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14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4E36-4B17-2CC7-8717-52138B09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5CE1AD-84F3-DE91-5181-C4C58D710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28C76-0898-8E88-912F-2E829B7F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3EB9A-0539-42EE-E4F7-F56942EE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676D2-5A8E-716A-2314-D3885F32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2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9C593-6EBC-7539-3339-0B8EDB03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B65C8D-A49F-9822-3790-EA98A5EEA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87C70-102E-D2B5-D82A-0EF0D29B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34CC0-D012-CF45-2895-6FD16C95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E3568-53B2-9855-8B74-7C04642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65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2D17B8-CBDB-AA25-5D14-61C7FD95D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9B946B-9460-DBE8-BBE7-41C567C6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ECFA1-E78B-2D71-0F9F-C098860E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60461-4AD2-7090-FC2F-00B3BFF3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B27D5-AE9B-5C97-89B5-1A6C47F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27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EAC0B-8BD3-2D38-FA40-71703020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97506-CE4D-03E6-89A5-AE272C0D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75B5-5A34-5D64-300A-35B861A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33DCD-99C5-143F-EF2B-3B835365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BD63F-BA0C-7ED9-EF43-E951B4BE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36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34207-28EA-1055-6003-CF863F26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0CCA1-2B6E-B681-9350-2D8D9AB2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0332F-144F-9460-FC20-77CBB79E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E6168-A1D8-8338-1637-06FD60C9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4DCC-BAFC-E9C8-A72C-25738F8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3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77042-D746-F087-7018-434BE4D8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027AD-7C63-8C1B-7247-34AF313AA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80736-EFAA-3895-87A2-7CC858E5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CE1FB-CF55-36FE-7658-35007A73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3B037-E488-F6F5-E4BF-9D5D291F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DDB2F-A112-27B2-99A7-EB5C5C7A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3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02841-6039-1B36-7AC5-EA444DD7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8CAFD-5F8D-6718-2E78-AC3501D5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B825F6-6D39-796F-9376-2E0F123B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FFAC0-A667-FE34-4916-9D43FE564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CE4AB-04D1-C5E9-07C9-CA74488D6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93A675-1F2E-39A0-5117-58E7E774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F6A57-C4FC-A324-8C73-D0C7EE20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AD5582-98E9-B940-394E-FBE485B4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5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28B1-7798-3AFF-1499-B0D0A5E7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73B715-3E29-2E48-2B86-7A106AC7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86AE4E-E7F5-3269-9F41-0ED4F282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970E11-BFD6-BC75-3FF1-71AA3727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35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1D182C-9DDF-D142-E2D0-8058DE72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11DEB8-2E40-3EA3-5312-99CAEA55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060BE0-0DE6-8AA7-E011-176150BE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4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612C5-C28E-A4F1-0889-AD8D5610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3C377-47FF-01F9-9087-69E9DE24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0E3F3-F03B-8EBF-153F-45D48E70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C679C-288F-4179-0C5E-3632664D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3C0F0F-C140-3083-A2D5-789FCF4C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848C9-92F8-A548-3B88-355EC780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77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1D47-F03E-6594-FC3E-3CD384BF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120A98-2262-7AB7-F506-49C2A258C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9DA01-9A6E-D513-CF90-9C11D5B8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E29F0-EF0D-36F3-0314-0CC8BCD0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33583-680A-70B5-116A-1113FB1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B44FF-6038-9010-EDC1-158A33D4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2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F32F6-68A6-E0DF-54E6-3646BC48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B93B2-0910-0E3B-C8DB-EB3BDDAB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CC9A1-50C8-C05D-6677-0A138C598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5646-070A-C541-BAA9-5E6A4B76B698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34A5-2A65-F576-0241-98D0CB16E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1B299-F760-0ED1-3C3C-EDFB4C2E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9E5B-F8C4-8043-9320-5A964B67D3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99F171-728E-BB20-3A84-A69E1EC88F70}"/>
              </a:ext>
            </a:extLst>
          </p:cNvPr>
          <p:cNvSpPr/>
          <p:nvPr/>
        </p:nvSpPr>
        <p:spPr>
          <a:xfrm>
            <a:off x="1109610" y="5732980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sentence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4278B7-82F5-1EEB-92AE-3D16C3F56465}"/>
              </a:ext>
            </a:extLst>
          </p:cNvPr>
          <p:cNvSpPr/>
          <p:nvPr/>
        </p:nvSpPr>
        <p:spPr>
          <a:xfrm>
            <a:off x="3815136" y="5732979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sentence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A592E7-A8A4-5488-4393-67BED3AF994D}"/>
              </a:ext>
            </a:extLst>
          </p:cNvPr>
          <p:cNvSpPr/>
          <p:nvPr/>
        </p:nvSpPr>
        <p:spPr>
          <a:xfrm>
            <a:off x="2462373" y="5732979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sentence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27A877-724C-EA24-E81E-B1723B497A92}"/>
              </a:ext>
            </a:extLst>
          </p:cNvPr>
          <p:cNvSpPr txBox="1"/>
          <p:nvPr/>
        </p:nvSpPr>
        <p:spPr>
          <a:xfrm>
            <a:off x="4122949" y="626723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Content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37B884-5AD1-A9D9-EE28-BD15E494AA75}"/>
              </a:ext>
            </a:extLst>
          </p:cNvPr>
          <p:cNvSpPr/>
          <p:nvPr/>
        </p:nvSpPr>
        <p:spPr>
          <a:xfrm>
            <a:off x="6520662" y="5732978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sentence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3BD461-E291-53CF-A1D9-D07964DC2608}"/>
              </a:ext>
            </a:extLst>
          </p:cNvPr>
          <p:cNvSpPr/>
          <p:nvPr/>
        </p:nvSpPr>
        <p:spPr>
          <a:xfrm>
            <a:off x="5167899" y="5732979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sentence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5B9F14-6D29-50D6-FFCE-7BA48320075E}"/>
              </a:ext>
            </a:extLst>
          </p:cNvPr>
          <p:cNvSpPr/>
          <p:nvPr/>
        </p:nvSpPr>
        <p:spPr>
          <a:xfrm>
            <a:off x="1109610" y="4633643"/>
            <a:ext cx="9145705" cy="5856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BERT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C1DF3A2-5E2F-D6A8-C3CE-EE8C2E13021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657565" y="5219273"/>
            <a:ext cx="1" cy="51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B1BC383-BE16-F279-7075-C02F22C3F734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010328" y="5219273"/>
            <a:ext cx="1" cy="5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BEBB50A-03CF-791F-1DAE-98AB50B89A7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63092" y="5219271"/>
            <a:ext cx="0" cy="5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796EE56-2765-DB47-F51A-D49BF1FC2C75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5715854" y="5219273"/>
            <a:ext cx="1" cy="5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4A6DB00-C85F-BCA8-818F-767FE4FD94C3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7068617" y="5219273"/>
            <a:ext cx="1" cy="51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320816C-B2A8-A73F-8C42-2A40F41F63BC}"/>
              </a:ext>
            </a:extLst>
          </p:cNvPr>
          <p:cNvSpPr/>
          <p:nvPr/>
        </p:nvSpPr>
        <p:spPr>
          <a:xfrm>
            <a:off x="1116718" y="3708971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92716E9-0257-643F-792B-7BC388B907B8}"/>
              </a:ext>
            </a:extLst>
          </p:cNvPr>
          <p:cNvSpPr/>
          <p:nvPr/>
        </p:nvSpPr>
        <p:spPr>
          <a:xfrm>
            <a:off x="3822244" y="3708970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B61FCC9-C550-5F8F-90C5-9C2B2AF9EF38}"/>
              </a:ext>
            </a:extLst>
          </p:cNvPr>
          <p:cNvSpPr/>
          <p:nvPr/>
        </p:nvSpPr>
        <p:spPr>
          <a:xfrm>
            <a:off x="2469481" y="3708970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CC35AB-1E01-AFFD-E1CF-776857920093}"/>
              </a:ext>
            </a:extLst>
          </p:cNvPr>
          <p:cNvSpPr/>
          <p:nvPr/>
        </p:nvSpPr>
        <p:spPr>
          <a:xfrm>
            <a:off x="6527770" y="3708969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683CBCE-5031-F3AC-1453-E8FC011897EA}"/>
              </a:ext>
            </a:extLst>
          </p:cNvPr>
          <p:cNvSpPr/>
          <p:nvPr/>
        </p:nvSpPr>
        <p:spPr>
          <a:xfrm>
            <a:off x="5175007" y="3708970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5A8519F-3730-7E7D-A5C2-5894820555FF}"/>
              </a:ext>
            </a:extLst>
          </p:cNvPr>
          <p:cNvCxnSpPr/>
          <p:nvPr/>
        </p:nvCxnSpPr>
        <p:spPr>
          <a:xfrm flipH="1" flipV="1">
            <a:off x="1664674" y="4119934"/>
            <a:ext cx="1" cy="51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A217BC3-F257-5494-7AD6-5BF29619790F}"/>
              </a:ext>
            </a:extLst>
          </p:cNvPr>
          <p:cNvCxnSpPr/>
          <p:nvPr/>
        </p:nvCxnSpPr>
        <p:spPr>
          <a:xfrm flipH="1" flipV="1">
            <a:off x="3017437" y="4119934"/>
            <a:ext cx="1" cy="5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45CB7C1-7B7D-26C7-C168-362484A5E007}"/>
              </a:ext>
            </a:extLst>
          </p:cNvPr>
          <p:cNvCxnSpPr/>
          <p:nvPr/>
        </p:nvCxnSpPr>
        <p:spPr>
          <a:xfrm flipV="1">
            <a:off x="4370201" y="4119934"/>
            <a:ext cx="0" cy="5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F35D8AC-974C-7D19-B039-8A200A4B718F}"/>
              </a:ext>
            </a:extLst>
          </p:cNvPr>
          <p:cNvCxnSpPr/>
          <p:nvPr/>
        </p:nvCxnSpPr>
        <p:spPr>
          <a:xfrm flipH="1" flipV="1">
            <a:off x="5722963" y="4119934"/>
            <a:ext cx="1" cy="5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1EAFE12-FE48-E548-71F5-76CA4D613CA4}"/>
              </a:ext>
            </a:extLst>
          </p:cNvPr>
          <p:cNvCxnSpPr/>
          <p:nvPr/>
        </p:nvCxnSpPr>
        <p:spPr>
          <a:xfrm flipH="1" flipV="1">
            <a:off x="7075726" y="4119934"/>
            <a:ext cx="1" cy="51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624908F-E2A3-066E-39E4-555EB9CB8949}"/>
              </a:ext>
            </a:extLst>
          </p:cNvPr>
          <p:cNvSpPr/>
          <p:nvPr/>
        </p:nvSpPr>
        <p:spPr>
          <a:xfrm>
            <a:off x="8421374" y="5701293"/>
            <a:ext cx="1833941" cy="4537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Descriptor</a:t>
            </a:r>
            <a:endParaRPr kumimoji="1" lang="zh-CN" altLang="en-US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87FB4D49-12B2-4CC6-FC65-1F51E71DB60D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338345" y="5214132"/>
            <a:ext cx="0" cy="48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1FA1D09-0EDE-6929-9CAD-6D364B1FE08F}"/>
              </a:ext>
            </a:extLst>
          </p:cNvPr>
          <p:cNvSpPr/>
          <p:nvPr/>
        </p:nvSpPr>
        <p:spPr>
          <a:xfrm>
            <a:off x="8421128" y="3708969"/>
            <a:ext cx="1833941" cy="4537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F75E9C9-12D7-04FB-E4A6-A73F97CE9B5C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9338099" y="4162747"/>
            <a:ext cx="0" cy="47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D15AD88-00E9-A5C8-D210-210873443A63}"/>
              </a:ext>
            </a:extLst>
          </p:cNvPr>
          <p:cNvSpPr/>
          <p:nvPr/>
        </p:nvSpPr>
        <p:spPr>
          <a:xfrm>
            <a:off x="1109364" y="2342931"/>
            <a:ext cx="9145705" cy="7500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Cross-Attention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99D9CB9-68F9-470E-4716-080E0FC486EE}"/>
              </a:ext>
            </a:extLst>
          </p:cNvPr>
          <p:cNvCxnSpPr>
            <a:stCxn id="22" idx="0"/>
          </p:cNvCxnSpPr>
          <p:nvPr/>
        </p:nvCxnSpPr>
        <p:spPr>
          <a:xfrm flipV="1">
            <a:off x="1664674" y="3092949"/>
            <a:ext cx="7360" cy="61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666F4B1-AC29-2573-5EE4-58B658B50499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3010328" y="3092949"/>
            <a:ext cx="7109" cy="61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6FADD038-B3AB-717B-2570-F596753D5AE3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4362838" y="3092949"/>
            <a:ext cx="7362" cy="61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7E88664A-320E-163F-D9C1-1F3D92CC6F1D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5722962" y="3092949"/>
            <a:ext cx="1" cy="61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74F7F12-1983-114C-DE76-917D43FAB4BE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075725" y="3092949"/>
            <a:ext cx="1" cy="61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77ED172A-6F6B-9320-A958-A82FDF5B2055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9338098" y="3092949"/>
            <a:ext cx="1" cy="61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EFF654A-B2A1-C27B-AE31-E2EC5A8384DB}"/>
              </a:ext>
            </a:extLst>
          </p:cNvPr>
          <p:cNvSpPr txBox="1"/>
          <p:nvPr/>
        </p:nvSpPr>
        <p:spPr>
          <a:xfrm>
            <a:off x="3924176" y="31706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Key/Value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D5479E5-ACB4-7F07-CE9B-3277300F6C71}"/>
              </a:ext>
            </a:extLst>
          </p:cNvPr>
          <p:cNvSpPr txBox="1"/>
          <p:nvPr/>
        </p:nvSpPr>
        <p:spPr>
          <a:xfrm>
            <a:off x="8942797" y="322694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Query</a:t>
            </a:r>
            <a:endParaRPr kumimoji="1"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F09E8B7-8158-5B04-3B88-D09A0BAB7263}"/>
              </a:ext>
            </a:extLst>
          </p:cNvPr>
          <p:cNvSpPr/>
          <p:nvPr/>
        </p:nvSpPr>
        <p:spPr>
          <a:xfrm>
            <a:off x="1116718" y="1400265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9D1F177-3796-A672-5391-CC73A86BB903}"/>
              </a:ext>
            </a:extLst>
          </p:cNvPr>
          <p:cNvSpPr/>
          <p:nvPr/>
        </p:nvSpPr>
        <p:spPr>
          <a:xfrm>
            <a:off x="3822244" y="1400264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45BE143-CE2E-2F4B-C114-4C2B0F26CB83}"/>
              </a:ext>
            </a:extLst>
          </p:cNvPr>
          <p:cNvSpPr/>
          <p:nvPr/>
        </p:nvSpPr>
        <p:spPr>
          <a:xfrm>
            <a:off x="2469481" y="1400264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5944342-4282-1C04-582B-8CBD5ADC8A2C}"/>
              </a:ext>
            </a:extLst>
          </p:cNvPr>
          <p:cNvSpPr/>
          <p:nvPr/>
        </p:nvSpPr>
        <p:spPr>
          <a:xfrm>
            <a:off x="6527770" y="1400263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849F52D-961F-F4A9-45B5-E4A8B6D134B5}"/>
              </a:ext>
            </a:extLst>
          </p:cNvPr>
          <p:cNvSpPr/>
          <p:nvPr/>
        </p:nvSpPr>
        <p:spPr>
          <a:xfrm>
            <a:off x="5175007" y="1400264"/>
            <a:ext cx="1095911" cy="41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feature</a:t>
            </a:r>
            <a:endParaRPr kumimoji="1" lang="zh-CN" altLang="en-US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1861ACF2-0811-E78A-306E-55604C8F5DBB}"/>
              </a:ext>
            </a:extLst>
          </p:cNvPr>
          <p:cNvCxnSpPr/>
          <p:nvPr/>
        </p:nvCxnSpPr>
        <p:spPr>
          <a:xfrm flipH="1" flipV="1">
            <a:off x="1657564" y="1817230"/>
            <a:ext cx="1" cy="51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0455D324-8A7D-C905-D2C1-61A0AACD7F91}"/>
              </a:ext>
            </a:extLst>
          </p:cNvPr>
          <p:cNvCxnSpPr/>
          <p:nvPr/>
        </p:nvCxnSpPr>
        <p:spPr>
          <a:xfrm flipH="1" flipV="1">
            <a:off x="3010327" y="1817230"/>
            <a:ext cx="1" cy="5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9B8677A-64EC-2B7C-6A20-4C543DD3CEA2}"/>
              </a:ext>
            </a:extLst>
          </p:cNvPr>
          <p:cNvCxnSpPr/>
          <p:nvPr/>
        </p:nvCxnSpPr>
        <p:spPr>
          <a:xfrm flipV="1">
            <a:off x="4363091" y="1817230"/>
            <a:ext cx="0" cy="5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5D33BE40-0217-904F-0DD6-64D5B9975AC4}"/>
              </a:ext>
            </a:extLst>
          </p:cNvPr>
          <p:cNvCxnSpPr/>
          <p:nvPr/>
        </p:nvCxnSpPr>
        <p:spPr>
          <a:xfrm flipH="1" flipV="1">
            <a:off x="5715853" y="1817230"/>
            <a:ext cx="1" cy="51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C8E2A3D1-CEDD-BF4C-466B-E8CFC5199B24}"/>
              </a:ext>
            </a:extLst>
          </p:cNvPr>
          <p:cNvCxnSpPr/>
          <p:nvPr/>
        </p:nvCxnSpPr>
        <p:spPr>
          <a:xfrm flipH="1" flipV="1">
            <a:off x="7068616" y="1817230"/>
            <a:ext cx="1" cy="51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77B5FBE-06B7-063D-FF4C-2F3C8BD98200}"/>
              </a:ext>
            </a:extLst>
          </p:cNvPr>
          <p:cNvSpPr/>
          <p:nvPr/>
        </p:nvSpPr>
        <p:spPr>
          <a:xfrm>
            <a:off x="1109356" y="496564"/>
            <a:ext cx="6506963" cy="57535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Event Start/End classification</a:t>
            </a:r>
            <a:endParaRPr kumimoji="1" lang="zh-CN" altLang="en-US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4B9D887A-490D-A497-736C-7B063033D321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1664673" y="1073737"/>
            <a:ext cx="1" cy="32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15A157E3-A861-6A7F-C32C-DBD587807458}"/>
              </a:ext>
            </a:extLst>
          </p:cNvPr>
          <p:cNvCxnSpPr>
            <a:stCxn id="66" idx="0"/>
          </p:cNvCxnSpPr>
          <p:nvPr/>
        </p:nvCxnSpPr>
        <p:spPr>
          <a:xfrm flipH="1" flipV="1">
            <a:off x="3017436" y="1071917"/>
            <a:ext cx="1" cy="32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AEE5467A-E5F9-B0D9-869E-250D220CF9A0}"/>
              </a:ext>
            </a:extLst>
          </p:cNvPr>
          <p:cNvCxnSpPr>
            <a:stCxn id="65" idx="0"/>
            <a:endCxn id="74" idx="2"/>
          </p:cNvCxnSpPr>
          <p:nvPr/>
        </p:nvCxnSpPr>
        <p:spPr>
          <a:xfrm flipH="1" flipV="1">
            <a:off x="4362838" y="1071917"/>
            <a:ext cx="7362" cy="32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E7A30F6-EC71-AED2-34D9-686DBE60CA7F}"/>
              </a:ext>
            </a:extLst>
          </p:cNvPr>
          <p:cNvCxnSpPr>
            <a:stCxn id="68" idx="0"/>
          </p:cNvCxnSpPr>
          <p:nvPr/>
        </p:nvCxnSpPr>
        <p:spPr>
          <a:xfrm flipH="1" flipV="1">
            <a:off x="5722962" y="1071917"/>
            <a:ext cx="1" cy="32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FB064F79-1812-6215-5B91-CA81CD554007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7075726" y="1071917"/>
            <a:ext cx="0" cy="32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9CFE21B8-AB06-FB8A-2C33-7DA2BA9327B2}"/>
              </a:ext>
            </a:extLst>
          </p:cNvPr>
          <p:cNvSpPr/>
          <p:nvPr/>
        </p:nvSpPr>
        <p:spPr>
          <a:xfrm>
            <a:off x="8457830" y="1223478"/>
            <a:ext cx="1760534" cy="5856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argument Start/end classification</a:t>
            </a:r>
            <a:endParaRPr kumimoji="1" lang="zh-CN" altLang="en-US" sz="1400" dirty="0"/>
          </a:p>
        </p:txBody>
      </p: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52FE308E-1ED3-3B20-6A3E-F1CE9E65F65C}"/>
              </a:ext>
            </a:extLst>
          </p:cNvPr>
          <p:cNvCxnSpPr>
            <a:stCxn id="74" idx="3"/>
            <a:endCxn id="90" idx="0"/>
          </p:cNvCxnSpPr>
          <p:nvPr/>
        </p:nvCxnSpPr>
        <p:spPr>
          <a:xfrm>
            <a:off x="7616319" y="784241"/>
            <a:ext cx="1721778" cy="439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D29BA41B-1506-3D0D-3642-3B16BC2048B6}"/>
              </a:ext>
            </a:extLst>
          </p:cNvPr>
          <p:cNvCxnSpPr/>
          <p:nvPr/>
        </p:nvCxnSpPr>
        <p:spPr>
          <a:xfrm flipV="1">
            <a:off x="9733398" y="1817230"/>
            <a:ext cx="0" cy="189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8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2022-06-10T09:42:58Z</dcterms:created>
  <dcterms:modified xsi:type="dcterms:W3CDTF">2022-06-10T10:06:15Z</dcterms:modified>
</cp:coreProperties>
</file>