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fc5c06fdedd84f8f" Type="http://schemas.microsoft.com/office/2006/relationships/txt" Target="udata/data.da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98" autoAdjust="0"/>
    <p:restoredTop sz="94660"/>
  </p:normalViewPr>
  <p:slideViewPr>
    <p:cSldViewPr>
      <p:cViewPr>
        <p:scale>
          <a:sx n="70" d="100"/>
          <a:sy n="70" d="100"/>
        </p:scale>
        <p:origin x="-1878" y="-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222E1-0FB2-4B8D-AC48-605233EF9503}" type="datetimeFigureOut">
              <a:rPr lang="zh-CN" altLang="en-US" smtClean="0"/>
              <a:pPr/>
              <a:t>2019/5/15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6764D-0F81-4795-BD23-C8BB66257D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171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备注占位符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备注占位符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备注占位符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5885" y="2428868"/>
            <a:ext cx="6000792" cy="714380"/>
          </a:xfrm>
        </p:spPr>
        <p:txBody>
          <a:bodyPr/>
          <a:lstStyle>
            <a:lvl1pPr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3108" y="3429000"/>
            <a:ext cx="4857784" cy="900122"/>
          </a:xfrm>
        </p:spPr>
        <p:txBody>
          <a:bodyPr/>
          <a:lstStyle>
            <a:lvl1pPr marL="0" indent="0" algn="ctr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9636" y="1325809"/>
            <a:ext cx="2476500" cy="46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 userDrawn="1"/>
        </p:nvCxnSpPr>
        <p:spPr>
          <a:xfrm>
            <a:off x="0" y="3212976"/>
            <a:ext cx="9144000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79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CFD0994-1492-4BB6-8AC1-9EAF6EE1CC42}" type="datetime1">
              <a:rPr lang="zh-CN" altLang="en-US">
                <a:solidFill>
                  <a:prstClr val="black"/>
                </a:solidFill>
              </a:rPr>
              <a:pPr>
                <a:defRPr/>
              </a:pPr>
              <a:t>2019/5/15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0402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共</a:t>
            </a:r>
            <a:r>
              <a:rPr lang="en-US" altLang="zh-CN">
                <a:solidFill>
                  <a:prstClr val="black"/>
                </a:solidFill>
              </a:rPr>
              <a:t>68</a:t>
            </a:r>
            <a:r>
              <a:rPr lang="zh-CN" altLang="en-US">
                <a:solidFill>
                  <a:prstClr val="black"/>
                </a:solidFill>
              </a:rPr>
              <a:t>页 </a:t>
            </a:r>
            <a:fld id="{EB008839-EAAB-4FD4-B721-41A4CD752D4B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88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08400" y="1267200"/>
            <a:ext cx="8056800" cy="3020400"/>
          </a:xfrm>
        </p:spPr>
        <p:txBody>
          <a:bodyPr anchor="b"/>
          <a:lstStyle>
            <a:lvl1pPr algn="l">
              <a:defRPr sz="6000"/>
            </a:lvl1pPr>
          </a:lstStyle>
          <a:p>
            <a:pPr lvl="0">
              <a:defRPr/>
            </a:pPr>
            <a:r>
              <a:rPr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8EC678CE-9857-4734-9115-53321CEB7787}" type="datetimeFigureOut">
              <a:t>2019/5/15</a:t>
            </a:fld>
            <a:r>
              <a:rPr/>
              <a:t>27.03.201424.06.201413.08.201418.08.2014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1113467"/>
      </p:ext>
    </p:extLst>
  </p:cSld>
  <p:clrMapOvr>
    <a:masterClrMapping/>
  </p:clrMapOvr>
  <p:hf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64000" y="1191600"/>
            <a:ext cx="6904800" cy="1724400"/>
          </a:xfrm>
        </p:spPr>
        <p:txBody>
          <a:bodyPr anchor="b"/>
          <a:lstStyle>
            <a:lvl1pPr algn="r">
              <a:defRPr sz="5400"/>
            </a:lvl1pPr>
          </a:lstStyle>
          <a:p>
            <a:pPr lvl="0">
              <a:defRPr/>
            </a:pPr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24000" y="3888000"/>
            <a:ext cx="4896000" cy="2419200"/>
          </a:xfrm>
        </p:spPr>
        <p:txBody>
          <a:bodyPr/>
          <a:lstStyle>
            <a:lvl1pPr marL="0" indent="0" algn="r">
              <a:buNone/>
              <a:defRPr sz="4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8EC678CE-9857-4734-9115-53321CEB7787}" type="datetimeFigureOut">
              <a:t>2019/5/15</a:t>
            </a:fld>
            <a:r>
              <a:rPr/>
              <a:t>27.03.201424.06.201413.08.201418.08.2014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1804294"/>
      </p:ext>
    </p:extLst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214313" y="785813"/>
            <a:ext cx="8675687" cy="15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928670"/>
            <a:ext cx="8501122" cy="5214974"/>
          </a:xfrm>
        </p:spPr>
        <p:txBody>
          <a:bodyPr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357158" y="82488"/>
            <a:ext cx="5715040" cy="560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6216" y="173681"/>
            <a:ext cx="2476500" cy="46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 userDrawn="1"/>
        </p:nvSpPr>
        <p:spPr bwMode="gray">
          <a:xfrm>
            <a:off x="0" y="6741368"/>
            <a:ext cx="9144000" cy="1440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30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8BC2705-DEC8-4F70-AD59-41A987E3641E}" type="datetime1">
              <a:rPr lang="zh-CN" altLang="en-US">
                <a:solidFill>
                  <a:prstClr val="black"/>
                </a:solidFill>
              </a:rPr>
              <a:pPr>
                <a:defRPr/>
              </a:pPr>
              <a:t>2019/5/15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0402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共</a:t>
            </a:r>
            <a:r>
              <a:rPr lang="en-US" altLang="zh-CN">
                <a:solidFill>
                  <a:prstClr val="black"/>
                </a:solidFill>
              </a:rPr>
              <a:t>68</a:t>
            </a:r>
            <a:r>
              <a:rPr lang="zh-CN" altLang="en-US">
                <a:solidFill>
                  <a:prstClr val="black"/>
                </a:solidFill>
              </a:rPr>
              <a:t>页 </a:t>
            </a:r>
            <a:fld id="{CA9C0806-9B0D-409D-9986-F834C671ABAC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92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03F8EFD-C1D6-465C-AD6B-08727A38E538}" type="datetime1">
              <a:rPr lang="zh-CN" altLang="en-US">
                <a:solidFill>
                  <a:prstClr val="black"/>
                </a:solidFill>
              </a:rPr>
              <a:pPr>
                <a:defRPr/>
              </a:pPr>
              <a:t>2019/5/15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0402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共</a:t>
            </a:r>
            <a:r>
              <a:rPr lang="en-US" altLang="zh-CN">
                <a:solidFill>
                  <a:prstClr val="black"/>
                </a:solidFill>
              </a:rPr>
              <a:t>68</a:t>
            </a:r>
            <a:r>
              <a:rPr lang="zh-CN" altLang="en-US">
                <a:solidFill>
                  <a:prstClr val="black"/>
                </a:solidFill>
              </a:rPr>
              <a:t>页 </a:t>
            </a:r>
            <a:fld id="{0F974731-C21C-48BC-8F58-64E9CBB711FC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0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2268E0D-7D51-4B17-9100-FE159F778A28}" type="datetime1">
              <a:rPr lang="zh-CN" altLang="en-US">
                <a:solidFill>
                  <a:prstClr val="black"/>
                </a:solidFill>
              </a:rPr>
              <a:pPr>
                <a:defRPr/>
              </a:pPr>
              <a:t>2019/5/15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0402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共</a:t>
            </a:r>
            <a:r>
              <a:rPr lang="en-US" altLang="zh-CN">
                <a:solidFill>
                  <a:prstClr val="black"/>
                </a:solidFill>
              </a:rPr>
              <a:t>68</a:t>
            </a:r>
            <a:r>
              <a:rPr lang="zh-CN" altLang="en-US">
                <a:solidFill>
                  <a:prstClr val="black"/>
                </a:solidFill>
              </a:rPr>
              <a:t>页 </a:t>
            </a:r>
            <a:fld id="{D9E7FA22-2AAC-4DE2-AFCB-00AF953FC9E2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9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7FDBA5C-71FA-4D76-998A-5906E642B06F}" type="datetime1">
              <a:rPr lang="zh-CN" altLang="en-US">
                <a:solidFill>
                  <a:prstClr val="black"/>
                </a:solidFill>
              </a:rPr>
              <a:pPr>
                <a:defRPr/>
              </a:pPr>
              <a:t>2019/5/15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0402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共</a:t>
            </a:r>
            <a:r>
              <a:rPr lang="en-US" altLang="zh-CN">
                <a:solidFill>
                  <a:prstClr val="black"/>
                </a:solidFill>
              </a:rPr>
              <a:t>68</a:t>
            </a:r>
            <a:r>
              <a:rPr lang="zh-CN" altLang="en-US">
                <a:solidFill>
                  <a:prstClr val="black"/>
                </a:solidFill>
              </a:rPr>
              <a:t>页 </a:t>
            </a:r>
            <a:fld id="{36CCDDDE-D474-4C10-AD08-705F7D3B6A2D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1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3CF045-3E23-45CF-848D-EBC3A2C812DD}" type="datetime1">
              <a:rPr lang="zh-CN" altLang="en-US">
                <a:solidFill>
                  <a:prstClr val="black"/>
                </a:solidFill>
              </a:rPr>
              <a:pPr>
                <a:defRPr/>
              </a:pPr>
              <a:t>2019/5/15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0402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共</a:t>
            </a:r>
            <a:r>
              <a:rPr lang="en-US" altLang="zh-CN">
                <a:solidFill>
                  <a:prstClr val="black"/>
                </a:solidFill>
              </a:rPr>
              <a:t>68</a:t>
            </a:r>
            <a:r>
              <a:rPr lang="zh-CN" altLang="en-US">
                <a:solidFill>
                  <a:prstClr val="black"/>
                </a:solidFill>
              </a:rPr>
              <a:t>页 </a:t>
            </a:r>
            <a:fld id="{5945048B-51B5-40E6-8FDF-5B45EDEE2A56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94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9ECF0FD-1C02-443C-B937-1EB73231BD57}" type="datetime1">
              <a:rPr lang="zh-CN" altLang="en-US">
                <a:solidFill>
                  <a:prstClr val="black"/>
                </a:solidFill>
              </a:rPr>
              <a:pPr>
                <a:defRPr/>
              </a:pPr>
              <a:t>2019/5/15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0402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共</a:t>
            </a:r>
            <a:r>
              <a:rPr lang="en-US" altLang="zh-CN">
                <a:solidFill>
                  <a:prstClr val="black"/>
                </a:solidFill>
              </a:rPr>
              <a:t>68</a:t>
            </a:r>
            <a:r>
              <a:rPr lang="zh-CN" altLang="en-US">
                <a:solidFill>
                  <a:prstClr val="black"/>
                </a:solidFill>
              </a:rPr>
              <a:t>页 </a:t>
            </a:r>
            <a:fld id="{281FE328-8338-4203-BF00-7AC8AF090773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1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1051AC4-24DE-41CC-A382-F3674C6DE7B6}" type="datetime1">
              <a:rPr lang="zh-CN" altLang="en-US">
                <a:solidFill>
                  <a:prstClr val="black"/>
                </a:solidFill>
              </a:rPr>
              <a:pPr>
                <a:defRPr/>
              </a:pPr>
              <a:t>2019/5/15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0402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共</a:t>
            </a:r>
            <a:r>
              <a:rPr lang="en-US" altLang="zh-CN">
                <a:solidFill>
                  <a:prstClr val="black"/>
                </a:solidFill>
              </a:rPr>
              <a:t>68</a:t>
            </a:r>
            <a:r>
              <a:rPr lang="zh-CN" altLang="en-US">
                <a:solidFill>
                  <a:prstClr val="black"/>
                </a:solidFill>
              </a:rPr>
              <a:t>页 </a:t>
            </a:r>
            <a:fld id="{5A03B6C9-4A25-415C-ADA0-F37A035F5EFE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0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714375"/>
            <a:ext cx="82296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6532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 lvl="0">
              <a:defRPr/>
            </a:pPr>
            <a:r>
              <a:rPr sz="8000" b="1"/>
              <a:t>How They </a:t>
            </a:r>
            <a:r>
              <a:t/>
            </a:r>
            <a:br/>
            <a:r>
              <a:rPr sz="6600"/>
              <a:t>Throw Out</a:t>
            </a:r>
            <a:r>
              <a:t/>
            </a:r>
            <a:br/>
            <a:r>
              <a:rPr sz="6600"/>
              <a:t>a Challenge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446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lvl="0">
              <a:defRPr/>
            </a:pPr>
            <a:r>
              <a:rPr sz="5500" b="1"/>
              <a:t>Native Americans </a:t>
            </a:r>
            <a:r>
              <a:rPr sz="4700"/>
              <a:t>(XVII century)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833446" y="3888000"/>
            <a:ext cx="4986554" cy="2419200"/>
          </a:xfrm>
        </p:spPr>
        <p:txBody>
          <a:bodyPr/>
          <a:lstStyle/>
          <a:p>
            <a:pPr lvl="0">
              <a:defRPr/>
            </a:pPr>
            <a:r>
              <a:rPr/>
              <a:t>put a tomahawk </a:t>
            </a:r>
          </a:p>
          <a:p>
            <a:pPr lvl="0">
              <a:defRPr/>
            </a:pPr>
            <a:r>
              <a:rPr/>
              <a:t>on the ground in the rival’s camp</a:t>
            </a:r>
          </a:p>
          <a:p>
            <a:pPr lvl="0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03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>European Knights</a:t>
            </a:r>
            <a:r>
              <a:t/>
            </a:r>
            <a:br/>
            <a:r>
              <a:rPr sz="4800"/>
              <a:t>(XII-XVI centuries)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threw a glove</a:t>
            </a:r>
          </a:p>
          <a:p>
            <a:pPr lvl="0">
              <a:defRPr/>
            </a:pPr>
            <a:r>
              <a:rPr/>
              <a:t>in the rival’s face</a:t>
            </a:r>
          </a:p>
          <a:p>
            <a:pPr lvl="0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51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folHlink"/>
        </a:solidFill>
        <a:ln w="12700" algn="ctr">
          <a:solidFill>
            <a:schemeClr val="bg1"/>
          </a:solidFill>
          <a:round/>
          <a:headEnd/>
          <a:tailEnd/>
        </a:ln>
        <a:effectLst>
          <a:outerShdw dist="99190" dir="2388334" algn="ctr" rotWithShape="0">
            <a:srgbClr val="333333">
              <a:alpha val="50000"/>
            </a:srgbClr>
          </a:outerShdw>
        </a:effectLst>
      </a:spPr>
      <a:bodyPr wrap="none" anchor="ctr"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12810</TotalTime>
  <Words>27</Words>
  <Application>Microsoft Office PowerPoint</Application>
  <PresentationFormat>全屏显示(4:3)</PresentationFormat>
  <Paragraphs>7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1_Office 主题</vt:lpstr>
      <vt:lpstr>How They  Throw Out a Challenge</vt:lpstr>
      <vt:lpstr>Native Americans (XVII century)</vt:lpstr>
      <vt:lpstr>European Knights (XII-XVI centuries)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mortimer</dc:creator>
  <cp:lastModifiedBy>Helpdesk</cp:lastModifiedBy>
  <cp:revision>2472</cp:revision>
  <dcterms:created xsi:type="dcterms:W3CDTF">2012-05-28T01:12:20Z</dcterms:created>
  <dcterms:modified xsi:type="dcterms:W3CDTF">2019-05-15T05:51:47Z</dcterms:modified>
</cp:coreProperties>
</file>