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d95b96b98f3d42c1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6" y="-6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838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43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 algn="ctr">
              <a:defRPr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368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965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674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87624" y="1200151"/>
            <a:ext cx="3528392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32040" y="1200151"/>
            <a:ext cx="375476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896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87624" y="1151335"/>
            <a:ext cx="3528392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87624" y="1631156"/>
            <a:ext cx="3528392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860032" y="1151335"/>
            <a:ext cx="382676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860032" y="1631156"/>
            <a:ext cx="382676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21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50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69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04787"/>
            <a:ext cx="2664296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95936" y="204788"/>
            <a:ext cx="4690864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87624" y="1076326"/>
            <a:ext cx="2664296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297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3600450"/>
            <a:ext cx="7488832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87624" y="459581"/>
            <a:ext cx="7488832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87624" y="4025503"/>
            <a:ext cx="7488832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4D43-F783-4E09-8208-6AA351DBC29B}" type="datetimeFigureOut">
              <a:rPr lang="ru-RU" smtClean="0"/>
              <a:t>22.10.2013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F0E9-0FC2-4DDE-87CF-3BA6A04EA4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609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87624" y="1200151"/>
            <a:ext cx="7499176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6" name="Shape 1058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</p:spPr>
      </p:sp>
      <p:sp>
        <p:nvSpPr>
          <p:cNvPr id="48" name="Shape 1060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7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4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Grp="1" noChangeArrowheads="1"/>
          </p:cNvSpPr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43200" h="43200" stroke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05979"/>
            <a:ext cx="749917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48264" y="4767263"/>
            <a:ext cx="17385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	</a:t>
            </a:r>
            <a:fld id="{F8E3F0E9-0FC2-4DDE-87CF-3BA6A04EA4CC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4264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B4D43-F783-4E09-8208-6AA351DBC29B}" type="datetimeFigureOut">
              <a:rPr lang="ru-RU" smtClean="0"/>
              <a:t>22.10.2013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844280" y="4767263"/>
            <a:ext cx="26719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369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52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ner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Экран 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Corner</vt:lpstr>
      <vt:lpstr>Презентация PowerPoint</vt:lpstr>
    </vt:vector>
  </TitlesOfParts>
  <Company>avs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 Korshul</dc:creator>
  <cp:lastModifiedBy>Sergey Kirillov</cp:lastModifiedBy>
  <cp:revision>6</cp:revision>
  <dcterms:created xsi:type="dcterms:W3CDTF">2012-09-20T13:52:55Z</dcterms:created>
  <dcterms:modified xsi:type="dcterms:W3CDTF">2013-10-22T13:35:29Z</dcterms:modified>
</cp:coreProperties>
</file>