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Default Extension="dat" ContentType="text/plain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&#65279;<?xml version="1.0" encoding="utf-8"?><Relationships xmlns="http://schemas.openxmlformats.org/package/2006/relationships"><Relationship Type="http://schemas.openxmlformats.org/package/2006/relationships/metadata/core-properties" Target="docProps/core.xml" Id="rId3" /><Relationship Type="http://schemas.openxmlformats.org/package/2006/relationships/metadata/thumbnail" Target="docProps/thumbnail.jpeg" Id="rId2" /><Relationship Type="http://schemas.openxmlformats.org/officeDocument/2006/relationships/officeDocument" Target="ppt/presentation.xml" Id="rId1" /><Relationship Type="http://schemas.openxmlformats.org/officeDocument/2006/relationships/extended-properties" Target="docProps/app.xml" Id="rId4" /><Relationship Type="http://schemas.microsoft.com/office/2006/relationships/txt" Target="/udata/data.dat" Id="R5229d13ff17e4cd1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03636"/>
    <a:srgbClr val="835A2D"/>
    <a:srgbClr val="4B3319"/>
    <a:srgbClr val="32CAEE"/>
    <a:srgbClr val="2A18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30" autoAdjust="0"/>
    <p:restoredTop sz="94660"/>
  </p:normalViewPr>
  <p:slideViewPr>
    <p:cSldViewPr>
      <p:cViewPr varScale="1">
        <p:scale>
          <a:sx n="140" d="100"/>
          <a:sy n="140" d="100"/>
        </p:scale>
        <p:origin x="-816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45005" cy="45005"/>
</p:viewPr>
</file>

<file path=ppt/_rels/presentation.xml.rels><?xml version="1.0" encoding="UTF-8" standalone="yes"?>
<Relationships xmlns="http://schemas.openxmlformats.org/package/2006/relationships">
  <Relationship Id="rId3" Type="http://schemas.openxmlformats.org/officeDocument/2006/relationships/presProps" Target="presProps.xml"/>
  <Relationship Id="rId2" Type="http://schemas.openxmlformats.org/officeDocument/2006/relationships/slide" Target="slides/slide1.xml"/>
  <Relationship Id="rId1" Type="http://schemas.openxmlformats.org/officeDocument/2006/relationships/slideMaster" Target="slideMasters/slideMaster1.xml"/>
  <Relationship Id="rId6" Type="http://schemas.openxmlformats.org/officeDocument/2006/relationships/tableStyles" Target="tableStyles.xml"/>
  <Relationship Id="rId5" Type="http://schemas.openxmlformats.org/officeDocument/2006/relationships/theme" Target="theme/theme1.xml"/>
  <Relationship Id="rId4" Type="http://schemas.openxmlformats.org/officeDocument/2006/relationships/viewProps" Target="viewProps.xml"/>
</Relationships>
</file>

<file path=ppt/slideLayouts/_rels/slideLayout1.xml.rels><?xml version="1.0" encoding="UTF-8" standalone="yes"?>
<Relationships xmlns="http://schemas.openxmlformats.org/package/2006/relationships">
  <Relationship Id="rId3" Type="http://schemas.openxmlformats.org/officeDocument/2006/relationships/image" Target="../media/image3.png"/>
  <Relationship Id="rId2" Type="http://schemas.openxmlformats.org/officeDocument/2006/relationships/image" Target="../media/image2.jpg"/>
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<Relationship Id="rId3" Type="http://schemas.openxmlformats.org/officeDocument/2006/relationships/image" Target="../media/image3.png"/>
  <Relationship Id="rId2" Type="http://schemas.openxmlformats.org/officeDocument/2006/relationships/image" Target="../media/image2.jpg"/>
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
  <Relationship Id="rId1" Type="http://schemas.openxmlformats.org/officeDocument/2006/relationships/slideMaster" Target="../slideMasters/slideMaster1.xml"/>
</Relationships>
</file>

<file path=ppt/slideLayouts/_rels/slideLayout5.xml.rels><?xml version="1.0" encoding="UTF-8" standalone="yes"?>
<Relationships xmlns="http://schemas.openxmlformats.org/package/2006/relationships">
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<Relationship Id="rId2" Type="http://schemas.openxmlformats.org/officeDocument/2006/relationships/image" Target="../media/image5.jpeg"/>
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Рисунок 18"/>
          <p:cNvPicPr>
            <a:picLocks noChangeAspect="1"/>
          </p:cNvPicPr>
          <p:nvPr userDrawn="1"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107504" y="87474"/>
            <a:ext cx="8928992" cy="4942804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1800" y="3057805"/>
            <a:ext cx="3744416" cy="702078"/>
          </a:xfrm>
          <a:prstGeom prst="rect">
            <a:avLst/>
          </a:prstGeom>
        </p:spPr>
        <p:txBody>
          <a:bodyPr tIns="0" anchor="t">
            <a:noAutofit/>
          </a:bodyPr>
          <a:lstStyle>
            <a:lvl1pPr marL="0" indent="0" algn="ctr">
              <a:buNone/>
              <a:defRPr sz="2000" b="0" i="0" cap="none" spc="0" baseline="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 smtClean="0"/>
              <a:t>Образец подзаголовка</a:t>
            </a:r>
            <a:endParaRPr lang="en-US" dirty="0"/>
          </a:p>
        </p:txBody>
      </p:sp>
      <p:grpSp>
        <p:nvGrpSpPr>
          <p:cNvPr id="12" name="Группа 11"/>
          <p:cNvGrpSpPr/>
          <p:nvPr userDrawn="1"/>
        </p:nvGrpSpPr>
        <p:grpSpPr>
          <a:xfrm>
            <a:off x="2411761" y="2840235"/>
            <a:ext cx="4320479" cy="118805"/>
            <a:chOff x="971600" y="2347184"/>
            <a:chExt cx="6007191" cy="245171"/>
          </a:xfrm>
          <a:solidFill>
            <a:srgbClr val="835A2D"/>
          </a:solidFill>
        </p:grpSpPr>
        <p:sp>
          <p:nvSpPr>
            <p:cNvPr id="5" name="Полилиния 4"/>
            <p:cNvSpPr/>
            <p:nvPr userDrawn="1"/>
          </p:nvSpPr>
          <p:spPr>
            <a:xfrm>
              <a:off x="971600" y="2404225"/>
              <a:ext cx="2826362" cy="65545"/>
            </a:xfrm>
            <a:custGeom>
              <a:avLst/>
              <a:gdLst>
                <a:gd name="connsiteX0" fmla="*/ 0 w 3614296"/>
                <a:gd name="connsiteY0" fmla="*/ 161939 h 167495"/>
                <a:gd name="connsiteX1" fmla="*/ 2619375 w 3614296"/>
                <a:gd name="connsiteY1" fmla="*/ 14 h 167495"/>
                <a:gd name="connsiteX2" fmla="*/ 3486150 w 3614296"/>
                <a:gd name="connsiteY2" fmla="*/ 152414 h 167495"/>
                <a:gd name="connsiteX3" fmla="*/ 85725 w 3614296"/>
                <a:gd name="connsiteY3" fmla="*/ 161939 h 167495"/>
                <a:gd name="connsiteX4" fmla="*/ 85725 w 3614296"/>
                <a:gd name="connsiteY4" fmla="*/ 161939 h 167495"/>
                <a:gd name="connsiteX0" fmla="*/ 0 w 3640248"/>
                <a:gd name="connsiteY0" fmla="*/ 161926 h 172898"/>
                <a:gd name="connsiteX1" fmla="*/ 2619375 w 3640248"/>
                <a:gd name="connsiteY1" fmla="*/ 1 h 172898"/>
                <a:gd name="connsiteX2" fmla="*/ 3514853 w 3640248"/>
                <a:gd name="connsiteY2" fmla="*/ 160602 h 172898"/>
                <a:gd name="connsiteX3" fmla="*/ 85725 w 3640248"/>
                <a:gd name="connsiteY3" fmla="*/ 161926 h 172898"/>
                <a:gd name="connsiteX4" fmla="*/ 85725 w 3640248"/>
                <a:gd name="connsiteY4" fmla="*/ 161926 h 172898"/>
                <a:gd name="connsiteX0" fmla="*/ 0 w 3546443"/>
                <a:gd name="connsiteY0" fmla="*/ 161926 h 163813"/>
                <a:gd name="connsiteX1" fmla="*/ 2619375 w 3546443"/>
                <a:gd name="connsiteY1" fmla="*/ 1 h 163813"/>
                <a:gd name="connsiteX2" fmla="*/ 3514853 w 3546443"/>
                <a:gd name="connsiteY2" fmla="*/ 160602 h 163813"/>
                <a:gd name="connsiteX3" fmla="*/ 85725 w 3546443"/>
                <a:gd name="connsiteY3" fmla="*/ 161926 h 163813"/>
                <a:gd name="connsiteX4" fmla="*/ 85725 w 3546443"/>
                <a:gd name="connsiteY4" fmla="*/ 161926 h 163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46443" h="163813">
                  <a:moveTo>
                    <a:pt x="0" y="161926"/>
                  </a:moveTo>
                  <a:cubicBezTo>
                    <a:pt x="1019175" y="81757"/>
                    <a:pt x="2033566" y="222"/>
                    <a:pt x="2619375" y="1"/>
                  </a:cubicBezTo>
                  <a:cubicBezTo>
                    <a:pt x="3205184" y="-220"/>
                    <a:pt x="3674699" y="154116"/>
                    <a:pt x="3514853" y="160602"/>
                  </a:cubicBezTo>
                  <a:cubicBezTo>
                    <a:pt x="3355007" y="167088"/>
                    <a:pt x="657246" y="161705"/>
                    <a:pt x="85725" y="161926"/>
                  </a:cubicBezTo>
                  <a:lnTo>
                    <a:pt x="85725" y="161926"/>
                  </a:lnTo>
                </a:path>
              </a:pathLst>
            </a:custGeom>
            <a:grpFill/>
            <a:ln>
              <a:noFill/>
            </a:ln>
          </p:spPr>
        </p:sp>
        <p:sp>
          <p:nvSpPr>
            <p:cNvPr id="10" name="Полилиния 9"/>
            <p:cNvSpPr/>
            <p:nvPr userDrawn="1"/>
          </p:nvSpPr>
          <p:spPr>
            <a:xfrm flipV="1">
              <a:off x="971600" y="2467763"/>
              <a:ext cx="2826362" cy="65546"/>
            </a:xfrm>
            <a:custGeom>
              <a:avLst/>
              <a:gdLst>
                <a:gd name="connsiteX0" fmla="*/ 0 w 3614296"/>
                <a:gd name="connsiteY0" fmla="*/ 161939 h 167495"/>
                <a:gd name="connsiteX1" fmla="*/ 2619375 w 3614296"/>
                <a:gd name="connsiteY1" fmla="*/ 14 h 167495"/>
                <a:gd name="connsiteX2" fmla="*/ 3486150 w 3614296"/>
                <a:gd name="connsiteY2" fmla="*/ 152414 h 167495"/>
                <a:gd name="connsiteX3" fmla="*/ 85725 w 3614296"/>
                <a:gd name="connsiteY3" fmla="*/ 161939 h 167495"/>
                <a:gd name="connsiteX4" fmla="*/ 85725 w 3614296"/>
                <a:gd name="connsiteY4" fmla="*/ 161939 h 167495"/>
                <a:gd name="connsiteX0" fmla="*/ 0 w 3640248"/>
                <a:gd name="connsiteY0" fmla="*/ 161926 h 172898"/>
                <a:gd name="connsiteX1" fmla="*/ 2619375 w 3640248"/>
                <a:gd name="connsiteY1" fmla="*/ 1 h 172898"/>
                <a:gd name="connsiteX2" fmla="*/ 3514853 w 3640248"/>
                <a:gd name="connsiteY2" fmla="*/ 160602 h 172898"/>
                <a:gd name="connsiteX3" fmla="*/ 85725 w 3640248"/>
                <a:gd name="connsiteY3" fmla="*/ 161926 h 172898"/>
                <a:gd name="connsiteX4" fmla="*/ 85725 w 3640248"/>
                <a:gd name="connsiteY4" fmla="*/ 161926 h 172898"/>
                <a:gd name="connsiteX0" fmla="*/ 0 w 3546443"/>
                <a:gd name="connsiteY0" fmla="*/ 161926 h 163813"/>
                <a:gd name="connsiteX1" fmla="*/ 2619375 w 3546443"/>
                <a:gd name="connsiteY1" fmla="*/ 1 h 163813"/>
                <a:gd name="connsiteX2" fmla="*/ 3514853 w 3546443"/>
                <a:gd name="connsiteY2" fmla="*/ 160602 h 163813"/>
                <a:gd name="connsiteX3" fmla="*/ 85725 w 3546443"/>
                <a:gd name="connsiteY3" fmla="*/ 161926 h 163813"/>
                <a:gd name="connsiteX4" fmla="*/ 85725 w 3546443"/>
                <a:gd name="connsiteY4" fmla="*/ 161926 h 163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46443" h="163813">
                  <a:moveTo>
                    <a:pt x="0" y="161926"/>
                  </a:moveTo>
                  <a:cubicBezTo>
                    <a:pt x="1019175" y="81757"/>
                    <a:pt x="2033566" y="222"/>
                    <a:pt x="2619375" y="1"/>
                  </a:cubicBezTo>
                  <a:cubicBezTo>
                    <a:pt x="3205184" y="-220"/>
                    <a:pt x="3674699" y="154116"/>
                    <a:pt x="3514853" y="160602"/>
                  </a:cubicBezTo>
                  <a:cubicBezTo>
                    <a:pt x="3355007" y="167088"/>
                    <a:pt x="657246" y="161705"/>
                    <a:pt x="85725" y="161926"/>
                  </a:cubicBezTo>
                  <a:lnTo>
                    <a:pt x="85725" y="161926"/>
                  </a:lnTo>
                </a:path>
              </a:pathLst>
            </a:custGeom>
            <a:grpFill/>
            <a:ln>
              <a:noFill/>
            </a:ln>
          </p:spPr>
        </p:sp>
        <p:sp>
          <p:nvSpPr>
            <p:cNvPr id="8" name="Овал 7"/>
            <p:cNvSpPr/>
            <p:nvPr userDrawn="1"/>
          </p:nvSpPr>
          <p:spPr>
            <a:xfrm>
              <a:off x="3742381" y="2406787"/>
              <a:ext cx="125966" cy="125966"/>
            </a:xfrm>
            <a:prstGeom prst="ellipse">
              <a:avLst/>
            </a:prstGeom>
            <a:grpFill/>
            <a:ln>
              <a:noFill/>
            </a:ln>
          </p:spPr>
        </p:sp>
        <p:sp>
          <p:nvSpPr>
            <p:cNvPr id="14" name="Овал 13"/>
            <p:cNvSpPr/>
            <p:nvPr userDrawn="1"/>
          </p:nvSpPr>
          <p:spPr>
            <a:xfrm>
              <a:off x="3877732" y="2347184"/>
              <a:ext cx="245171" cy="245171"/>
            </a:xfrm>
            <a:prstGeom prst="ellipse">
              <a:avLst/>
            </a:prstGeom>
            <a:grpFill/>
            <a:ln>
              <a:noFill/>
            </a:ln>
          </p:spPr>
        </p:sp>
        <p:grpSp>
          <p:nvGrpSpPr>
            <p:cNvPr id="11" name="Группа 10"/>
            <p:cNvGrpSpPr/>
            <p:nvPr userDrawn="1"/>
          </p:nvGrpSpPr>
          <p:grpSpPr>
            <a:xfrm flipH="1">
              <a:off x="4122903" y="2403221"/>
              <a:ext cx="2855888" cy="129084"/>
              <a:chOff x="1124000" y="2556625"/>
              <a:chExt cx="2896747" cy="129084"/>
            </a:xfrm>
            <a:grpFill/>
          </p:grpSpPr>
          <p:sp>
            <p:nvSpPr>
              <p:cNvPr id="15" name="Полилиния 14"/>
              <p:cNvSpPr/>
              <p:nvPr userDrawn="1"/>
            </p:nvSpPr>
            <p:spPr>
              <a:xfrm>
                <a:off x="1124000" y="2556625"/>
                <a:ext cx="2826362" cy="65545"/>
              </a:xfrm>
              <a:custGeom>
                <a:avLst/>
                <a:gdLst>
                  <a:gd name="connsiteX0" fmla="*/ 0 w 3614296"/>
                  <a:gd name="connsiteY0" fmla="*/ 161939 h 167495"/>
                  <a:gd name="connsiteX1" fmla="*/ 2619375 w 3614296"/>
                  <a:gd name="connsiteY1" fmla="*/ 14 h 167495"/>
                  <a:gd name="connsiteX2" fmla="*/ 3486150 w 3614296"/>
                  <a:gd name="connsiteY2" fmla="*/ 152414 h 167495"/>
                  <a:gd name="connsiteX3" fmla="*/ 85725 w 3614296"/>
                  <a:gd name="connsiteY3" fmla="*/ 161939 h 167495"/>
                  <a:gd name="connsiteX4" fmla="*/ 85725 w 3614296"/>
                  <a:gd name="connsiteY4" fmla="*/ 161939 h 167495"/>
                  <a:gd name="connsiteX0" fmla="*/ 0 w 3640248"/>
                  <a:gd name="connsiteY0" fmla="*/ 161926 h 172898"/>
                  <a:gd name="connsiteX1" fmla="*/ 2619375 w 3640248"/>
                  <a:gd name="connsiteY1" fmla="*/ 1 h 172898"/>
                  <a:gd name="connsiteX2" fmla="*/ 3514853 w 3640248"/>
                  <a:gd name="connsiteY2" fmla="*/ 160602 h 172898"/>
                  <a:gd name="connsiteX3" fmla="*/ 85725 w 3640248"/>
                  <a:gd name="connsiteY3" fmla="*/ 161926 h 172898"/>
                  <a:gd name="connsiteX4" fmla="*/ 85725 w 3640248"/>
                  <a:gd name="connsiteY4" fmla="*/ 161926 h 172898"/>
                  <a:gd name="connsiteX0" fmla="*/ 0 w 3546443"/>
                  <a:gd name="connsiteY0" fmla="*/ 161926 h 163813"/>
                  <a:gd name="connsiteX1" fmla="*/ 2619375 w 3546443"/>
                  <a:gd name="connsiteY1" fmla="*/ 1 h 163813"/>
                  <a:gd name="connsiteX2" fmla="*/ 3514853 w 3546443"/>
                  <a:gd name="connsiteY2" fmla="*/ 160602 h 163813"/>
                  <a:gd name="connsiteX3" fmla="*/ 85725 w 3546443"/>
                  <a:gd name="connsiteY3" fmla="*/ 161926 h 163813"/>
                  <a:gd name="connsiteX4" fmla="*/ 85725 w 3546443"/>
                  <a:gd name="connsiteY4" fmla="*/ 161926 h 163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46443" h="163813">
                    <a:moveTo>
                      <a:pt x="0" y="161926"/>
                    </a:moveTo>
                    <a:cubicBezTo>
                      <a:pt x="1019175" y="81757"/>
                      <a:pt x="2033566" y="222"/>
                      <a:pt x="2619375" y="1"/>
                    </a:cubicBezTo>
                    <a:cubicBezTo>
                      <a:pt x="3205184" y="-220"/>
                      <a:pt x="3674699" y="154116"/>
                      <a:pt x="3514853" y="160602"/>
                    </a:cubicBezTo>
                    <a:cubicBezTo>
                      <a:pt x="3355007" y="167088"/>
                      <a:pt x="657246" y="161705"/>
                      <a:pt x="85725" y="161926"/>
                    </a:cubicBezTo>
                    <a:lnTo>
                      <a:pt x="85725" y="161926"/>
                    </a:lnTo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7" name="Полилиния 16"/>
              <p:cNvSpPr/>
              <p:nvPr userDrawn="1"/>
            </p:nvSpPr>
            <p:spPr>
              <a:xfrm flipV="1">
                <a:off x="1124000" y="2620163"/>
                <a:ext cx="2826362" cy="65546"/>
              </a:xfrm>
              <a:custGeom>
                <a:avLst/>
                <a:gdLst>
                  <a:gd name="connsiteX0" fmla="*/ 0 w 3614296"/>
                  <a:gd name="connsiteY0" fmla="*/ 161939 h 167495"/>
                  <a:gd name="connsiteX1" fmla="*/ 2619375 w 3614296"/>
                  <a:gd name="connsiteY1" fmla="*/ 14 h 167495"/>
                  <a:gd name="connsiteX2" fmla="*/ 3486150 w 3614296"/>
                  <a:gd name="connsiteY2" fmla="*/ 152414 h 167495"/>
                  <a:gd name="connsiteX3" fmla="*/ 85725 w 3614296"/>
                  <a:gd name="connsiteY3" fmla="*/ 161939 h 167495"/>
                  <a:gd name="connsiteX4" fmla="*/ 85725 w 3614296"/>
                  <a:gd name="connsiteY4" fmla="*/ 161939 h 167495"/>
                  <a:gd name="connsiteX0" fmla="*/ 0 w 3640248"/>
                  <a:gd name="connsiteY0" fmla="*/ 161926 h 172898"/>
                  <a:gd name="connsiteX1" fmla="*/ 2619375 w 3640248"/>
                  <a:gd name="connsiteY1" fmla="*/ 1 h 172898"/>
                  <a:gd name="connsiteX2" fmla="*/ 3514853 w 3640248"/>
                  <a:gd name="connsiteY2" fmla="*/ 160602 h 172898"/>
                  <a:gd name="connsiteX3" fmla="*/ 85725 w 3640248"/>
                  <a:gd name="connsiteY3" fmla="*/ 161926 h 172898"/>
                  <a:gd name="connsiteX4" fmla="*/ 85725 w 3640248"/>
                  <a:gd name="connsiteY4" fmla="*/ 161926 h 172898"/>
                  <a:gd name="connsiteX0" fmla="*/ 0 w 3546443"/>
                  <a:gd name="connsiteY0" fmla="*/ 161926 h 163813"/>
                  <a:gd name="connsiteX1" fmla="*/ 2619375 w 3546443"/>
                  <a:gd name="connsiteY1" fmla="*/ 1 h 163813"/>
                  <a:gd name="connsiteX2" fmla="*/ 3514853 w 3546443"/>
                  <a:gd name="connsiteY2" fmla="*/ 160602 h 163813"/>
                  <a:gd name="connsiteX3" fmla="*/ 85725 w 3546443"/>
                  <a:gd name="connsiteY3" fmla="*/ 161926 h 163813"/>
                  <a:gd name="connsiteX4" fmla="*/ 85725 w 3546443"/>
                  <a:gd name="connsiteY4" fmla="*/ 161926 h 163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46443" h="163813">
                    <a:moveTo>
                      <a:pt x="0" y="161926"/>
                    </a:moveTo>
                    <a:cubicBezTo>
                      <a:pt x="1019175" y="81757"/>
                      <a:pt x="2033566" y="222"/>
                      <a:pt x="2619375" y="1"/>
                    </a:cubicBezTo>
                    <a:cubicBezTo>
                      <a:pt x="3205184" y="-220"/>
                      <a:pt x="3674699" y="154116"/>
                      <a:pt x="3514853" y="160602"/>
                    </a:cubicBezTo>
                    <a:cubicBezTo>
                      <a:pt x="3355007" y="167088"/>
                      <a:pt x="657246" y="161705"/>
                      <a:pt x="85725" y="161926"/>
                    </a:cubicBezTo>
                    <a:lnTo>
                      <a:pt x="85725" y="161926"/>
                    </a:lnTo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8" name="Овал 17"/>
              <p:cNvSpPr/>
              <p:nvPr userDrawn="1"/>
            </p:nvSpPr>
            <p:spPr>
              <a:xfrm>
                <a:off x="3894781" y="2559187"/>
                <a:ext cx="125966" cy="125966"/>
              </a:xfrm>
              <a:prstGeom prst="ellipse">
                <a:avLst/>
              </a:prstGeom>
              <a:grpFill/>
              <a:ln>
                <a:noFill/>
              </a:ln>
            </p:spPr>
          </p:sp>
        </p:grpSp>
      </p:grpSp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1565731" y="1956245"/>
            <a:ext cx="6048672" cy="602631"/>
          </a:xfrm>
        </p:spPr>
        <p:txBody>
          <a:bodyPr/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4"/>
          <p:cNvSpPr>
            <a:spLocks noGrp="1"/>
          </p:cNvSpPr>
          <p:nvPr>
            <p:ph type="dt" sz="half" idx="10"/>
          </p:nvPr>
        </p:nvSpPr>
        <p:spPr>
          <a:xfrm>
            <a:off x="433536" y="4623978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fld id="{51E84241-D031-42DE-84E4-CC10C30232F4}" type="datetimeFigureOut">
              <a:rPr lang="ru-RU" smtClean="0"/>
              <a:pPr/>
              <a:t>22.10.2013</a:t>
            </a:fld>
            <a:endParaRPr lang="ru-RU" dirty="0"/>
          </a:p>
        </p:txBody>
      </p:sp>
      <p:sp>
        <p:nvSpPr>
          <p:cNvPr id="8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100536" y="4623978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6529536" y="4623978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fld id="{6B5AA3AA-5EA9-4976-BF6C-9891F611074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68406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84241-D031-42DE-84E4-CC10C30232F4}" type="datetimeFigureOut">
              <a:rPr lang="ru-RU" smtClean="0"/>
              <a:t>22.10.2013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AA3AA-5EA9-4976-BF6C-9891F61107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04381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Дата 4"/>
          <p:cNvSpPr>
            <a:spLocks noGrp="1"/>
          </p:cNvSpPr>
          <p:nvPr>
            <p:ph type="dt" sz="half" idx="10"/>
          </p:nvPr>
        </p:nvSpPr>
        <p:spPr>
          <a:xfrm>
            <a:off x="433536" y="4623978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fld id="{51E84241-D031-42DE-84E4-CC10C30232F4}" type="datetimeFigureOut">
              <a:rPr lang="ru-RU" smtClean="0"/>
              <a:pPr/>
              <a:t>22.10.2013</a:t>
            </a:fld>
            <a:endParaRPr lang="ru-RU" dirty="0"/>
          </a:p>
        </p:txBody>
      </p:sp>
      <p:sp>
        <p:nvSpPr>
          <p:cNvPr id="9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100536" y="4623978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endParaRPr lang="ru-RU"/>
          </a:p>
        </p:txBody>
      </p:sp>
      <p:sp>
        <p:nvSpPr>
          <p:cNvPr id="10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6529536" y="4623978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fld id="{6B5AA3AA-5EA9-4976-BF6C-9891F6110747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1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12" name="Текст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726379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 userDrawn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Рисунок 18"/>
          <p:cNvPicPr>
            <a:picLocks noChangeAspect="1"/>
          </p:cNvPicPr>
          <p:nvPr userDrawn="1"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107504" y="87474"/>
            <a:ext cx="8928992" cy="4942804"/>
          </a:xfrm>
          <a:prstGeom prst="rect">
            <a:avLst/>
          </a:prstGeom>
        </p:spPr>
      </p:pic>
      <p:sp>
        <p:nvSpPr>
          <p:cNvPr id="16" name="Заголовок 1"/>
          <p:cNvSpPr>
            <a:spLocks noGrp="1"/>
          </p:cNvSpPr>
          <p:nvPr>
            <p:ph type="title"/>
          </p:nvPr>
        </p:nvSpPr>
        <p:spPr>
          <a:xfrm>
            <a:off x="685800" y="627535"/>
            <a:ext cx="7772400" cy="756084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20" name="Текст 2"/>
          <p:cNvSpPr>
            <a:spLocks noGrp="1"/>
          </p:cNvSpPr>
          <p:nvPr>
            <p:ph type="body" idx="1"/>
          </p:nvPr>
        </p:nvSpPr>
        <p:spPr>
          <a:xfrm>
            <a:off x="722313" y="1545636"/>
            <a:ext cx="7772400" cy="2862319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3200">
                <a:solidFill>
                  <a:srgbClr val="603636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1" name="Дата 3"/>
          <p:cNvSpPr>
            <a:spLocks noGrp="1"/>
          </p:cNvSpPr>
          <p:nvPr>
            <p:ph type="dt" sz="half" idx="10"/>
          </p:nvPr>
        </p:nvSpPr>
        <p:spPr>
          <a:xfrm>
            <a:off x="433536" y="4623978"/>
            <a:ext cx="2133600" cy="273844"/>
          </a:xfrm>
        </p:spPr>
        <p:txBody>
          <a:bodyPr/>
          <a:lstStyle/>
          <a:p>
            <a:fld id="{51E84241-D031-42DE-84E4-CC10C30232F4}" type="datetimeFigureOut">
              <a:rPr lang="ru-RU" smtClean="0"/>
              <a:t>22.10.2013</a:t>
            </a:fld>
            <a:endParaRPr lang="ru-RU"/>
          </a:p>
        </p:txBody>
      </p:sp>
      <p:sp>
        <p:nvSpPr>
          <p:cNvPr id="22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100536" y="4623978"/>
            <a:ext cx="2895600" cy="273844"/>
          </a:xfrm>
        </p:spPr>
        <p:txBody>
          <a:bodyPr/>
          <a:lstStyle/>
          <a:p>
            <a:endParaRPr lang="ru-RU"/>
          </a:p>
        </p:txBody>
      </p:sp>
      <p:sp>
        <p:nvSpPr>
          <p:cNvPr id="23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529536" y="4623978"/>
            <a:ext cx="2133600" cy="273844"/>
          </a:xfrm>
        </p:spPr>
        <p:txBody>
          <a:bodyPr/>
          <a:lstStyle/>
          <a:p>
            <a:fld id="{6B5AA3AA-5EA9-4976-BF6C-9891F61107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69485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84241-D031-42DE-84E4-CC10C30232F4}" type="datetimeFigureOut">
              <a:rPr lang="ru-RU" smtClean="0"/>
              <a:t>22.10.2013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AA3AA-5EA9-4976-BF6C-9891F61107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02716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84241-D031-42DE-84E4-CC10C30232F4}" type="datetimeFigureOut">
              <a:rPr lang="ru-RU" smtClean="0"/>
              <a:t>22.10.2013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AA3AA-5EA9-4976-BF6C-9891F61107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94431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6" name="Дата 4"/>
          <p:cNvSpPr>
            <a:spLocks noGrp="1"/>
          </p:cNvSpPr>
          <p:nvPr>
            <p:ph type="dt" sz="half" idx="10"/>
          </p:nvPr>
        </p:nvSpPr>
        <p:spPr>
          <a:xfrm>
            <a:off x="433536" y="4623978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fld id="{51E84241-D031-42DE-84E4-CC10C30232F4}" type="datetimeFigureOut">
              <a:rPr lang="ru-RU" smtClean="0"/>
              <a:pPr/>
              <a:t>22.10.2013</a:t>
            </a:fld>
            <a:endParaRPr lang="ru-RU" dirty="0"/>
          </a:p>
        </p:txBody>
      </p:sp>
      <p:sp>
        <p:nvSpPr>
          <p:cNvPr id="7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100536" y="4623978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endParaRPr lang="ru-RU"/>
          </a:p>
        </p:txBody>
      </p:sp>
      <p:sp>
        <p:nvSpPr>
          <p:cNvPr id="8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6529536" y="4623978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fld id="{6B5AA3AA-5EA9-4976-BF6C-9891F611074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80551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433536" y="4623978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fld id="{51E84241-D031-42DE-84E4-CC10C30232F4}" type="datetimeFigureOut">
              <a:rPr lang="ru-RU" smtClean="0"/>
              <a:pPr/>
              <a:t>22.10.2013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100536" y="4623978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6529536" y="4623978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fld id="{6B5AA3AA-5EA9-4976-BF6C-9891F611074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18236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5" y="1167594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1437625"/>
            <a:ext cx="5111750" cy="315699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2064400"/>
            <a:ext cx="3008313" cy="253022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Дата 4"/>
          <p:cNvSpPr>
            <a:spLocks noGrp="1"/>
          </p:cNvSpPr>
          <p:nvPr>
            <p:ph type="dt" sz="half" idx="10"/>
          </p:nvPr>
        </p:nvSpPr>
        <p:spPr>
          <a:xfrm>
            <a:off x="433536" y="4623978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fld id="{51E84241-D031-42DE-84E4-CC10C30232F4}" type="datetimeFigureOut">
              <a:rPr lang="ru-RU" smtClean="0"/>
              <a:pPr/>
              <a:t>22.10.2013</a:t>
            </a:fld>
            <a:endParaRPr lang="ru-RU" dirty="0"/>
          </a:p>
        </p:txBody>
      </p:sp>
      <p:sp>
        <p:nvSpPr>
          <p:cNvPr id="9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100536" y="4623978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endParaRPr lang="ru-RU"/>
          </a:p>
        </p:txBody>
      </p:sp>
      <p:sp>
        <p:nvSpPr>
          <p:cNvPr id="10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6529536" y="4623978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fld id="{6B5AA3AA-5EA9-4976-BF6C-9891F611074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82943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9462"/>
          </a:xfrm>
        </p:spPr>
        <p:txBody>
          <a:bodyPr anchor="b"/>
          <a:lstStyle>
            <a:lvl1pPr algn="ctr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433536" y="4623978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fld id="{51E84241-D031-42DE-84E4-CC10C30232F4}" type="datetimeFigureOut">
              <a:rPr lang="ru-RU" smtClean="0"/>
              <a:pPr/>
              <a:t>22.10.2013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100536" y="4623978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6529536" y="4623978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fld id="{6B5AA3AA-5EA9-4976-BF6C-9891F6110747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52209" y="1347844"/>
            <a:ext cx="5439582" cy="2250020"/>
          </a:xfrm>
          <a:prstGeom prst="rect">
            <a:avLst/>
          </a:prstGeom>
          <a:blipFill dpi="0" rotWithShape="1">
            <a:blip r:embed="rId2">              
            </a:blip>
            <a:srcRect/>
            <a:tile tx="0" ty="0" sx="100000" sy="100000" flip="none" algn="tl"/>
          </a:blipFill>
          <a:ln w="47625" cmpd="sng">
            <a:noFill/>
            <a:prstDash val="sysDot"/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400"/>
              </a:spcBef>
              <a:buNone/>
              <a:defRPr lang="en-US" sz="1800" b="0" kern="1200" cap="none" spc="0" baseline="0" dirty="0">
                <a:solidFill>
                  <a:schemeClr val="bg1"/>
                </a:solidFill>
                <a:latin typeface="+mj-lt"/>
                <a:ea typeface="+mj-ea"/>
                <a:cs typeface="Arial" pitchFamily="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18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1737360" y="4083918"/>
            <a:ext cx="5669280" cy="486054"/>
          </a:xfrm>
          <a:prstGeom prst="rect">
            <a:avLst/>
          </a:prstGeom>
        </p:spPr>
        <p:txBody>
          <a:bodyPr vert="horz" lIns="91440" tIns="0" rIns="91440" bIns="0" rtlCol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1600" b="0" i="0" kern="1200" cap="none" spc="30" baseline="0" smtClean="0">
                <a:solidFill>
                  <a:srgbClr val="603636"/>
                </a:solidFill>
                <a:latin typeface="+mn-lt"/>
                <a:ea typeface="+mn-ea"/>
                <a:cs typeface="Arial" pitchFamily="34" charset="0"/>
              </a:defRPr>
            </a:lvl1pPr>
            <a:lvl2pPr marL="171450" indent="1588">
              <a:buNone/>
              <a:defRPr>
                <a:solidFill>
                  <a:schemeClr val="bg2"/>
                </a:solidFill>
              </a:defRPr>
            </a:lvl2pPr>
            <a:lvl3pPr marL="344488" indent="6350">
              <a:buNone/>
              <a:defRPr>
                <a:solidFill>
                  <a:schemeClr val="bg2"/>
                </a:solidFill>
              </a:defRPr>
            </a:lvl3pPr>
            <a:lvl4pPr marL="515938" indent="3175">
              <a:buNone/>
              <a:defRPr>
                <a:solidFill>
                  <a:schemeClr val="bg2"/>
                </a:solidFill>
              </a:defRPr>
            </a:lvl4pPr>
            <a:lvl5pPr marL="688975" indent="-1588">
              <a:buNone/>
              <a:defRPr>
                <a:solidFill>
                  <a:schemeClr val="bg2"/>
                </a:solidFill>
              </a:defRPr>
            </a:lvl5pPr>
          </a:lstStyle>
          <a:p>
            <a:pPr marL="0" lvl="0" indent="0" algn="ctr" defTabSz="914400" rtl="0" eaLnBrk="1" latinLnBrk="0" hangingPunct="1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7727710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
  <Relationship Id="rId8" Type="http://schemas.openxmlformats.org/officeDocument/2006/relationships/slideLayout" Target="../slideLayouts/slideLayout8.xml"/>
  <Relationship Id="rId13" Type="http://schemas.openxmlformats.org/officeDocument/2006/relationships/image" Target="../media/image2.jpg"/>
  <Relationship Id="rId3" Type="http://schemas.openxmlformats.org/officeDocument/2006/relationships/slideLayout" Target="../slideLayouts/slideLayout3.xml"/>
  <Relationship Id="rId7" Type="http://schemas.openxmlformats.org/officeDocument/2006/relationships/slideLayout" Target="../slideLayouts/slideLayout7.xml"/>
  <Relationship Id="rId12" Type="http://schemas.openxmlformats.org/officeDocument/2006/relationships/theme" Target="../theme/theme1.xml"/>
  <Relationship Id="rId2" Type="http://schemas.openxmlformats.org/officeDocument/2006/relationships/slideLayout" Target="../slideLayouts/slideLayout2.xml"/>
  <Relationship Id="rId16" Type="http://schemas.openxmlformats.org/officeDocument/2006/relationships/image" Target="../media/image4.png"/>
  <Relationship Id="rId1" Type="http://schemas.openxmlformats.org/officeDocument/2006/relationships/slideLayout" Target="../slideLayouts/slideLayout1.xml"/>
  <Relationship Id="rId6" Type="http://schemas.openxmlformats.org/officeDocument/2006/relationships/slideLayout" Target="../slideLayouts/slideLayout6.xml"/>
  <Relationship Id="rId11" Type="http://schemas.openxmlformats.org/officeDocument/2006/relationships/slideLayout" Target="../slideLayouts/slideLayout11.xml"/>
  <Relationship Id="rId5" Type="http://schemas.openxmlformats.org/officeDocument/2006/relationships/slideLayout" Target="../slideLayouts/slideLayout5.xml"/>
  <Relationship Id="rId10" Type="http://schemas.openxmlformats.org/officeDocument/2006/relationships/slideLayout" Target="../slideLayouts/slideLayout10.xml"/>
  <Relationship Id="rId4" Type="http://schemas.openxmlformats.org/officeDocument/2006/relationships/slideLayout" Target="../slideLayouts/slideLayout4.xml"/>
  <Relationship Id="rId9" Type="http://schemas.openxmlformats.org/officeDocument/2006/relationships/slideLayout" Target="../slideLayouts/slideLayout9.xml"/>
  <Relationship Id="rId14" Type="http://schemas.openxmlformats.org/officeDocument/2006/relationships/image" Target="../media/image3.png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Рисунок 25"/>
          <p:cNvPicPr>
            <a:picLocks noChangeAspect="1"/>
          </p:cNvPicPr>
          <p:nvPr/>
        </p:nvPicPr>
        <p:blipFill>
          <a:blip r:embed="rId14">
            <a:lum bright="70000" contrast="-70000"/>
          </a:blip>
          <a:stretch>
            <a:fillRect/>
          </a:stretch>
        </p:blipFill>
        <p:spPr>
          <a:xfrm>
            <a:off x="107504" y="87474"/>
            <a:ext cx="8928992" cy="4942804"/>
          </a:xfrm>
          <a:prstGeom prst="rect">
            <a:avLst/>
          </a:prstGeom>
        </p:spPr>
      </p:pic>
      <p:pic>
        <p:nvPicPr>
          <p:cNvPr id="27" name="Рисунок 26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8520" y="-18131"/>
            <a:ext cx="9361040" cy="1153974"/>
          </a:xfrm>
          <a:prstGeom prst="rect">
            <a:avLst/>
          </a:prstGeom>
        </p:spPr>
      </p:pic>
      <p:grpSp>
        <p:nvGrpSpPr>
          <p:cNvPr id="77" name="Группа 76"/>
          <p:cNvGrpSpPr/>
          <p:nvPr/>
        </p:nvGrpSpPr>
        <p:grpSpPr>
          <a:xfrm>
            <a:off x="3148506" y="805555"/>
            <a:ext cx="2846987" cy="92010"/>
            <a:chOff x="971600" y="2347184"/>
            <a:chExt cx="6007191" cy="245171"/>
          </a:xfrm>
          <a:solidFill>
            <a:srgbClr val="835A2D"/>
          </a:solidFill>
        </p:grpSpPr>
        <p:sp>
          <p:nvSpPr>
            <p:cNvPr id="78" name="Полилиния 77"/>
            <p:cNvSpPr/>
            <p:nvPr userDrawn="1"/>
          </p:nvSpPr>
          <p:spPr>
            <a:xfrm>
              <a:off x="971600" y="2404225"/>
              <a:ext cx="2826362" cy="65545"/>
            </a:xfrm>
            <a:custGeom>
              <a:avLst/>
              <a:gdLst>
                <a:gd name="connsiteX0" fmla="*/ 0 w 3614296"/>
                <a:gd name="connsiteY0" fmla="*/ 161939 h 167495"/>
                <a:gd name="connsiteX1" fmla="*/ 2619375 w 3614296"/>
                <a:gd name="connsiteY1" fmla="*/ 14 h 167495"/>
                <a:gd name="connsiteX2" fmla="*/ 3486150 w 3614296"/>
                <a:gd name="connsiteY2" fmla="*/ 152414 h 167495"/>
                <a:gd name="connsiteX3" fmla="*/ 85725 w 3614296"/>
                <a:gd name="connsiteY3" fmla="*/ 161939 h 167495"/>
                <a:gd name="connsiteX4" fmla="*/ 85725 w 3614296"/>
                <a:gd name="connsiteY4" fmla="*/ 161939 h 167495"/>
                <a:gd name="connsiteX0" fmla="*/ 0 w 3640248"/>
                <a:gd name="connsiteY0" fmla="*/ 161926 h 172898"/>
                <a:gd name="connsiteX1" fmla="*/ 2619375 w 3640248"/>
                <a:gd name="connsiteY1" fmla="*/ 1 h 172898"/>
                <a:gd name="connsiteX2" fmla="*/ 3514853 w 3640248"/>
                <a:gd name="connsiteY2" fmla="*/ 160602 h 172898"/>
                <a:gd name="connsiteX3" fmla="*/ 85725 w 3640248"/>
                <a:gd name="connsiteY3" fmla="*/ 161926 h 172898"/>
                <a:gd name="connsiteX4" fmla="*/ 85725 w 3640248"/>
                <a:gd name="connsiteY4" fmla="*/ 161926 h 172898"/>
                <a:gd name="connsiteX0" fmla="*/ 0 w 3546443"/>
                <a:gd name="connsiteY0" fmla="*/ 161926 h 163813"/>
                <a:gd name="connsiteX1" fmla="*/ 2619375 w 3546443"/>
                <a:gd name="connsiteY1" fmla="*/ 1 h 163813"/>
                <a:gd name="connsiteX2" fmla="*/ 3514853 w 3546443"/>
                <a:gd name="connsiteY2" fmla="*/ 160602 h 163813"/>
                <a:gd name="connsiteX3" fmla="*/ 85725 w 3546443"/>
                <a:gd name="connsiteY3" fmla="*/ 161926 h 163813"/>
                <a:gd name="connsiteX4" fmla="*/ 85725 w 3546443"/>
                <a:gd name="connsiteY4" fmla="*/ 161926 h 163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46443" h="163813">
                  <a:moveTo>
                    <a:pt x="0" y="161926"/>
                  </a:moveTo>
                  <a:cubicBezTo>
                    <a:pt x="1019175" y="81757"/>
                    <a:pt x="2033566" y="222"/>
                    <a:pt x="2619375" y="1"/>
                  </a:cubicBezTo>
                  <a:cubicBezTo>
                    <a:pt x="3205184" y="-220"/>
                    <a:pt x="3674699" y="154116"/>
                    <a:pt x="3514853" y="160602"/>
                  </a:cubicBezTo>
                  <a:cubicBezTo>
                    <a:pt x="3355007" y="167088"/>
                    <a:pt x="657246" y="161705"/>
                    <a:pt x="85725" y="161926"/>
                  </a:cubicBezTo>
                  <a:lnTo>
                    <a:pt x="85725" y="161926"/>
                  </a:lnTo>
                </a:path>
              </a:pathLst>
            </a:custGeom>
            <a:grpFill/>
            <a:ln>
              <a:noFill/>
            </a:ln>
          </p:spPr>
        </p:sp>
        <p:sp>
          <p:nvSpPr>
            <p:cNvPr id="79" name="Полилиния 78"/>
            <p:cNvSpPr/>
            <p:nvPr userDrawn="1"/>
          </p:nvSpPr>
          <p:spPr>
            <a:xfrm flipV="1">
              <a:off x="971600" y="2467763"/>
              <a:ext cx="2826362" cy="65546"/>
            </a:xfrm>
            <a:custGeom>
              <a:avLst/>
              <a:gdLst>
                <a:gd name="connsiteX0" fmla="*/ 0 w 3614296"/>
                <a:gd name="connsiteY0" fmla="*/ 161939 h 167495"/>
                <a:gd name="connsiteX1" fmla="*/ 2619375 w 3614296"/>
                <a:gd name="connsiteY1" fmla="*/ 14 h 167495"/>
                <a:gd name="connsiteX2" fmla="*/ 3486150 w 3614296"/>
                <a:gd name="connsiteY2" fmla="*/ 152414 h 167495"/>
                <a:gd name="connsiteX3" fmla="*/ 85725 w 3614296"/>
                <a:gd name="connsiteY3" fmla="*/ 161939 h 167495"/>
                <a:gd name="connsiteX4" fmla="*/ 85725 w 3614296"/>
                <a:gd name="connsiteY4" fmla="*/ 161939 h 167495"/>
                <a:gd name="connsiteX0" fmla="*/ 0 w 3640248"/>
                <a:gd name="connsiteY0" fmla="*/ 161926 h 172898"/>
                <a:gd name="connsiteX1" fmla="*/ 2619375 w 3640248"/>
                <a:gd name="connsiteY1" fmla="*/ 1 h 172898"/>
                <a:gd name="connsiteX2" fmla="*/ 3514853 w 3640248"/>
                <a:gd name="connsiteY2" fmla="*/ 160602 h 172898"/>
                <a:gd name="connsiteX3" fmla="*/ 85725 w 3640248"/>
                <a:gd name="connsiteY3" fmla="*/ 161926 h 172898"/>
                <a:gd name="connsiteX4" fmla="*/ 85725 w 3640248"/>
                <a:gd name="connsiteY4" fmla="*/ 161926 h 172898"/>
                <a:gd name="connsiteX0" fmla="*/ 0 w 3546443"/>
                <a:gd name="connsiteY0" fmla="*/ 161926 h 163813"/>
                <a:gd name="connsiteX1" fmla="*/ 2619375 w 3546443"/>
                <a:gd name="connsiteY1" fmla="*/ 1 h 163813"/>
                <a:gd name="connsiteX2" fmla="*/ 3514853 w 3546443"/>
                <a:gd name="connsiteY2" fmla="*/ 160602 h 163813"/>
                <a:gd name="connsiteX3" fmla="*/ 85725 w 3546443"/>
                <a:gd name="connsiteY3" fmla="*/ 161926 h 163813"/>
                <a:gd name="connsiteX4" fmla="*/ 85725 w 3546443"/>
                <a:gd name="connsiteY4" fmla="*/ 161926 h 163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46443" h="163813">
                  <a:moveTo>
                    <a:pt x="0" y="161926"/>
                  </a:moveTo>
                  <a:cubicBezTo>
                    <a:pt x="1019175" y="81757"/>
                    <a:pt x="2033566" y="222"/>
                    <a:pt x="2619375" y="1"/>
                  </a:cubicBezTo>
                  <a:cubicBezTo>
                    <a:pt x="3205184" y="-220"/>
                    <a:pt x="3674699" y="154116"/>
                    <a:pt x="3514853" y="160602"/>
                  </a:cubicBezTo>
                  <a:cubicBezTo>
                    <a:pt x="3355007" y="167088"/>
                    <a:pt x="657246" y="161705"/>
                    <a:pt x="85725" y="161926"/>
                  </a:cubicBezTo>
                  <a:lnTo>
                    <a:pt x="85725" y="161926"/>
                  </a:lnTo>
                </a:path>
              </a:pathLst>
            </a:custGeom>
            <a:grpFill/>
            <a:ln>
              <a:noFill/>
            </a:ln>
          </p:spPr>
        </p:sp>
        <p:sp>
          <p:nvSpPr>
            <p:cNvPr id="80" name="Овал 79"/>
            <p:cNvSpPr/>
            <p:nvPr userDrawn="1"/>
          </p:nvSpPr>
          <p:spPr>
            <a:xfrm>
              <a:off x="3742381" y="2406787"/>
              <a:ext cx="125966" cy="125966"/>
            </a:xfrm>
            <a:prstGeom prst="ellipse">
              <a:avLst/>
            </a:prstGeom>
            <a:grpFill/>
            <a:ln>
              <a:noFill/>
            </a:ln>
          </p:spPr>
        </p:sp>
        <p:sp>
          <p:nvSpPr>
            <p:cNvPr id="81" name="Овал 80"/>
            <p:cNvSpPr/>
            <p:nvPr userDrawn="1"/>
          </p:nvSpPr>
          <p:spPr>
            <a:xfrm>
              <a:off x="3877732" y="2347184"/>
              <a:ext cx="245171" cy="245171"/>
            </a:xfrm>
            <a:prstGeom prst="ellipse">
              <a:avLst/>
            </a:prstGeom>
            <a:grpFill/>
            <a:ln>
              <a:noFill/>
            </a:ln>
          </p:spPr>
        </p:sp>
        <p:grpSp>
          <p:nvGrpSpPr>
            <p:cNvPr id="82" name="Группа 81"/>
            <p:cNvGrpSpPr/>
            <p:nvPr userDrawn="1"/>
          </p:nvGrpSpPr>
          <p:grpSpPr>
            <a:xfrm flipH="1">
              <a:off x="4122903" y="2403221"/>
              <a:ext cx="2855888" cy="129084"/>
              <a:chOff x="1124000" y="2556625"/>
              <a:chExt cx="2896747" cy="129084"/>
            </a:xfrm>
            <a:grpFill/>
          </p:grpSpPr>
          <p:sp>
            <p:nvSpPr>
              <p:cNvPr id="83" name="Полилиния 82"/>
              <p:cNvSpPr/>
              <p:nvPr userDrawn="1"/>
            </p:nvSpPr>
            <p:spPr>
              <a:xfrm>
                <a:off x="1124000" y="2556625"/>
                <a:ext cx="2826362" cy="65545"/>
              </a:xfrm>
              <a:custGeom>
                <a:avLst/>
                <a:gdLst>
                  <a:gd name="connsiteX0" fmla="*/ 0 w 3614296"/>
                  <a:gd name="connsiteY0" fmla="*/ 161939 h 167495"/>
                  <a:gd name="connsiteX1" fmla="*/ 2619375 w 3614296"/>
                  <a:gd name="connsiteY1" fmla="*/ 14 h 167495"/>
                  <a:gd name="connsiteX2" fmla="*/ 3486150 w 3614296"/>
                  <a:gd name="connsiteY2" fmla="*/ 152414 h 167495"/>
                  <a:gd name="connsiteX3" fmla="*/ 85725 w 3614296"/>
                  <a:gd name="connsiteY3" fmla="*/ 161939 h 167495"/>
                  <a:gd name="connsiteX4" fmla="*/ 85725 w 3614296"/>
                  <a:gd name="connsiteY4" fmla="*/ 161939 h 167495"/>
                  <a:gd name="connsiteX0" fmla="*/ 0 w 3640248"/>
                  <a:gd name="connsiteY0" fmla="*/ 161926 h 172898"/>
                  <a:gd name="connsiteX1" fmla="*/ 2619375 w 3640248"/>
                  <a:gd name="connsiteY1" fmla="*/ 1 h 172898"/>
                  <a:gd name="connsiteX2" fmla="*/ 3514853 w 3640248"/>
                  <a:gd name="connsiteY2" fmla="*/ 160602 h 172898"/>
                  <a:gd name="connsiteX3" fmla="*/ 85725 w 3640248"/>
                  <a:gd name="connsiteY3" fmla="*/ 161926 h 172898"/>
                  <a:gd name="connsiteX4" fmla="*/ 85725 w 3640248"/>
                  <a:gd name="connsiteY4" fmla="*/ 161926 h 172898"/>
                  <a:gd name="connsiteX0" fmla="*/ 0 w 3546443"/>
                  <a:gd name="connsiteY0" fmla="*/ 161926 h 163813"/>
                  <a:gd name="connsiteX1" fmla="*/ 2619375 w 3546443"/>
                  <a:gd name="connsiteY1" fmla="*/ 1 h 163813"/>
                  <a:gd name="connsiteX2" fmla="*/ 3514853 w 3546443"/>
                  <a:gd name="connsiteY2" fmla="*/ 160602 h 163813"/>
                  <a:gd name="connsiteX3" fmla="*/ 85725 w 3546443"/>
                  <a:gd name="connsiteY3" fmla="*/ 161926 h 163813"/>
                  <a:gd name="connsiteX4" fmla="*/ 85725 w 3546443"/>
                  <a:gd name="connsiteY4" fmla="*/ 161926 h 163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46443" h="163813">
                    <a:moveTo>
                      <a:pt x="0" y="161926"/>
                    </a:moveTo>
                    <a:cubicBezTo>
                      <a:pt x="1019175" y="81757"/>
                      <a:pt x="2033566" y="222"/>
                      <a:pt x="2619375" y="1"/>
                    </a:cubicBezTo>
                    <a:cubicBezTo>
                      <a:pt x="3205184" y="-220"/>
                      <a:pt x="3674699" y="154116"/>
                      <a:pt x="3514853" y="160602"/>
                    </a:cubicBezTo>
                    <a:cubicBezTo>
                      <a:pt x="3355007" y="167088"/>
                      <a:pt x="657246" y="161705"/>
                      <a:pt x="85725" y="161926"/>
                    </a:cubicBezTo>
                    <a:lnTo>
                      <a:pt x="85725" y="161926"/>
                    </a:lnTo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84" name="Полилиния 83"/>
              <p:cNvSpPr/>
              <p:nvPr userDrawn="1"/>
            </p:nvSpPr>
            <p:spPr>
              <a:xfrm flipV="1">
                <a:off x="1124000" y="2620163"/>
                <a:ext cx="2826362" cy="65546"/>
              </a:xfrm>
              <a:custGeom>
                <a:avLst/>
                <a:gdLst>
                  <a:gd name="connsiteX0" fmla="*/ 0 w 3614296"/>
                  <a:gd name="connsiteY0" fmla="*/ 161939 h 167495"/>
                  <a:gd name="connsiteX1" fmla="*/ 2619375 w 3614296"/>
                  <a:gd name="connsiteY1" fmla="*/ 14 h 167495"/>
                  <a:gd name="connsiteX2" fmla="*/ 3486150 w 3614296"/>
                  <a:gd name="connsiteY2" fmla="*/ 152414 h 167495"/>
                  <a:gd name="connsiteX3" fmla="*/ 85725 w 3614296"/>
                  <a:gd name="connsiteY3" fmla="*/ 161939 h 167495"/>
                  <a:gd name="connsiteX4" fmla="*/ 85725 w 3614296"/>
                  <a:gd name="connsiteY4" fmla="*/ 161939 h 167495"/>
                  <a:gd name="connsiteX0" fmla="*/ 0 w 3640248"/>
                  <a:gd name="connsiteY0" fmla="*/ 161926 h 172898"/>
                  <a:gd name="connsiteX1" fmla="*/ 2619375 w 3640248"/>
                  <a:gd name="connsiteY1" fmla="*/ 1 h 172898"/>
                  <a:gd name="connsiteX2" fmla="*/ 3514853 w 3640248"/>
                  <a:gd name="connsiteY2" fmla="*/ 160602 h 172898"/>
                  <a:gd name="connsiteX3" fmla="*/ 85725 w 3640248"/>
                  <a:gd name="connsiteY3" fmla="*/ 161926 h 172898"/>
                  <a:gd name="connsiteX4" fmla="*/ 85725 w 3640248"/>
                  <a:gd name="connsiteY4" fmla="*/ 161926 h 172898"/>
                  <a:gd name="connsiteX0" fmla="*/ 0 w 3546443"/>
                  <a:gd name="connsiteY0" fmla="*/ 161926 h 163813"/>
                  <a:gd name="connsiteX1" fmla="*/ 2619375 w 3546443"/>
                  <a:gd name="connsiteY1" fmla="*/ 1 h 163813"/>
                  <a:gd name="connsiteX2" fmla="*/ 3514853 w 3546443"/>
                  <a:gd name="connsiteY2" fmla="*/ 160602 h 163813"/>
                  <a:gd name="connsiteX3" fmla="*/ 85725 w 3546443"/>
                  <a:gd name="connsiteY3" fmla="*/ 161926 h 163813"/>
                  <a:gd name="connsiteX4" fmla="*/ 85725 w 3546443"/>
                  <a:gd name="connsiteY4" fmla="*/ 161926 h 163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46443" h="163813">
                    <a:moveTo>
                      <a:pt x="0" y="161926"/>
                    </a:moveTo>
                    <a:cubicBezTo>
                      <a:pt x="1019175" y="81757"/>
                      <a:pt x="2033566" y="222"/>
                      <a:pt x="2619375" y="1"/>
                    </a:cubicBezTo>
                    <a:cubicBezTo>
                      <a:pt x="3205184" y="-220"/>
                      <a:pt x="3674699" y="154116"/>
                      <a:pt x="3514853" y="160602"/>
                    </a:cubicBezTo>
                    <a:cubicBezTo>
                      <a:pt x="3355007" y="167088"/>
                      <a:pt x="657246" y="161705"/>
                      <a:pt x="85725" y="161926"/>
                    </a:cubicBezTo>
                    <a:lnTo>
                      <a:pt x="85725" y="161926"/>
                    </a:lnTo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85" name="Овал 84"/>
              <p:cNvSpPr/>
              <p:nvPr userDrawn="1"/>
            </p:nvSpPr>
            <p:spPr>
              <a:xfrm>
                <a:off x="3894781" y="2559187"/>
                <a:ext cx="125966" cy="125966"/>
              </a:xfrm>
              <a:prstGeom prst="ellipse">
                <a:avLst/>
              </a:prstGeom>
              <a:grpFill/>
              <a:ln>
                <a:noFill/>
              </a:ln>
            </p:spPr>
          </p:sp>
        </p:grpSp>
      </p:grp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547664" y="205979"/>
            <a:ext cx="6048672" cy="6026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>
          <a:xfrm>
            <a:off x="683568" y="1329612"/>
            <a:ext cx="7776864" cy="32943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16" name="Дата 4"/>
          <p:cNvSpPr>
            <a:spLocks noGrp="1"/>
          </p:cNvSpPr>
          <p:nvPr>
            <p:ph type="dt" sz="half" idx="2"/>
          </p:nvPr>
        </p:nvSpPr>
        <p:spPr>
          <a:xfrm>
            <a:off x="433536" y="4623978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fld id="{51E84241-D031-42DE-84E4-CC10C30232F4}" type="datetimeFigureOut">
              <a:rPr lang="ru-RU" smtClean="0"/>
              <a:pPr/>
              <a:t>22.10.2013</a:t>
            </a:fld>
            <a:endParaRPr lang="ru-RU" dirty="0"/>
          </a:p>
        </p:txBody>
      </p:sp>
      <p:sp>
        <p:nvSpPr>
          <p:cNvPr id="17" name="Нижний колонтитул 5"/>
          <p:cNvSpPr>
            <a:spLocks noGrp="1"/>
          </p:cNvSpPr>
          <p:nvPr>
            <p:ph type="ftr" sz="quarter" idx="3"/>
          </p:nvPr>
        </p:nvSpPr>
        <p:spPr>
          <a:xfrm>
            <a:off x="3100536" y="4623978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endParaRPr lang="ru-RU"/>
          </a:p>
        </p:txBody>
      </p:sp>
      <p:sp>
        <p:nvSpPr>
          <p:cNvPr id="18" name="Номер слайда 6"/>
          <p:cNvSpPr>
            <a:spLocks noGrp="1"/>
          </p:cNvSpPr>
          <p:nvPr>
            <p:ph type="sldNum" sz="quarter" idx="4"/>
          </p:nvPr>
        </p:nvSpPr>
        <p:spPr>
          <a:xfrm>
            <a:off x="6529536" y="4623978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fld id="{6B5AA3AA-5EA9-4976-BF6C-9891F6110747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72" r:id="rId2"/>
    <p:sldLayoutId id="2147483681" r:id="rId3"/>
    <p:sldLayoutId id="2147483683" r:id="rId4"/>
    <p:sldLayoutId id="2147483682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85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ts val="400"/>
        </a:spcBef>
        <a:buNone/>
        <a:defRPr sz="3200" b="1" kern="1200" cap="none" spc="0" baseline="0">
          <a:solidFill>
            <a:schemeClr val="accent2">
              <a:lumMod val="50000"/>
            </a:schemeClr>
          </a:solidFill>
          <a:effectLst/>
          <a:latin typeface="+mj-lt"/>
          <a:ea typeface="+mj-ea"/>
          <a:cs typeface="Arial" pitchFamily="2"/>
        </a:defRPr>
      </a:lvl1pPr>
    </p:titleStyle>
    <p:bodyStyle>
      <a:lvl1pPr marL="355600" indent="-3556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Font typeface="Wingdings" pitchFamily="2" charset="2"/>
        <a:buChar char="v"/>
        <a:defRPr sz="2800" b="0" i="0" kern="1200" cap="none" spc="30" baseline="0">
          <a:solidFill>
            <a:srgbClr val="603636"/>
          </a:solidFill>
          <a:latin typeface="+mn-lt"/>
          <a:ea typeface="+mn-ea"/>
          <a:cs typeface="Arial" pitchFamily="34" charset="0"/>
        </a:defRPr>
      </a:lvl1pPr>
      <a:lvl2pPr marL="903288" indent="-355600" algn="l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 typeface="Courier New" pitchFamily="49" charset="0"/>
        <a:buChar char="o"/>
        <a:defRPr sz="2400" kern="1200">
          <a:solidFill>
            <a:srgbClr val="835A2D"/>
          </a:solidFill>
          <a:latin typeface="+mn-lt"/>
          <a:ea typeface="+mn-ea"/>
          <a:cs typeface="Arial" pitchFamily="34" charset="0"/>
        </a:defRPr>
      </a:lvl2pPr>
      <a:lvl3pPr marL="1258888" indent="-355600" algn="l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 typeface="Wingdings" pitchFamily="2" charset="2"/>
        <a:buChar char="v"/>
        <a:tabLst/>
        <a:defRPr sz="2000" kern="1200">
          <a:solidFill>
            <a:srgbClr val="603636"/>
          </a:solidFill>
          <a:latin typeface="+mn-lt"/>
          <a:ea typeface="+mn-ea"/>
          <a:cs typeface="Arial" pitchFamily="34" charset="0"/>
        </a:defRPr>
      </a:lvl3pPr>
      <a:lvl4pPr marL="1614488" indent="-355600" algn="l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 typeface="Courier New" pitchFamily="49" charset="0"/>
        <a:buChar char="o"/>
        <a:defRPr sz="1800" kern="1200">
          <a:solidFill>
            <a:srgbClr val="835A2D"/>
          </a:solidFill>
          <a:latin typeface="+mn-lt"/>
          <a:ea typeface="+mn-ea"/>
          <a:cs typeface="Arial" pitchFamily="34" charset="0"/>
        </a:defRPr>
      </a:lvl4pPr>
      <a:lvl5pPr marL="2149475" indent="-355600" algn="l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 typeface="Wingdings" pitchFamily="2" charset="2"/>
        <a:buChar char="Ø"/>
        <a:tabLst/>
        <a:defRPr sz="1800" kern="1200" baseline="0">
          <a:solidFill>
            <a:srgbClr val="603636"/>
          </a:solidFill>
          <a:latin typeface="+mn-lt"/>
          <a:ea typeface="+mn-ea"/>
          <a:cs typeface="Arial" pitchFamily="34" charset="0"/>
        </a:defRPr>
      </a:lvl5pPr>
      <a:lvl6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30880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
  <Relationship Id="rId1" Type="http://schemas.openxmlformats.org/officeDocument/2006/relationships/image" Target="../media/image5.jpeg"/>
</Relationships>
</file>

<file path=ppt/theme/theme1.xml><?xml version="1.0" encoding="utf-8"?>
<a:theme xmlns:a="http://schemas.openxmlformats.org/drawingml/2006/main" name="Classic">
  <a:themeElements>
    <a:clrScheme name="Другая 21">
      <a:dk1>
        <a:sysClr val="windowText" lastClr="000000"/>
      </a:dk1>
      <a:lt1>
        <a:srgbClr val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Классическая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20000"/>
              </a:schemeClr>
            </a:duotone>
          </a:blip>
          <a:stretch/>
        </a:blip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30000"/>
                <a:satMod val="255000"/>
              </a:schemeClr>
            </a:gs>
          </a:gsLst>
          <a:path path="circle">
            <a:fillToRect l="50000" t="-80000" r="50000" b="18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_New_Classic</Template>
  <TotalTime>23</TotalTime>
  <Words>0</Words>
  <Application>Microsoft Office PowerPoint</Application>
  <PresentationFormat>Экран (16:9)</PresentationFormat>
  <Paragraphs>0</Paragraphs>
  <Slides>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2" baseType="lpstr">
      <vt:lpstr>Classic</vt:lpstr>
      <vt:lpstr>Презентация PowerPoint</vt:lpstr>
    </vt:vector>
  </TitlesOfParts>
  <Company>NKT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Sergey Kirillov</dc:creator>
  <cp:lastModifiedBy>Sergey Kirillov</cp:lastModifiedBy>
  <cp:revision>10</cp:revision>
  <dcterms:created xsi:type="dcterms:W3CDTF">2012-12-03T11:51:24Z</dcterms:created>
  <dcterms:modified xsi:type="dcterms:W3CDTF">2013-10-22T12:41:00Z</dcterms:modified>
</cp:coreProperties>
</file>