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docProps/app.xml" Id="rId3" /><Relationship Type="http://schemas.openxmlformats.org/package/2006/relationships/metadata/core-properties" Target="docProps/core.xml" Id="rId2" /><Relationship Type="http://schemas.openxmlformats.org/officeDocument/2006/relationships/officeDocument" Target="ppt/presentation.xml" Id="rId1" /><Relationship Type="http://schemas.microsoft.com/office/2006/relationships/txt" Target="/udata/data.dat" Id="Ree6abb087cbf49a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sldIdLst>
    <p:sldId id="256" r:id="rId2"/>
  </p:sldIdLst>
  <p:sldSz cx="9144000" cy="5143500" type="screen16x9"/>
  <p:notesSz cx="6840538" cy="9144000"/>
  <p:defaultTextStyle>
    <a:lvl1pPr marL="0" indent="0" algn="l">
      <a:defRPr sz="1800" b="0" i="0">
        <a:solidFill>
          <a:srgbClr val="000000"/>
        </a:solidFill>
        <a:latin typeface="Arial"/>
      </a:defRPr>
    </a:lvl1pPr>
    <a:lvl2pPr marL="457200" indent="0" algn="l">
      <a:defRPr sz="1800" b="0" i="0">
        <a:solidFill>
          <a:srgbClr val="000000"/>
        </a:solidFill>
        <a:latin typeface="Arial"/>
      </a:defRPr>
    </a:lvl2pPr>
    <a:lvl3pPr marL="914400" indent="0" algn="l">
      <a:defRPr sz="1800" b="0" i="0">
        <a:solidFill>
          <a:srgbClr val="000000"/>
        </a:solidFill>
        <a:latin typeface="Arial"/>
      </a:defRPr>
    </a:lvl3pPr>
    <a:lvl4pPr marL="1371600" indent="0" algn="l">
      <a:defRPr sz="1800" b="0" i="0">
        <a:solidFill>
          <a:srgbClr val="000000"/>
        </a:solidFill>
        <a:latin typeface="Arial"/>
      </a:defRPr>
    </a:lvl4pPr>
    <a:lvl5pPr marL="1828800" indent="0" algn="l">
      <a:defRPr sz="1800" b="0" i="0">
        <a:solidFill>
          <a:srgbClr val="000000"/>
        </a:solidFill>
        <a:latin typeface="Arial"/>
      </a:defRPr>
    </a:lvl5pPr>
    <a:lvl6pPr marL="2286000" indent="0" algn="l">
      <a:defRPr sz="1800" b="0" i="0">
        <a:solidFill>
          <a:srgbClr val="000000"/>
        </a:solidFill>
        <a:latin typeface="Arial"/>
      </a:defRPr>
    </a:lvl6pPr>
    <a:lvl7pPr marL="2743200" indent="0" algn="l">
      <a:defRPr sz="1800" b="0" i="0">
        <a:solidFill>
          <a:srgbClr val="000000"/>
        </a:solidFill>
        <a:latin typeface="Arial"/>
      </a:defRPr>
    </a:lvl7pPr>
    <a:lvl8pPr marL="3200400" indent="0" algn="l">
      <a:defRPr sz="1800" b="0" i="0">
        <a:solidFill>
          <a:srgbClr val="000000"/>
        </a:solidFill>
        <a:latin typeface="Arial"/>
      </a:defRPr>
    </a:lvl8pPr>
    <a:lvl9pPr marL="3657600" indent="0" algn="l">
      <a:defRPr sz="1800" b="0" i="0">
        <a:solidFill>
          <a:srgbClr val="000000"/>
        </a:solidFill>
        <a:latin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 autoAdjust="0"/>
    <p:restoredTop sz="97765" autoAdjust="0"/>
  </p:normalViewPr>
  <p:slideViewPr>
    <p:cSldViewPr>
      <p:cViewPr varScale="1">
        <p:scale>
          <a:sx n="147" d="100"/>
          <a:sy n="147" d="100"/>
        </p:scale>
        <p:origin x="-174" y="-96"/>
      </p:cViewPr>
      <p:guideLst>
        <p:guide orient="horz" pos="16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2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6165743" y="1"/>
            <a:ext cx="2978255" cy="51430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>
          <a:xfrm>
            <a:off x="6300192" y="2517607"/>
            <a:ext cx="142875" cy="10893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 hasCustomPrompt="1"/>
          </p:nvPr>
        </p:nvSpPr>
        <p:spPr>
          <a:xfrm>
            <a:off x="6661045" y="1948455"/>
            <a:ext cx="2231163" cy="12461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 pitchFamily="34" charset="0"/>
              <a:buChar char="•"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7" y="1926818"/>
            <a:ext cx="5537439" cy="1240515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30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767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767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6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9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28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3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1151335"/>
            <a:ext cx="388582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560" y="1631156"/>
            <a:ext cx="388582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388740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388740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9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59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7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8" y="20479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9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600453"/>
            <a:ext cx="792088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11560" y="459584"/>
            <a:ext cx="792088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4025503"/>
            <a:ext cx="792088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5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>
          <a:xfrm>
            <a:off x="2752" y="203"/>
            <a:ext cx="9138496" cy="5143095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>
          <a:xfrm>
            <a:off x="137374" y="76314"/>
            <a:ext cx="5842211" cy="43934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>
          <a:xfrm>
            <a:off x="183729" y="97743"/>
            <a:ext cx="5707803" cy="429257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>
          <a:xfrm>
            <a:off x="229870" y="119291"/>
            <a:ext cx="5573818" cy="41916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>
          <a:xfrm>
            <a:off x="276016" y="140841"/>
            <a:ext cx="5439621" cy="40907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>
          <a:xfrm>
            <a:off x="322156" y="162270"/>
            <a:ext cx="5305636" cy="39899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>
          <a:xfrm>
            <a:off x="368511" y="183818"/>
            <a:ext cx="5171228" cy="388898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>
          <a:xfrm>
            <a:off x="414658" y="205366"/>
            <a:ext cx="5037031" cy="37880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>
          <a:xfrm>
            <a:off x="460798" y="226797"/>
            <a:ext cx="4903046" cy="36871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>
          <a:xfrm>
            <a:off x="507153" y="248346"/>
            <a:ext cx="4768638" cy="3586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>
          <a:xfrm>
            <a:off x="553299" y="269893"/>
            <a:ext cx="4634441" cy="348528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>
          <a:xfrm>
            <a:off x="599440" y="291443"/>
            <a:ext cx="4500456" cy="33843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>
          <a:xfrm>
            <a:off x="645583" y="312873"/>
            <a:ext cx="4366260" cy="328348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>
          <a:xfrm>
            <a:off x="691941" y="334421"/>
            <a:ext cx="4232063" cy="31826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>
          <a:xfrm>
            <a:off x="738081" y="355968"/>
            <a:ext cx="4097866" cy="308169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>
          <a:xfrm>
            <a:off x="784225" y="377398"/>
            <a:ext cx="3963670" cy="29808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>
          <a:xfrm>
            <a:off x="830583" y="398948"/>
            <a:ext cx="3829473" cy="28798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>
          <a:xfrm>
            <a:off x="876723" y="420495"/>
            <a:ext cx="3695276" cy="27789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>
          <a:xfrm>
            <a:off x="1517441" y="3812320"/>
            <a:ext cx="886459" cy="66669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>
          <a:xfrm>
            <a:off x="2138256" y="3386824"/>
            <a:ext cx="1401868" cy="105421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>
          <a:xfrm>
            <a:off x="2278380" y="3343370"/>
            <a:ext cx="626956" cy="4715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>
          <a:xfrm>
            <a:off x="762000" y="3459804"/>
            <a:ext cx="514350" cy="3866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>
          <a:xfrm>
            <a:off x="1733553" y="3279676"/>
            <a:ext cx="597323" cy="4491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>
          <a:xfrm>
            <a:off x="1236348" y="3546832"/>
            <a:ext cx="566631" cy="4260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>
          <a:xfrm>
            <a:off x="1129876" y="4040307"/>
            <a:ext cx="564938" cy="424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>
          <a:xfrm>
            <a:off x="1777576" y="4391276"/>
            <a:ext cx="670136" cy="5039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>
          <a:xfrm>
            <a:off x="1681483" y="4683362"/>
            <a:ext cx="516255" cy="38835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>
          <a:xfrm>
            <a:off x="2697691" y="4473541"/>
            <a:ext cx="544830" cy="409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>
          <a:xfrm>
            <a:off x="2278383" y="4184003"/>
            <a:ext cx="733425" cy="55145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>
          <a:xfrm>
            <a:off x="1957284" y="27621"/>
            <a:ext cx="564303" cy="42442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>
          <a:xfrm>
            <a:off x="1704131" y="26787"/>
            <a:ext cx="561551" cy="422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9440" y="1200153"/>
            <a:ext cx="793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156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205979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44208" y="4767265"/>
            <a:ext cx="20882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9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Sergey Kirillov</cp:lastModifiedBy>
  <cp:revision>50</cp:revision>
  <dcterms:modified xsi:type="dcterms:W3CDTF">2013-10-22T15:47:02Z</dcterms:modified>
</cp:coreProperties>
</file>