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6E4A-596C-403B-B008-51A8231D1CF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6BCF-7FBE-48DA-B63A-394195C50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3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F6E4A-596C-403B-B008-51A8231D1CF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6BCF-7FBE-48DA-B63A-394195C50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3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smtClean="0"/>
              <a:t>Image Classification with Transfer Learning</a:t>
            </a:r>
            <a:endParaRPr lang="en-US" sz="60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9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Learning Process Animation</a:t>
            </a:r>
            <a:endParaRPr lang="en-US" sz="32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0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Transfer Learning Process</a:t>
            </a:r>
            <a:endParaRPr lang="en-US" sz="32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1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Fine Tuning Process</a:t>
            </a:r>
            <a:endParaRPr lang="en-US" sz="32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3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Transfer Learning Test Results</a:t>
            </a:r>
            <a:endParaRPr lang="en-US" sz="32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9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Fine Tuning Test Results</a:t>
            </a:r>
            <a:endParaRPr lang="en-US" sz="32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5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Objective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0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Quick Check on ImageNet pre-trained Model Capability – Noodles/Leaves</a:t>
            </a:r>
            <a:endParaRPr lang="en-US" sz="28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Quick Check on ImageNet pre-trained Model Capability - Dogs</a:t>
            </a:r>
            <a:endParaRPr lang="en-US" sz="2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6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Quick Check on ImageNet pre-trained Model Capability – Birds [1]</a:t>
            </a:r>
            <a:endParaRPr lang="en-US" sz="2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Quick Check on ImageNet pre-trained Model Capability – Birds [2]</a:t>
            </a:r>
            <a:endParaRPr lang="en-US" sz="2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6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Quick Check on ImageNet pre-trained Model Capability – Butterflies [1]</a:t>
            </a:r>
            <a:endParaRPr lang="en-US" sz="2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Quick Check on ImageNet pre-trained Model Capability – Butterflies [2]</a:t>
            </a:r>
            <a:endParaRPr lang="en-US" sz="2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5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Data Augmentation Effect</a:t>
            </a:r>
            <a:endParaRPr lang="en-US" sz="32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1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15</Paragraphs>
  <Slides>15</Slides>
  <Notes>0</Notes>
  <HiddenSlides>15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Image Classification with Transfer Learning</vt:lpstr>
      <vt:lpstr>The Objective</vt:lpstr>
      <vt:lpstr>Quick Check on ImageNet pre-trained Model Capability – Noodles/Leaves</vt:lpstr>
      <vt:lpstr>Quick Check on ImageNet pre-trained Model Capability - Dogs</vt:lpstr>
      <vt:lpstr>Quick Check on ImageNet pre-trained Model Capability – Birds [1]</vt:lpstr>
      <vt:lpstr>Quick Check on ImageNet pre-trained Model Capability – Birds [2]</vt:lpstr>
      <vt:lpstr>Quick Check on ImageNet pre-trained Model Capability – Butterflies [1]</vt:lpstr>
      <vt:lpstr>Quick Check on ImageNet pre-trained Model Capability – Butterflies [2]</vt:lpstr>
      <vt:lpstr>Data Augmentation Effect</vt:lpstr>
      <vt:lpstr>Learning Process Animation</vt:lpstr>
      <vt:lpstr>Transfer Learning Process</vt:lpstr>
      <vt:lpstr>Fine Tuning Process</vt:lpstr>
      <vt:lpstr>Transfer Learning Test Results</vt:lpstr>
      <vt:lpstr>Fine Tuning Test Results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with Transfer Learning</dc:title>
  <dc:creator>hbhasin</dc:creator>
  <cp:lastModifiedBy>hbhasin</cp:lastModifiedBy>
  <cp:revision>1</cp:revision>
  <dcterms:created xsi:type="dcterms:W3CDTF">2017-08-08T16:16:40Z</dcterms:created>
  <dcterms:modified xsi:type="dcterms:W3CDTF">2017-08-08T16:16:40Z</dcterms:modified>
</cp:coreProperties>
</file>