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40" d="100"/>
          <a:sy n="40" d="100"/>
        </p:scale>
        <p:origin x="24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0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2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0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6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8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5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3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2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125" r="16569"/>
          <a:stretch/>
        </p:blipFill>
        <p:spPr>
          <a:xfrm>
            <a:off x="0" y="3692943"/>
            <a:ext cx="6882063" cy="5852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258" y="649707"/>
            <a:ext cx="5817425" cy="2885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Expense Tracker</a:t>
            </a:r>
          </a:p>
          <a:p>
            <a:pPr algn="ctr">
              <a:lnSpc>
                <a:spcPct val="150000"/>
              </a:lnSpc>
            </a:pPr>
            <a:r>
              <a:rPr lang="en-US" sz="6000" dirty="0" smtClean="0">
                <a:latin typeface="Freestyle Script" panose="030804020302050B0404" pitchFamily="66" charset="0"/>
              </a:rPr>
              <a:t>Manage your Expenses</a:t>
            </a:r>
            <a:endParaRPr lang="en-US" sz="60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5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Freestyle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BINDU</dc:creator>
  <cp:lastModifiedBy>BINDU</cp:lastModifiedBy>
  <cp:revision>2</cp:revision>
  <dcterms:created xsi:type="dcterms:W3CDTF">2021-02-10T16:38:04Z</dcterms:created>
  <dcterms:modified xsi:type="dcterms:W3CDTF">2021-02-10T16:54:26Z</dcterms:modified>
</cp:coreProperties>
</file>