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3" r:id="rId1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55"/>
    <p:restoredTop sz="95037"/>
  </p:normalViewPr>
  <p:slideViewPr>
    <p:cSldViewPr>
      <p:cViewPr>
        <p:scale>
          <a:sx n="50" d="100"/>
          <a:sy n="50" d="100"/>
        </p:scale>
        <p:origin x="2368" y="10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45AA-9328-4096-83C6-2BF85CC2C8D9}" type="datetimeFigureOut">
              <a:rPr lang="ar-SA" smtClean="0"/>
              <a:t>2722840632 ، 0040 H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F30-5959-4DB6-B443-B88F57B463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269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45AA-9328-4096-83C6-2BF85CC2C8D9}" type="datetimeFigureOut">
              <a:rPr lang="ar-SA" smtClean="0"/>
              <a:t>2722840632 ، 0040 H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F30-5959-4DB6-B443-B88F57B463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8040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45AA-9328-4096-83C6-2BF85CC2C8D9}" type="datetimeFigureOut">
              <a:rPr lang="ar-SA" smtClean="0"/>
              <a:t>2722840632 ، 0040 H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F30-5959-4DB6-B443-B88F57B463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2953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45AA-9328-4096-83C6-2BF85CC2C8D9}" type="datetimeFigureOut">
              <a:rPr lang="ar-SA" smtClean="0"/>
              <a:t>2722840632 ، 0040 H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F30-5959-4DB6-B443-B88F57B463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480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45AA-9328-4096-83C6-2BF85CC2C8D9}" type="datetimeFigureOut">
              <a:rPr lang="ar-SA" smtClean="0"/>
              <a:t>2722840632 ، 0040 H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F30-5959-4DB6-B443-B88F57B463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2016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45AA-9328-4096-83C6-2BF85CC2C8D9}" type="datetimeFigureOut">
              <a:rPr lang="ar-SA" smtClean="0"/>
              <a:t>2722840632 ، 0040 H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F30-5959-4DB6-B443-B88F57B463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6708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45AA-9328-4096-83C6-2BF85CC2C8D9}" type="datetimeFigureOut">
              <a:rPr lang="ar-SA" smtClean="0"/>
              <a:t>2722840632 ، 0040 H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F30-5959-4DB6-B443-B88F57B463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6794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45AA-9328-4096-83C6-2BF85CC2C8D9}" type="datetimeFigureOut">
              <a:rPr lang="ar-SA" smtClean="0"/>
              <a:t>2722840632 ، 0040 H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F30-5959-4DB6-B443-B88F57B463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7244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45AA-9328-4096-83C6-2BF85CC2C8D9}" type="datetimeFigureOut">
              <a:rPr lang="ar-SA" smtClean="0"/>
              <a:t>2722840632 ، 0040 H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F30-5959-4DB6-B443-B88F57B463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7731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45AA-9328-4096-83C6-2BF85CC2C8D9}" type="datetimeFigureOut">
              <a:rPr lang="ar-SA" smtClean="0"/>
              <a:t>2722840632 ، 0040 H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F30-5959-4DB6-B443-B88F57B463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2216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45AA-9328-4096-83C6-2BF85CC2C8D9}" type="datetimeFigureOut">
              <a:rPr lang="ar-SA" smtClean="0"/>
              <a:t>2722840632 ، 0040 H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5F30-5959-4DB6-B443-B88F57B463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5635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45AA-9328-4096-83C6-2BF85CC2C8D9}" type="datetimeFigureOut">
              <a:rPr lang="ar-SA" smtClean="0"/>
              <a:t>2722840632 ، 0040 H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45F30-5959-4DB6-B443-B88F57B463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6886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6.wdp"/><Relationship Id="rId5" Type="http://schemas.openxmlformats.org/officeDocument/2006/relationships/image" Target="../media/image8.png"/><Relationship Id="rId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43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692696"/>
            <a:ext cx="712879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9900"/>
                </a:solidFill>
              </a:rPr>
              <a:t>Polymorphic Virus</a:t>
            </a:r>
            <a:endParaRPr lang="en-US" sz="5400" b="1" dirty="0">
              <a:solidFill>
                <a:srgbClr val="FF99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72" y="2348880"/>
            <a:ext cx="6771456" cy="3811562"/>
          </a:xfrm>
        </p:spPr>
      </p:pic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08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9900"/>
                </a:solidFill>
              </a:rPr>
              <a:t>Worms</a:t>
            </a:r>
            <a:endParaRPr lang="en-US" sz="5400" b="1" dirty="0">
              <a:solidFill>
                <a:srgbClr val="FF99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433240"/>
            <a:ext cx="4536504" cy="4525963"/>
          </a:xfrm>
        </p:spPr>
      </p:pic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750" l="0" r="10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91328"/>
            <a:ext cx="6624736" cy="3456384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1918421" y="428328"/>
            <a:ext cx="5307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rgbClr val="FF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Resident</a:t>
            </a:r>
            <a:endParaRPr lang="ar-SA" sz="5400" b="1" cap="none" spc="0" dirty="0">
              <a:ln w="1905"/>
              <a:solidFill>
                <a:srgbClr val="FF99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28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2135407" y="428328"/>
            <a:ext cx="48731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rgbClr val="FF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Directory Action</a:t>
            </a:r>
            <a:endParaRPr lang="ar-SA" sz="5400" b="1" cap="none" spc="0" dirty="0">
              <a:ln w="1905"/>
              <a:solidFill>
                <a:srgbClr val="FF99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488832" cy="424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8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2" b="9927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57560"/>
            <a:ext cx="6662014" cy="4500440"/>
          </a:xfrm>
          <a:prstGeom prst="rect">
            <a:avLst/>
          </a:prstGeom>
        </p:spPr>
      </p:pic>
      <p:sp>
        <p:nvSpPr>
          <p:cNvPr id="9" name="مستطيل 8"/>
          <p:cNvSpPr/>
          <p:nvPr/>
        </p:nvSpPr>
        <p:spPr>
          <a:xfrm>
            <a:off x="3029559" y="428328"/>
            <a:ext cx="3084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rgbClr val="FF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Overwrite</a:t>
            </a:r>
            <a:endParaRPr lang="ar-SA" sz="5400" b="1" cap="none" spc="0" dirty="0">
              <a:ln w="1905"/>
              <a:solidFill>
                <a:srgbClr val="FF99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5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19682"/>
            <a:ext cx="8532766" cy="4896544"/>
          </a:xfrm>
          <a:prstGeom prst="rect">
            <a:avLst/>
          </a:prstGeom>
        </p:spPr>
      </p:pic>
      <p:sp>
        <p:nvSpPr>
          <p:cNvPr id="10" name="سهم منحني إلى الأعلى 9"/>
          <p:cNvSpPr/>
          <p:nvPr/>
        </p:nvSpPr>
        <p:spPr>
          <a:xfrm rot="16200000">
            <a:off x="3353964" y="1985841"/>
            <a:ext cx="850392" cy="731520"/>
          </a:xfrm>
          <a:prstGeom prst="bent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مربع نص 13"/>
          <p:cNvSpPr txBox="1"/>
          <p:nvPr/>
        </p:nvSpPr>
        <p:spPr>
          <a:xfrm>
            <a:off x="0" y="1764505"/>
            <a:ext cx="325147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Boot Sector (C:)</a:t>
            </a:r>
            <a:endParaRPr lang="ar-SA" sz="3600" dirty="0">
              <a:solidFill>
                <a:srgbClr val="FF0000"/>
              </a:solidFill>
            </a:endParaRPr>
          </a:p>
        </p:txBody>
      </p:sp>
      <p:sp>
        <p:nvSpPr>
          <p:cNvPr id="15" name="مستطيل 14"/>
          <p:cNvSpPr/>
          <p:nvPr/>
        </p:nvSpPr>
        <p:spPr>
          <a:xfrm>
            <a:off x="2806296" y="428328"/>
            <a:ext cx="3531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rgbClr val="FF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Boot Sector</a:t>
            </a:r>
            <a:endParaRPr lang="ar-SA" sz="5400" b="1" cap="none" spc="0" dirty="0">
              <a:ln w="1905"/>
              <a:solidFill>
                <a:srgbClr val="FF99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52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632" y="2108842"/>
            <a:ext cx="2832690" cy="243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0476" l="6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074"/>
            <a:ext cx="4474783" cy="2505878"/>
          </a:xfrm>
          <a:prstGeom prst="rect">
            <a:avLst/>
          </a:prstGeom>
        </p:spPr>
      </p:pic>
      <p:sp>
        <p:nvSpPr>
          <p:cNvPr id="10" name="مستطيل 9"/>
          <p:cNvSpPr/>
          <p:nvPr/>
        </p:nvSpPr>
        <p:spPr>
          <a:xfrm>
            <a:off x="3555764" y="428328"/>
            <a:ext cx="2032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rgbClr val="FF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Macro</a:t>
            </a:r>
            <a:endParaRPr lang="ar-SA" sz="5400" b="1" cap="none" spc="0" dirty="0">
              <a:ln w="1905"/>
              <a:solidFill>
                <a:srgbClr val="FF99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55" b="100000" l="0" r="986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10" y="3385013"/>
            <a:ext cx="1699260" cy="17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n w="1905"/>
                <a:solidFill>
                  <a:srgbClr val="FF99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  <a:cs typeface="+mn-cs"/>
              </a:rPr>
              <a:t>FAT Virus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772816"/>
            <a:ext cx="6120680" cy="4101651"/>
          </a:xfrm>
        </p:spPr>
      </p:pic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9900"/>
                </a:solidFill>
              </a:rPr>
              <a:t>Companion Viruses</a:t>
            </a:r>
            <a:endParaRPr lang="en-US" sz="5400" b="1" dirty="0">
              <a:solidFill>
                <a:srgbClr val="FF99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9900"/>
                </a:solidFill>
              </a:rPr>
              <a:t>Multipartite Virus</a:t>
            </a:r>
            <a:endParaRPr lang="en-US" sz="5400" b="1" dirty="0">
              <a:solidFill>
                <a:srgbClr val="FF99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56" y="1600200"/>
            <a:ext cx="6190496" cy="4635444"/>
          </a:xfrm>
        </p:spPr>
      </p:pic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مخصص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22</Words>
  <Application>Microsoft Macintosh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نسق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FAT Virus</vt:lpstr>
      <vt:lpstr>Companion Viruses</vt:lpstr>
      <vt:lpstr>Multipartite Virus</vt:lpstr>
      <vt:lpstr>Polymorphic Virus</vt:lpstr>
      <vt:lpstr>Worms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windows</dc:creator>
  <cp:lastModifiedBy>Abdullatif Al-kurdi</cp:lastModifiedBy>
  <cp:revision>16</cp:revision>
  <dcterms:created xsi:type="dcterms:W3CDTF">2015-11-30T15:46:23Z</dcterms:created>
  <dcterms:modified xsi:type="dcterms:W3CDTF">2015-12-06T14:54:51Z</dcterms:modified>
</cp:coreProperties>
</file>