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6" r:id="rId3"/>
    <p:sldId id="262" r:id="rId5"/>
    <p:sldId id="261" r:id="rId6"/>
    <p:sldId id="270" r:id="rId7"/>
    <p:sldId id="311" r:id="rId8"/>
    <p:sldId id="312" r:id="rId9"/>
    <p:sldId id="313" r:id="rId10"/>
    <p:sldId id="314" r:id="rId11"/>
    <p:sldId id="315" r:id="rId12"/>
    <p:sldId id="316" r:id="rId13"/>
    <p:sldId id="317" r:id="rId14"/>
    <p:sldId id="318" r:id="rId15"/>
    <p:sldId id="319" r:id="rId16"/>
    <p:sldId id="320" r:id="rId17"/>
    <p:sldId id="284" r:id="rId18"/>
    <p:sldId id="275" r:id="rId19"/>
    <p:sldId id="283" r:id="rId20"/>
    <p:sldId id="264" r:id="rId21"/>
    <p:sldId id="282" r:id="rId22"/>
    <p:sldId id="272" r:id="rId23"/>
    <p:sldId id="285" r:id="rId24"/>
  </p:sldIdLst>
  <p:sldSz cx="12192000" cy="6858000"/>
  <p:notesSz cx="6858000" cy="9144000"/>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4" autoAdjust="0"/>
    <p:restoredTop sz="94660"/>
  </p:normalViewPr>
  <p:slideViewPr>
    <p:cSldViewPr snapToGrid="0" showGuides="1">
      <p:cViewPr varScale="1">
        <p:scale>
          <a:sx n="71" d="100"/>
          <a:sy n="71" d="100"/>
        </p:scale>
        <p:origin x="-708" y="-96"/>
      </p:cViewPr>
      <p:guideLst>
        <p:guide orient="horz" pos="2160"/>
        <p:guide pos="386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4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8C9409-DB53-4385-842B-71105F4B94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B0E87B-222C-4A6A-A0C2-79819C00819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540122" y="2138763"/>
            <a:ext cx="2128676" cy="2128676"/>
          </a:xfrm>
          <a:custGeom>
            <a:avLst/>
            <a:gdLst>
              <a:gd name="connsiteX0" fmla="*/ 1064506 w 2128676"/>
              <a:gd name="connsiteY0" fmla="*/ 0 h 2128676"/>
              <a:gd name="connsiteX1" fmla="*/ 1261062 w 2128676"/>
              <a:gd name="connsiteY1" fmla="*/ 81417 h 2128676"/>
              <a:gd name="connsiteX2" fmla="*/ 2047260 w 2128676"/>
              <a:gd name="connsiteY2" fmla="*/ 867615 h 2128676"/>
              <a:gd name="connsiteX3" fmla="*/ 2047260 w 2128676"/>
              <a:gd name="connsiteY3" fmla="*/ 1260726 h 2128676"/>
              <a:gd name="connsiteX4" fmla="*/ 1260726 w 2128676"/>
              <a:gd name="connsiteY4" fmla="*/ 2047260 h 2128676"/>
              <a:gd name="connsiteX5" fmla="*/ 867615 w 2128676"/>
              <a:gd name="connsiteY5" fmla="*/ 2047260 h 2128676"/>
              <a:gd name="connsiteX6" fmla="*/ 81417 w 2128676"/>
              <a:gd name="connsiteY6" fmla="*/ 1261062 h 2128676"/>
              <a:gd name="connsiteX7" fmla="*/ 81417 w 2128676"/>
              <a:gd name="connsiteY7" fmla="*/ 867950 h 2128676"/>
              <a:gd name="connsiteX8" fmla="*/ 867950 w 2128676"/>
              <a:gd name="connsiteY8" fmla="*/ 81417 h 2128676"/>
              <a:gd name="connsiteX9" fmla="*/ 1064506 w 2128676"/>
              <a:gd name="connsiteY9" fmla="*/ 0 h 21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8676" h="2128676">
                <a:moveTo>
                  <a:pt x="1064506" y="0"/>
                </a:moveTo>
                <a:cubicBezTo>
                  <a:pt x="1135645" y="0"/>
                  <a:pt x="1206784" y="27139"/>
                  <a:pt x="1261062" y="81417"/>
                </a:cubicBezTo>
                <a:lnTo>
                  <a:pt x="2047260" y="867615"/>
                </a:lnTo>
                <a:cubicBezTo>
                  <a:pt x="2155815" y="976170"/>
                  <a:pt x="2155815" y="1152171"/>
                  <a:pt x="2047260" y="1260726"/>
                </a:cubicBezTo>
                <a:lnTo>
                  <a:pt x="1260726" y="2047260"/>
                </a:lnTo>
                <a:cubicBezTo>
                  <a:pt x="1152171" y="2155815"/>
                  <a:pt x="976170" y="2155815"/>
                  <a:pt x="867615" y="2047260"/>
                </a:cubicBezTo>
                <a:lnTo>
                  <a:pt x="81417" y="1261062"/>
                </a:lnTo>
                <a:cubicBezTo>
                  <a:pt x="-27138" y="1152507"/>
                  <a:pt x="-27138" y="976505"/>
                  <a:pt x="81417" y="867950"/>
                </a:cubicBezTo>
                <a:lnTo>
                  <a:pt x="867950" y="81417"/>
                </a:lnTo>
                <a:cubicBezTo>
                  <a:pt x="922227" y="27139"/>
                  <a:pt x="993367" y="0"/>
                  <a:pt x="1064506"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867815" y="2138763"/>
            <a:ext cx="2128676" cy="2128676"/>
          </a:xfrm>
          <a:custGeom>
            <a:avLst/>
            <a:gdLst>
              <a:gd name="connsiteX0" fmla="*/ 1064506 w 2128676"/>
              <a:gd name="connsiteY0" fmla="*/ 0 h 2128676"/>
              <a:gd name="connsiteX1" fmla="*/ 1261062 w 2128676"/>
              <a:gd name="connsiteY1" fmla="*/ 81417 h 2128676"/>
              <a:gd name="connsiteX2" fmla="*/ 2047260 w 2128676"/>
              <a:gd name="connsiteY2" fmla="*/ 867615 h 2128676"/>
              <a:gd name="connsiteX3" fmla="*/ 2047260 w 2128676"/>
              <a:gd name="connsiteY3" fmla="*/ 1260726 h 2128676"/>
              <a:gd name="connsiteX4" fmla="*/ 1260727 w 2128676"/>
              <a:gd name="connsiteY4" fmla="*/ 2047260 h 2128676"/>
              <a:gd name="connsiteX5" fmla="*/ 867615 w 2128676"/>
              <a:gd name="connsiteY5" fmla="*/ 2047260 h 2128676"/>
              <a:gd name="connsiteX6" fmla="*/ 81417 w 2128676"/>
              <a:gd name="connsiteY6" fmla="*/ 1261062 h 2128676"/>
              <a:gd name="connsiteX7" fmla="*/ 81417 w 2128676"/>
              <a:gd name="connsiteY7" fmla="*/ 867950 h 2128676"/>
              <a:gd name="connsiteX8" fmla="*/ 867950 w 2128676"/>
              <a:gd name="connsiteY8" fmla="*/ 81417 h 2128676"/>
              <a:gd name="connsiteX9" fmla="*/ 1064506 w 2128676"/>
              <a:gd name="connsiteY9" fmla="*/ 0 h 21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8676" h="2128676">
                <a:moveTo>
                  <a:pt x="1064506" y="0"/>
                </a:moveTo>
                <a:cubicBezTo>
                  <a:pt x="1135645" y="0"/>
                  <a:pt x="1206784" y="27139"/>
                  <a:pt x="1261062" y="81417"/>
                </a:cubicBezTo>
                <a:lnTo>
                  <a:pt x="2047260" y="867615"/>
                </a:lnTo>
                <a:cubicBezTo>
                  <a:pt x="2155815" y="976170"/>
                  <a:pt x="2155815" y="1152171"/>
                  <a:pt x="2047260" y="1260726"/>
                </a:cubicBezTo>
                <a:lnTo>
                  <a:pt x="1260727" y="2047260"/>
                </a:lnTo>
                <a:cubicBezTo>
                  <a:pt x="1152172" y="2155815"/>
                  <a:pt x="976170" y="2155815"/>
                  <a:pt x="867615" y="2047260"/>
                </a:cubicBezTo>
                <a:lnTo>
                  <a:pt x="81417" y="1261062"/>
                </a:lnTo>
                <a:cubicBezTo>
                  <a:pt x="-27138" y="1152507"/>
                  <a:pt x="-27138" y="976505"/>
                  <a:pt x="81417" y="867950"/>
                </a:cubicBezTo>
                <a:lnTo>
                  <a:pt x="867950" y="81417"/>
                </a:lnTo>
                <a:cubicBezTo>
                  <a:pt x="922227" y="27139"/>
                  <a:pt x="993366" y="0"/>
                  <a:pt x="1064506"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195509" y="2138763"/>
            <a:ext cx="2128676" cy="2128676"/>
          </a:xfrm>
          <a:custGeom>
            <a:avLst/>
            <a:gdLst>
              <a:gd name="connsiteX0" fmla="*/ 1064506 w 2128676"/>
              <a:gd name="connsiteY0" fmla="*/ 0 h 2128676"/>
              <a:gd name="connsiteX1" fmla="*/ 1261062 w 2128676"/>
              <a:gd name="connsiteY1" fmla="*/ 81417 h 2128676"/>
              <a:gd name="connsiteX2" fmla="*/ 2047260 w 2128676"/>
              <a:gd name="connsiteY2" fmla="*/ 867615 h 2128676"/>
              <a:gd name="connsiteX3" fmla="*/ 2047260 w 2128676"/>
              <a:gd name="connsiteY3" fmla="*/ 1260726 h 2128676"/>
              <a:gd name="connsiteX4" fmla="*/ 1260727 w 2128676"/>
              <a:gd name="connsiteY4" fmla="*/ 2047260 h 2128676"/>
              <a:gd name="connsiteX5" fmla="*/ 867615 w 2128676"/>
              <a:gd name="connsiteY5" fmla="*/ 2047260 h 2128676"/>
              <a:gd name="connsiteX6" fmla="*/ 81417 w 2128676"/>
              <a:gd name="connsiteY6" fmla="*/ 1261062 h 2128676"/>
              <a:gd name="connsiteX7" fmla="*/ 81417 w 2128676"/>
              <a:gd name="connsiteY7" fmla="*/ 867950 h 2128676"/>
              <a:gd name="connsiteX8" fmla="*/ 867950 w 2128676"/>
              <a:gd name="connsiteY8" fmla="*/ 81417 h 2128676"/>
              <a:gd name="connsiteX9" fmla="*/ 1064506 w 2128676"/>
              <a:gd name="connsiteY9" fmla="*/ 0 h 21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8676" h="2128676">
                <a:moveTo>
                  <a:pt x="1064506" y="0"/>
                </a:moveTo>
                <a:cubicBezTo>
                  <a:pt x="1135645" y="0"/>
                  <a:pt x="1206784" y="27139"/>
                  <a:pt x="1261062" y="81417"/>
                </a:cubicBezTo>
                <a:lnTo>
                  <a:pt x="2047260" y="867615"/>
                </a:lnTo>
                <a:cubicBezTo>
                  <a:pt x="2155815" y="976170"/>
                  <a:pt x="2155815" y="1152171"/>
                  <a:pt x="2047260" y="1260726"/>
                </a:cubicBezTo>
                <a:lnTo>
                  <a:pt x="1260727" y="2047260"/>
                </a:lnTo>
                <a:cubicBezTo>
                  <a:pt x="1152172" y="2155815"/>
                  <a:pt x="976170" y="2155815"/>
                  <a:pt x="867615" y="2047260"/>
                </a:cubicBezTo>
                <a:lnTo>
                  <a:pt x="81417" y="1261062"/>
                </a:lnTo>
                <a:cubicBezTo>
                  <a:pt x="-27138" y="1152507"/>
                  <a:pt x="-27138" y="976505"/>
                  <a:pt x="81417" y="867950"/>
                </a:cubicBezTo>
                <a:lnTo>
                  <a:pt x="867950" y="81417"/>
                </a:lnTo>
                <a:cubicBezTo>
                  <a:pt x="922227" y="27139"/>
                  <a:pt x="993367" y="0"/>
                  <a:pt x="1064506"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523201" y="2138763"/>
            <a:ext cx="2128677" cy="2128676"/>
          </a:xfrm>
          <a:custGeom>
            <a:avLst/>
            <a:gdLst>
              <a:gd name="connsiteX0" fmla="*/ 1064507 w 2128677"/>
              <a:gd name="connsiteY0" fmla="*/ 0 h 2128676"/>
              <a:gd name="connsiteX1" fmla="*/ 1261062 w 2128677"/>
              <a:gd name="connsiteY1" fmla="*/ 81417 h 2128676"/>
              <a:gd name="connsiteX2" fmla="*/ 2047261 w 2128677"/>
              <a:gd name="connsiteY2" fmla="*/ 867615 h 2128676"/>
              <a:gd name="connsiteX3" fmla="*/ 2047261 w 2128677"/>
              <a:gd name="connsiteY3" fmla="*/ 1260726 h 2128676"/>
              <a:gd name="connsiteX4" fmla="*/ 1260727 w 2128677"/>
              <a:gd name="connsiteY4" fmla="*/ 2047260 h 2128676"/>
              <a:gd name="connsiteX5" fmla="*/ 867616 w 2128677"/>
              <a:gd name="connsiteY5" fmla="*/ 2047260 h 2128676"/>
              <a:gd name="connsiteX6" fmla="*/ 81417 w 2128677"/>
              <a:gd name="connsiteY6" fmla="*/ 1261062 h 2128676"/>
              <a:gd name="connsiteX7" fmla="*/ 81417 w 2128677"/>
              <a:gd name="connsiteY7" fmla="*/ 867950 h 2128676"/>
              <a:gd name="connsiteX8" fmla="*/ 867951 w 2128677"/>
              <a:gd name="connsiteY8" fmla="*/ 81417 h 2128676"/>
              <a:gd name="connsiteX9" fmla="*/ 1064507 w 2128677"/>
              <a:gd name="connsiteY9" fmla="*/ 0 h 21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8677" h="2128676">
                <a:moveTo>
                  <a:pt x="1064507" y="0"/>
                </a:moveTo>
                <a:cubicBezTo>
                  <a:pt x="1135645" y="0"/>
                  <a:pt x="1206784" y="27139"/>
                  <a:pt x="1261062" y="81417"/>
                </a:cubicBezTo>
                <a:lnTo>
                  <a:pt x="2047261" y="867615"/>
                </a:lnTo>
                <a:cubicBezTo>
                  <a:pt x="2155816" y="976170"/>
                  <a:pt x="2155816" y="1152171"/>
                  <a:pt x="2047261" y="1260726"/>
                </a:cubicBezTo>
                <a:lnTo>
                  <a:pt x="1260727" y="2047260"/>
                </a:lnTo>
                <a:cubicBezTo>
                  <a:pt x="1152172" y="2155815"/>
                  <a:pt x="976171" y="2155815"/>
                  <a:pt x="867616" y="2047260"/>
                </a:cubicBezTo>
                <a:lnTo>
                  <a:pt x="81417" y="1261062"/>
                </a:lnTo>
                <a:cubicBezTo>
                  <a:pt x="-27138" y="1152507"/>
                  <a:pt x="-27138" y="976505"/>
                  <a:pt x="81417" y="867950"/>
                </a:cubicBezTo>
                <a:lnTo>
                  <a:pt x="867951" y="81417"/>
                </a:lnTo>
                <a:cubicBezTo>
                  <a:pt x="922229" y="27139"/>
                  <a:pt x="993368" y="0"/>
                  <a:pt x="1064507" y="0"/>
                </a:cubicBez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1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49834" y="2010341"/>
            <a:ext cx="2972256" cy="2446480"/>
          </a:xfrm>
          <a:custGeom>
            <a:avLst/>
            <a:gdLst>
              <a:gd name="connsiteX0" fmla="*/ 0 w 2972256"/>
              <a:gd name="connsiteY0" fmla="*/ 0 h 2446480"/>
              <a:gd name="connsiteX1" fmla="*/ 2972256 w 2972256"/>
              <a:gd name="connsiteY1" fmla="*/ 0 h 2446480"/>
              <a:gd name="connsiteX2" fmla="*/ 2972256 w 2972256"/>
              <a:gd name="connsiteY2" fmla="*/ 2446480 h 2446480"/>
              <a:gd name="connsiteX3" fmla="*/ 0 w 2972256"/>
              <a:gd name="connsiteY3" fmla="*/ 2446480 h 2446480"/>
            </a:gdLst>
            <a:ahLst/>
            <a:cxnLst>
              <a:cxn ang="0">
                <a:pos x="connsiteX0" y="connsiteY0"/>
              </a:cxn>
              <a:cxn ang="0">
                <a:pos x="connsiteX1" y="connsiteY1"/>
              </a:cxn>
              <a:cxn ang="0">
                <a:pos x="connsiteX2" y="connsiteY2"/>
              </a:cxn>
              <a:cxn ang="0">
                <a:pos x="connsiteX3" y="connsiteY3"/>
              </a:cxn>
            </a:cxnLst>
            <a:rect l="l" t="t" r="r" b="b"/>
            <a:pathLst>
              <a:path w="2972256" h="2446480">
                <a:moveTo>
                  <a:pt x="0" y="0"/>
                </a:moveTo>
                <a:lnTo>
                  <a:pt x="2972256" y="0"/>
                </a:lnTo>
                <a:lnTo>
                  <a:pt x="2972256" y="2446480"/>
                </a:lnTo>
                <a:lnTo>
                  <a:pt x="0" y="244648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609874" y="2010345"/>
            <a:ext cx="2972256" cy="2446480"/>
          </a:xfrm>
          <a:custGeom>
            <a:avLst/>
            <a:gdLst>
              <a:gd name="connsiteX0" fmla="*/ 0 w 2972256"/>
              <a:gd name="connsiteY0" fmla="*/ 0 h 2446480"/>
              <a:gd name="connsiteX1" fmla="*/ 2972256 w 2972256"/>
              <a:gd name="connsiteY1" fmla="*/ 0 h 2446480"/>
              <a:gd name="connsiteX2" fmla="*/ 2972256 w 2972256"/>
              <a:gd name="connsiteY2" fmla="*/ 2446480 h 2446480"/>
              <a:gd name="connsiteX3" fmla="*/ 0 w 2972256"/>
              <a:gd name="connsiteY3" fmla="*/ 2446480 h 2446480"/>
            </a:gdLst>
            <a:ahLst/>
            <a:cxnLst>
              <a:cxn ang="0">
                <a:pos x="connsiteX0" y="connsiteY0"/>
              </a:cxn>
              <a:cxn ang="0">
                <a:pos x="connsiteX1" y="connsiteY1"/>
              </a:cxn>
              <a:cxn ang="0">
                <a:pos x="connsiteX2" y="connsiteY2"/>
              </a:cxn>
              <a:cxn ang="0">
                <a:pos x="connsiteX3" y="connsiteY3"/>
              </a:cxn>
            </a:cxnLst>
            <a:rect l="l" t="t" r="r" b="b"/>
            <a:pathLst>
              <a:path w="2972256" h="2446480">
                <a:moveTo>
                  <a:pt x="0" y="0"/>
                </a:moveTo>
                <a:lnTo>
                  <a:pt x="2972256" y="0"/>
                </a:lnTo>
                <a:lnTo>
                  <a:pt x="2972256" y="2446480"/>
                </a:lnTo>
                <a:lnTo>
                  <a:pt x="0" y="244648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7869910" y="2010345"/>
            <a:ext cx="2972256" cy="2446480"/>
          </a:xfrm>
          <a:custGeom>
            <a:avLst/>
            <a:gdLst>
              <a:gd name="connsiteX0" fmla="*/ 0 w 2972256"/>
              <a:gd name="connsiteY0" fmla="*/ 0 h 2446480"/>
              <a:gd name="connsiteX1" fmla="*/ 2972256 w 2972256"/>
              <a:gd name="connsiteY1" fmla="*/ 0 h 2446480"/>
              <a:gd name="connsiteX2" fmla="*/ 2972256 w 2972256"/>
              <a:gd name="connsiteY2" fmla="*/ 2446480 h 2446480"/>
              <a:gd name="connsiteX3" fmla="*/ 0 w 2972256"/>
              <a:gd name="connsiteY3" fmla="*/ 2446480 h 2446480"/>
            </a:gdLst>
            <a:ahLst/>
            <a:cxnLst>
              <a:cxn ang="0">
                <a:pos x="connsiteX0" y="connsiteY0"/>
              </a:cxn>
              <a:cxn ang="0">
                <a:pos x="connsiteX1" y="connsiteY1"/>
              </a:cxn>
              <a:cxn ang="0">
                <a:pos x="connsiteX2" y="connsiteY2"/>
              </a:cxn>
              <a:cxn ang="0">
                <a:pos x="connsiteX3" y="connsiteY3"/>
              </a:cxn>
            </a:cxnLst>
            <a:rect l="l" t="t" r="r" b="b"/>
            <a:pathLst>
              <a:path w="2972256" h="2446480">
                <a:moveTo>
                  <a:pt x="0" y="0"/>
                </a:moveTo>
                <a:lnTo>
                  <a:pt x="2972256" y="0"/>
                </a:lnTo>
                <a:lnTo>
                  <a:pt x="2972256" y="2446480"/>
                </a:lnTo>
                <a:lnTo>
                  <a:pt x="0" y="2446480"/>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6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688560" y="2611566"/>
            <a:ext cx="1507576" cy="2514781"/>
          </a:xfrm>
          <a:custGeom>
            <a:avLst/>
            <a:gdLst>
              <a:gd name="connsiteX0" fmla="*/ 0 w 1507576"/>
              <a:gd name="connsiteY0" fmla="*/ 0 h 2514781"/>
              <a:gd name="connsiteX1" fmla="*/ 1507576 w 1507576"/>
              <a:gd name="connsiteY1" fmla="*/ 0 h 2514781"/>
              <a:gd name="connsiteX2" fmla="*/ 1507576 w 1507576"/>
              <a:gd name="connsiteY2" fmla="*/ 2514781 h 2514781"/>
              <a:gd name="connsiteX3" fmla="*/ 0 w 1507576"/>
              <a:gd name="connsiteY3" fmla="*/ 2514781 h 2514781"/>
            </a:gdLst>
            <a:ahLst/>
            <a:cxnLst>
              <a:cxn ang="0">
                <a:pos x="connsiteX0" y="connsiteY0"/>
              </a:cxn>
              <a:cxn ang="0">
                <a:pos x="connsiteX1" y="connsiteY1"/>
              </a:cxn>
              <a:cxn ang="0">
                <a:pos x="connsiteX2" y="connsiteY2"/>
              </a:cxn>
              <a:cxn ang="0">
                <a:pos x="connsiteX3" y="connsiteY3"/>
              </a:cxn>
            </a:cxnLst>
            <a:rect l="l" t="t" r="r" b="b"/>
            <a:pathLst>
              <a:path w="1507576" h="2514781">
                <a:moveTo>
                  <a:pt x="0" y="0"/>
                </a:moveTo>
                <a:lnTo>
                  <a:pt x="1507576" y="0"/>
                </a:lnTo>
                <a:lnTo>
                  <a:pt x="1507576" y="2514781"/>
                </a:lnTo>
                <a:lnTo>
                  <a:pt x="0" y="2514781"/>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2805889" y="2417548"/>
            <a:ext cx="1740397" cy="2903148"/>
          </a:xfrm>
          <a:custGeom>
            <a:avLst/>
            <a:gdLst>
              <a:gd name="connsiteX0" fmla="*/ 0 w 1740397"/>
              <a:gd name="connsiteY0" fmla="*/ 0 h 2903148"/>
              <a:gd name="connsiteX1" fmla="*/ 1740397 w 1740397"/>
              <a:gd name="connsiteY1" fmla="*/ 0 h 2903148"/>
              <a:gd name="connsiteX2" fmla="*/ 1740397 w 1740397"/>
              <a:gd name="connsiteY2" fmla="*/ 2903148 h 2903148"/>
              <a:gd name="connsiteX3" fmla="*/ 0 w 1740397"/>
              <a:gd name="connsiteY3" fmla="*/ 2903148 h 2903148"/>
            </a:gdLst>
            <a:ahLst/>
            <a:cxnLst>
              <a:cxn ang="0">
                <a:pos x="connsiteX0" y="connsiteY0"/>
              </a:cxn>
              <a:cxn ang="0">
                <a:pos x="connsiteX1" y="connsiteY1"/>
              </a:cxn>
              <a:cxn ang="0">
                <a:pos x="connsiteX2" y="connsiteY2"/>
              </a:cxn>
              <a:cxn ang="0">
                <a:pos x="connsiteX3" y="connsiteY3"/>
              </a:cxn>
            </a:cxnLst>
            <a:rect l="l" t="t" r="r" b="b"/>
            <a:pathLst>
              <a:path w="1740397" h="2903148">
                <a:moveTo>
                  <a:pt x="0" y="0"/>
                </a:moveTo>
                <a:lnTo>
                  <a:pt x="1740397" y="0"/>
                </a:lnTo>
                <a:lnTo>
                  <a:pt x="1740397" y="2903148"/>
                </a:lnTo>
                <a:lnTo>
                  <a:pt x="0" y="2903148"/>
                </a:lnTo>
                <a:close/>
              </a:path>
            </a:pathLst>
          </a:custGeom>
        </p:spPr>
        <p:txBody>
          <a:bodyPr wrap="square">
            <a:noAutofit/>
          </a:bodyPr>
          <a:lstStyle/>
          <a:p>
            <a:endParaRPr lang="zh-CN" altLang="en-US"/>
          </a:p>
        </p:txBody>
      </p:sp>
      <p:sp>
        <p:nvSpPr>
          <p:cNvPr id="10" name="图片占位符 9"/>
          <p:cNvSpPr>
            <a:spLocks noGrp="1"/>
          </p:cNvSpPr>
          <p:nvPr>
            <p:ph type="pic" sz="quarter" idx="12"/>
          </p:nvPr>
        </p:nvSpPr>
        <p:spPr>
          <a:xfrm>
            <a:off x="4153872" y="2611566"/>
            <a:ext cx="1507576" cy="2514781"/>
          </a:xfrm>
          <a:custGeom>
            <a:avLst/>
            <a:gdLst>
              <a:gd name="connsiteX0" fmla="*/ 0 w 1507576"/>
              <a:gd name="connsiteY0" fmla="*/ 0 h 2514781"/>
              <a:gd name="connsiteX1" fmla="*/ 1507576 w 1507576"/>
              <a:gd name="connsiteY1" fmla="*/ 0 h 2514781"/>
              <a:gd name="connsiteX2" fmla="*/ 1507576 w 1507576"/>
              <a:gd name="connsiteY2" fmla="*/ 2514781 h 2514781"/>
              <a:gd name="connsiteX3" fmla="*/ 0 w 1507576"/>
              <a:gd name="connsiteY3" fmla="*/ 2514781 h 2514781"/>
            </a:gdLst>
            <a:ahLst/>
            <a:cxnLst>
              <a:cxn ang="0">
                <a:pos x="connsiteX0" y="connsiteY0"/>
              </a:cxn>
              <a:cxn ang="0">
                <a:pos x="connsiteX1" y="connsiteY1"/>
              </a:cxn>
              <a:cxn ang="0">
                <a:pos x="connsiteX2" y="connsiteY2"/>
              </a:cxn>
              <a:cxn ang="0">
                <a:pos x="connsiteX3" y="connsiteY3"/>
              </a:cxn>
            </a:cxnLst>
            <a:rect l="l" t="t" r="r" b="b"/>
            <a:pathLst>
              <a:path w="1507576" h="2514781">
                <a:moveTo>
                  <a:pt x="0" y="0"/>
                </a:moveTo>
                <a:lnTo>
                  <a:pt x="1507576" y="0"/>
                </a:lnTo>
                <a:lnTo>
                  <a:pt x="1507576" y="2514781"/>
                </a:lnTo>
                <a:lnTo>
                  <a:pt x="0" y="2514781"/>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14" name="任意多边形: 形状 13"/>
          <p:cNvSpPr>
            <a:spLocks noGrp="1"/>
          </p:cNvSpPr>
          <p:nvPr>
            <p:ph type="pic" sz="quarter" idx="10"/>
          </p:nvPr>
        </p:nvSpPr>
        <p:spPr>
          <a:xfrm>
            <a:off x="1348928" y="1909227"/>
            <a:ext cx="1687613" cy="1687612"/>
          </a:xfrm>
          <a:custGeom>
            <a:avLst/>
            <a:gdLst>
              <a:gd name="connsiteX0" fmla="*/ 281274 w 1687613"/>
              <a:gd name="connsiteY0" fmla="*/ 0 h 1687612"/>
              <a:gd name="connsiteX1" fmla="*/ 1406339 w 1687613"/>
              <a:gd name="connsiteY1" fmla="*/ 0 h 1687612"/>
              <a:gd name="connsiteX2" fmla="*/ 1687613 w 1687613"/>
              <a:gd name="connsiteY2" fmla="*/ 281274 h 1687612"/>
              <a:gd name="connsiteX3" fmla="*/ 1687613 w 1687613"/>
              <a:gd name="connsiteY3" fmla="*/ 1406338 h 1687612"/>
              <a:gd name="connsiteX4" fmla="*/ 1406339 w 1687613"/>
              <a:gd name="connsiteY4" fmla="*/ 1687612 h 1687612"/>
              <a:gd name="connsiteX5" fmla="*/ 281274 w 1687613"/>
              <a:gd name="connsiteY5" fmla="*/ 1687612 h 1687612"/>
              <a:gd name="connsiteX6" fmla="*/ 0 w 1687613"/>
              <a:gd name="connsiteY6" fmla="*/ 1406338 h 1687612"/>
              <a:gd name="connsiteX7" fmla="*/ 0 w 1687613"/>
              <a:gd name="connsiteY7" fmla="*/ 281274 h 1687612"/>
              <a:gd name="connsiteX8" fmla="*/ 281274 w 1687613"/>
              <a:gd name="connsiteY8" fmla="*/ 0 h 168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13" h="1687612">
                <a:moveTo>
                  <a:pt x="281274" y="0"/>
                </a:moveTo>
                <a:lnTo>
                  <a:pt x="1406339" y="0"/>
                </a:lnTo>
                <a:cubicBezTo>
                  <a:pt x="1561682" y="0"/>
                  <a:pt x="1687613" y="125931"/>
                  <a:pt x="1687613" y="281274"/>
                </a:cubicBezTo>
                <a:lnTo>
                  <a:pt x="1687613" y="1406338"/>
                </a:lnTo>
                <a:cubicBezTo>
                  <a:pt x="1687613" y="1561681"/>
                  <a:pt x="1561682" y="1687612"/>
                  <a:pt x="1406339" y="1687612"/>
                </a:cubicBezTo>
                <a:lnTo>
                  <a:pt x="281274" y="1687612"/>
                </a:lnTo>
                <a:cubicBezTo>
                  <a:pt x="125931" y="1687612"/>
                  <a:pt x="0" y="1561681"/>
                  <a:pt x="0" y="1406338"/>
                </a:cubicBezTo>
                <a:lnTo>
                  <a:pt x="0" y="281274"/>
                </a:lnTo>
                <a:cubicBezTo>
                  <a:pt x="0" y="125931"/>
                  <a:pt x="125931" y="0"/>
                  <a:pt x="281274" y="0"/>
                </a:cubicBezTo>
                <a:close/>
              </a:path>
            </a:pathLst>
          </a:custGeom>
          <a:solidFill>
            <a:schemeClr val="tx2">
              <a:lumMod val="50000"/>
            </a:schemeClr>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rgbClr val="FFFFFF"/>
                </a:solidFill>
                <a:latin typeface="Arial" panose="020B0604020202020204"/>
                <a:ea typeface="微软雅黑" panose="020B0503020204020204" pitchFamily="34" charset="-122"/>
              </a:defRPr>
            </a:lvl1pPr>
          </a:lstStyle>
          <a:p>
            <a:pPr marL="0" lvl="0" algn="ctr"/>
            <a:endParaRPr lang="zh-CN" altLang="en-US"/>
          </a:p>
        </p:txBody>
      </p:sp>
      <p:sp>
        <p:nvSpPr>
          <p:cNvPr id="17" name="任意多边形: 形状 16"/>
          <p:cNvSpPr>
            <a:spLocks noGrp="1"/>
          </p:cNvSpPr>
          <p:nvPr>
            <p:ph type="pic" sz="quarter" idx="11"/>
          </p:nvPr>
        </p:nvSpPr>
        <p:spPr>
          <a:xfrm>
            <a:off x="3300561" y="3854550"/>
            <a:ext cx="1687613" cy="1687612"/>
          </a:xfrm>
          <a:custGeom>
            <a:avLst/>
            <a:gdLst>
              <a:gd name="connsiteX0" fmla="*/ 281274 w 1687613"/>
              <a:gd name="connsiteY0" fmla="*/ 0 h 1687612"/>
              <a:gd name="connsiteX1" fmla="*/ 1406339 w 1687613"/>
              <a:gd name="connsiteY1" fmla="*/ 0 h 1687612"/>
              <a:gd name="connsiteX2" fmla="*/ 1687613 w 1687613"/>
              <a:gd name="connsiteY2" fmla="*/ 281274 h 1687612"/>
              <a:gd name="connsiteX3" fmla="*/ 1687613 w 1687613"/>
              <a:gd name="connsiteY3" fmla="*/ 1406338 h 1687612"/>
              <a:gd name="connsiteX4" fmla="*/ 1406339 w 1687613"/>
              <a:gd name="connsiteY4" fmla="*/ 1687612 h 1687612"/>
              <a:gd name="connsiteX5" fmla="*/ 281274 w 1687613"/>
              <a:gd name="connsiteY5" fmla="*/ 1687612 h 1687612"/>
              <a:gd name="connsiteX6" fmla="*/ 0 w 1687613"/>
              <a:gd name="connsiteY6" fmla="*/ 1406338 h 1687612"/>
              <a:gd name="connsiteX7" fmla="*/ 0 w 1687613"/>
              <a:gd name="connsiteY7" fmla="*/ 281274 h 1687612"/>
              <a:gd name="connsiteX8" fmla="*/ 281274 w 1687613"/>
              <a:gd name="connsiteY8" fmla="*/ 0 h 168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13" h="1687612">
                <a:moveTo>
                  <a:pt x="281274" y="0"/>
                </a:moveTo>
                <a:lnTo>
                  <a:pt x="1406339" y="0"/>
                </a:lnTo>
                <a:cubicBezTo>
                  <a:pt x="1561682" y="0"/>
                  <a:pt x="1687613" y="125931"/>
                  <a:pt x="1687613" y="281274"/>
                </a:cubicBezTo>
                <a:lnTo>
                  <a:pt x="1687613" y="1406338"/>
                </a:lnTo>
                <a:cubicBezTo>
                  <a:pt x="1687613" y="1561681"/>
                  <a:pt x="1561682" y="1687612"/>
                  <a:pt x="1406339" y="1687612"/>
                </a:cubicBezTo>
                <a:lnTo>
                  <a:pt x="281274" y="1687612"/>
                </a:lnTo>
                <a:cubicBezTo>
                  <a:pt x="125931" y="1687612"/>
                  <a:pt x="0" y="1561681"/>
                  <a:pt x="0" y="1406338"/>
                </a:cubicBezTo>
                <a:lnTo>
                  <a:pt x="0" y="281274"/>
                </a:lnTo>
                <a:cubicBezTo>
                  <a:pt x="0" y="125931"/>
                  <a:pt x="125931" y="0"/>
                  <a:pt x="281274" y="0"/>
                </a:cubicBezTo>
                <a:close/>
              </a:path>
            </a:pathLst>
          </a:custGeom>
          <a:solidFill>
            <a:schemeClr val="tx2">
              <a:lumMod val="50000"/>
            </a:schemeClr>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rgbClr val="FFFFFF"/>
                </a:solidFill>
                <a:latin typeface="Arial" panose="020B0604020202020204"/>
                <a:ea typeface="微软雅黑" panose="020B0503020204020204" pitchFamily="34" charset="-122"/>
              </a:defRPr>
            </a:lvl1pPr>
          </a:lstStyle>
          <a:p>
            <a:pPr marL="0" lvl="0" algn="ctr"/>
            <a:endParaRPr lang="zh-CN" altLang="en-US"/>
          </a:p>
        </p:txBody>
      </p:sp>
      <p:sp>
        <p:nvSpPr>
          <p:cNvPr id="15" name="任意多边形: 形状 14"/>
          <p:cNvSpPr>
            <a:spLocks noGrp="1"/>
          </p:cNvSpPr>
          <p:nvPr>
            <p:ph type="pic" sz="quarter" idx="12"/>
          </p:nvPr>
        </p:nvSpPr>
        <p:spPr>
          <a:xfrm>
            <a:off x="5252194" y="1909227"/>
            <a:ext cx="1687613" cy="1687612"/>
          </a:xfrm>
          <a:custGeom>
            <a:avLst/>
            <a:gdLst>
              <a:gd name="connsiteX0" fmla="*/ 281274 w 1687613"/>
              <a:gd name="connsiteY0" fmla="*/ 0 h 1687612"/>
              <a:gd name="connsiteX1" fmla="*/ 1406339 w 1687613"/>
              <a:gd name="connsiteY1" fmla="*/ 0 h 1687612"/>
              <a:gd name="connsiteX2" fmla="*/ 1687613 w 1687613"/>
              <a:gd name="connsiteY2" fmla="*/ 281274 h 1687612"/>
              <a:gd name="connsiteX3" fmla="*/ 1687613 w 1687613"/>
              <a:gd name="connsiteY3" fmla="*/ 1406338 h 1687612"/>
              <a:gd name="connsiteX4" fmla="*/ 1406339 w 1687613"/>
              <a:gd name="connsiteY4" fmla="*/ 1687612 h 1687612"/>
              <a:gd name="connsiteX5" fmla="*/ 281274 w 1687613"/>
              <a:gd name="connsiteY5" fmla="*/ 1687612 h 1687612"/>
              <a:gd name="connsiteX6" fmla="*/ 0 w 1687613"/>
              <a:gd name="connsiteY6" fmla="*/ 1406338 h 1687612"/>
              <a:gd name="connsiteX7" fmla="*/ 0 w 1687613"/>
              <a:gd name="connsiteY7" fmla="*/ 281274 h 1687612"/>
              <a:gd name="connsiteX8" fmla="*/ 281274 w 1687613"/>
              <a:gd name="connsiteY8" fmla="*/ 0 h 168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13" h="1687612">
                <a:moveTo>
                  <a:pt x="281274" y="0"/>
                </a:moveTo>
                <a:lnTo>
                  <a:pt x="1406339" y="0"/>
                </a:lnTo>
                <a:cubicBezTo>
                  <a:pt x="1561682" y="0"/>
                  <a:pt x="1687613" y="125931"/>
                  <a:pt x="1687613" y="281274"/>
                </a:cubicBezTo>
                <a:lnTo>
                  <a:pt x="1687613" y="1406338"/>
                </a:lnTo>
                <a:cubicBezTo>
                  <a:pt x="1687613" y="1561681"/>
                  <a:pt x="1561682" y="1687612"/>
                  <a:pt x="1406339" y="1687612"/>
                </a:cubicBezTo>
                <a:lnTo>
                  <a:pt x="281274" y="1687612"/>
                </a:lnTo>
                <a:cubicBezTo>
                  <a:pt x="125931" y="1687612"/>
                  <a:pt x="0" y="1561681"/>
                  <a:pt x="0" y="1406338"/>
                </a:cubicBezTo>
                <a:lnTo>
                  <a:pt x="0" y="281274"/>
                </a:lnTo>
                <a:cubicBezTo>
                  <a:pt x="0" y="125931"/>
                  <a:pt x="125931" y="0"/>
                  <a:pt x="281274" y="0"/>
                </a:cubicBezTo>
                <a:close/>
              </a:path>
            </a:pathLst>
          </a:custGeom>
          <a:solidFill>
            <a:schemeClr val="tx2">
              <a:lumMod val="50000"/>
            </a:schemeClr>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rgbClr val="FFFFFF"/>
                </a:solidFill>
                <a:latin typeface="Arial" panose="020B0604020202020204"/>
                <a:ea typeface="微软雅黑" panose="020B0503020204020204" pitchFamily="34" charset="-122"/>
              </a:defRPr>
            </a:lvl1pPr>
          </a:lstStyle>
          <a:p>
            <a:pPr marL="0" lvl="0" algn="ctr"/>
            <a:endParaRPr lang="zh-CN" altLang="en-US"/>
          </a:p>
        </p:txBody>
      </p:sp>
      <p:sp>
        <p:nvSpPr>
          <p:cNvPr id="18" name="任意多边形: 形状 17"/>
          <p:cNvSpPr>
            <a:spLocks noGrp="1"/>
          </p:cNvSpPr>
          <p:nvPr>
            <p:ph type="pic" sz="quarter" idx="13"/>
          </p:nvPr>
        </p:nvSpPr>
        <p:spPr>
          <a:xfrm>
            <a:off x="7203827" y="3854550"/>
            <a:ext cx="1687613" cy="1687612"/>
          </a:xfrm>
          <a:custGeom>
            <a:avLst/>
            <a:gdLst>
              <a:gd name="connsiteX0" fmla="*/ 281274 w 1687613"/>
              <a:gd name="connsiteY0" fmla="*/ 0 h 1687612"/>
              <a:gd name="connsiteX1" fmla="*/ 1406339 w 1687613"/>
              <a:gd name="connsiteY1" fmla="*/ 0 h 1687612"/>
              <a:gd name="connsiteX2" fmla="*/ 1687613 w 1687613"/>
              <a:gd name="connsiteY2" fmla="*/ 281274 h 1687612"/>
              <a:gd name="connsiteX3" fmla="*/ 1687613 w 1687613"/>
              <a:gd name="connsiteY3" fmla="*/ 1406338 h 1687612"/>
              <a:gd name="connsiteX4" fmla="*/ 1406339 w 1687613"/>
              <a:gd name="connsiteY4" fmla="*/ 1687612 h 1687612"/>
              <a:gd name="connsiteX5" fmla="*/ 281274 w 1687613"/>
              <a:gd name="connsiteY5" fmla="*/ 1687612 h 1687612"/>
              <a:gd name="connsiteX6" fmla="*/ 0 w 1687613"/>
              <a:gd name="connsiteY6" fmla="*/ 1406338 h 1687612"/>
              <a:gd name="connsiteX7" fmla="*/ 0 w 1687613"/>
              <a:gd name="connsiteY7" fmla="*/ 281274 h 1687612"/>
              <a:gd name="connsiteX8" fmla="*/ 281274 w 1687613"/>
              <a:gd name="connsiteY8" fmla="*/ 0 h 168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13" h="1687612">
                <a:moveTo>
                  <a:pt x="281274" y="0"/>
                </a:moveTo>
                <a:lnTo>
                  <a:pt x="1406339" y="0"/>
                </a:lnTo>
                <a:cubicBezTo>
                  <a:pt x="1561682" y="0"/>
                  <a:pt x="1687613" y="125931"/>
                  <a:pt x="1687613" y="281274"/>
                </a:cubicBezTo>
                <a:lnTo>
                  <a:pt x="1687613" y="1406338"/>
                </a:lnTo>
                <a:cubicBezTo>
                  <a:pt x="1687613" y="1561681"/>
                  <a:pt x="1561682" y="1687612"/>
                  <a:pt x="1406339" y="1687612"/>
                </a:cubicBezTo>
                <a:lnTo>
                  <a:pt x="281274" y="1687612"/>
                </a:lnTo>
                <a:cubicBezTo>
                  <a:pt x="125931" y="1687612"/>
                  <a:pt x="0" y="1561681"/>
                  <a:pt x="0" y="1406338"/>
                </a:cubicBezTo>
                <a:lnTo>
                  <a:pt x="0" y="281274"/>
                </a:lnTo>
                <a:cubicBezTo>
                  <a:pt x="0" y="125931"/>
                  <a:pt x="125931" y="0"/>
                  <a:pt x="281274" y="0"/>
                </a:cubicBezTo>
                <a:close/>
              </a:path>
            </a:pathLst>
          </a:custGeom>
          <a:solidFill>
            <a:schemeClr val="tx2">
              <a:lumMod val="50000"/>
            </a:schemeClr>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rgbClr val="FFFFFF"/>
                </a:solidFill>
                <a:latin typeface="Arial" panose="020B0604020202020204"/>
                <a:ea typeface="微软雅黑" panose="020B0503020204020204" pitchFamily="34" charset="-122"/>
              </a:defRPr>
            </a:lvl1pPr>
          </a:lstStyle>
          <a:p>
            <a:pPr marL="0" lvl="0" algn="ctr"/>
            <a:endParaRPr lang="zh-CN" altLang="en-US"/>
          </a:p>
        </p:txBody>
      </p:sp>
      <p:sp>
        <p:nvSpPr>
          <p:cNvPr id="16" name="任意多边形: 形状 15"/>
          <p:cNvSpPr>
            <a:spLocks noGrp="1"/>
          </p:cNvSpPr>
          <p:nvPr>
            <p:ph type="pic" sz="quarter" idx="14"/>
          </p:nvPr>
        </p:nvSpPr>
        <p:spPr>
          <a:xfrm>
            <a:off x="9155460" y="1909227"/>
            <a:ext cx="1687613" cy="1687612"/>
          </a:xfrm>
          <a:custGeom>
            <a:avLst/>
            <a:gdLst>
              <a:gd name="connsiteX0" fmla="*/ 281274 w 1687613"/>
              <a:gd name="connsiteY0" fmla="*/ 0 h 1687612"/>
              <a:gd name="connsiteX1" fmla="*/ 1406339 w 1687613"/>
              <a:gd name="connsiteY1" fmla="*/ 0 h 1687612"/>
              <a:gd name="connsiteX2" fmla="*/ 1687613 w 1687613"/>
              <a:gd name="connsiteY2" fmla="*/ 281274 h 1687612"/>
              <a:gd name="connsiteX3" fmla="*/ 1687613 w 1687613"/>
              <a:gd name="connsiteY3" fmla="*/ 1406338 h 1687612"/>
              <a:gd name="connsiteX4" fmla="*/ 1406339 w 1687613"/>
              <a:gd name="connsiteY4" fmla="*/ 1687612 h 1687612"/>
              <a:gd name="connsiteX5" fmla="*/ 281274 w 1687613"/>
              <a:gd name="connsiteY5" fmla="*/ 1687612 h 1687612"/>
              <a:gd name="connsiteX6" fmla="*/ 0 w 1687613"/>
              <a:gd name="connsiteY6" fmla="*/ 1406338 h 1687612"/>
              <a:gd name="connsiteX7" fmla="*/ 0 w 1687613"/>
              <a:gd name="connsiteY7" fmla="*/ 281274 h 1687612"/>
              <a:gd name="connsiteX8" fmla="*/ 281274 w 1687613"/>
              <a:gd name="connsiteY8" fmla="*/ 0 h 168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13" h="1687612">
                <a:moveTo>
                  <a:pt x="281274" y="0"/>
                </a:moveTo>
                <a:lnTo>
                  <a:pt x="1406339" y="0"/>
                </a:lnTo>
                <a:cubicBezTo>
                  <a:pt x="1561682" y="0"/>
                  <a:pt x="1687613" y="125931"/>
                  <a:pt x="1687613" y="281274"/>
                </a:cubicBezTo>
                <a:lnTo>
                  <a:pt x="1687613" y="1406338"/>
                </a:lnTo>
                <a:cubicBezTo>
                  <a:pt x="1687613" y="1561681"/>
                  <a:pt x="1561682" y="1687612"/>
                  <a:pt x="1406339" y="1687612"/>
                </a:cubicBezTo>
                <a:lnTo>
                  <a:pt x="281274" y="1687612"/>
                </a:lnTo>
                <a:cubicBezTo>
                  <a:pt x="125931" y="1687612"/>
                  <a:pt x="0" y="1561681"/>
                  <a:pt x="0" y="1406338"/>
                </a:cubicBezTo>
                <a:lnTo>
                  <a:pt x="0" y="281274"/>
                </a:lnTo>
                <a:cubicBezTo>
                  <a:pt x="0" y="125931"/>
                  <a:pt x="125931" y="0"/>
                  <a:pt x="281274" y="0"/>
                </a:cubicBezTo>
                <a:close/>
              </a:path>
            </a:pathLst>
          </a:custGeom>
          <a:solidFill>
            <a:schemeClr val="tx2">
              <a:lumMod val="50000"/>
            </a:schemeClr>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rgbClr val="FFFFFF"/>
                </a:solidFill>
                <a:latin typeface="Arial" panose="020B0604020202020204"/>
                <a:ea typeface="微软雅黑" panose="020B0503020204020204" pitchFamily="34" charset="-122"/>
              </a:defRPr>
            </a:lvl1pPr>
          </a:lstStyle>
          <a:p>
            <a:pPr marL="0" lvl="0"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33167" y="1872283"/>
            <a:ext cx="1853594" cy="1852976"/>
          </a:xfrm>
          <a:custGeom>
            <a:avLst/>
            <a:gdLst>
              <a:gd name="connsiteX0" fmla="*/ 926797 w 1853594"/>
              <a:gd name="connsiteY0" fmla="*/ 0 h 1852976"/>
              <a:gd name="connsiteX1" fmla="*/ 1853594 w 1853594"/>
              <a:gd name="connsiteY1" fmla="*/ 926488 h 1852976"/>
              <a:gd name="connsiteX2" fmla="*/ 926797 w 1853594"/>
              <a:gd name="connsiteY2" fmla="*/ 1852976 h 1852976"/>
              <a:gd name="connsiteX3" fmla="*/ 0 w 1853594"/>
              <a:gd name="connsiteY3" fmla="*/ 926488 h 1852976"/>
              <a:gd name="connsiteX4" fmla="*/ 926797 w 1853594"/>
              <a:gd name="connsiteY4" fmla="*/ 0 h 185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94" h="1852976">
                <a:moveTo>
                  <a:pt x="926797" y="0"/>
                </a:moveTo>
                <a:cubicBezTo>
                  <a:pt x="1438653" y="0"/>
                  <a:pt x="1853594" y="414803"/>
                  <a:pt x="1853594" y="926488"/>
                </a:cubicBezTo>
                <a:cubicBezTo>
                  <a:pt x="1853594" y="1438173"/>
                  <a:pt x="1438653" y="1852976"/>
                  <a:pt x="926797" y="1852976"/>
                </a:cubicBezTo>
                <a:cubicBezTo>
                  <a:pt x="414941" y="1852976"/>
                  <a:pt x="0" y="1438173"/>
                  <a:pt x="0" y="926488"/>
                </a:cubicBezTo>
                <a:cubicBezTo>
                  <a:pt x="0" y="414803"/>
                  <a:pt x="414941" y="0"/>
                  <a:pt x="926797" y="0"/>
                </a:cubicBezTo>
                <a:close/>
              </a:path>
            </a:pathLst>
          </a:custGeom>
          <a:ln w="12700">
            <a:solidFill>
              <a:schemeClr val="accent2"/>
            </a:solidFill>
          </a:ln>
        </p:spPr>
        <p:txBody>
          <a:bodyPr wrap="square">
            <a:noAutofit/>
          </a:bodyPr>
          <a:lstStyle/>
          <a:p>
            <a:endParaRPr lang="zh-CN" altLang="en-US"/>
          </a:p>
        </p:txBody>
      </p:sp>
      <p:sp>
        <p:nvSpPr>
          <p:cNvPr id="13" name="图片占位符 12"/>
          <p:cNvSpPr>
            <a:spLocks noGrp="1"/>
          </p:cNvSpPr>
          <p:nvPr>
            <p:ph type="pic" sz="quarter" idx="11"/>
          </p:nvPr>
        </p:nvSpPr>
        <p:spPr>
          <a:xfrm>
            <a:off x="3923858" y="1872283"/>
            <a:ext cx="1853594" cy="1852976"/>
          </a:xfrm>
          <a:custGeom>
            <a:avLst/>
            <a:gdLst>
              <a:gd name="connsiteX0" fmla="*/ 926797 w 1853594"/>
              <a:gd name="connsiteY0" fmla="*/ 0 h 1852976"/>
              <a:gd name="connsiteX1" fmla="*/ 1853594 w 1853594"/>
              <a:gd name="connsiteY1" fmla="*/ 926488 h 1852976"/>
              <a:gd name="connsiteX2" fmla="*/ 926797 w 1853594"/>
              <a:gd name="connsiteY2" fmla="*/ 1852976 h 1852976"/>
              <a:gd name="connsiteX3" fmla="*/ 0 w 1853594"/>
              <a:gd name="connsiteY3" fmla="*/ 926488 h 1852976"/>
              <a:gd name="connsiteX4" fmla="*/ 926797 w 1853594"/>
              <a:gd name="connsiteY4" fmla="*/ 0 h 185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94" h="1852976">
                <a:moveTo>
                  <a:pt x="926797" y="0"/>
                </a:moveTo>
                <a:cubicBezTo>
                  <a:pt x="1438653" y="0"/>
                  <a:pt x="1853594" y="414803"/>
                  <a:pt x="1853594" y="926488"/>
                </a:cubicBezTo>
                <a:cubicBezTo>
                  <a:pt x="1853594" y="1438173"/>
                  <a:pt x="1438653" y="1852976"/>
                  <a:pt x="926797" y="1852976"/>
                </a:cubicBezTo>
                <a:cubicBezTo>
                  <a:pt x="414941" y="1852976"/>
                  <a:pt x="0" y="1438173"/>
                  <a:pt x="0" y="926488"/>
                </a:cubicBezTo>
                <a:cubicBezTo>
                  <a:pt x="0" y="414803"/>
                  <a:pt x="414941" y="0"/>
                  <a:pt x="926797" y="0"/>
                </a:cubicBezTo>
                <a:close/>
              </a:path>
            </a:pathLst>
          </a:custGeom>
          <a:ln w="12700">
            <a:solidFill>
              <a:schemeClr val="accent2"/>
            </a:solidFill>
          </a:ln>
        </p:spPr>
        <p:txBody>
          <a:bodyPr wrap="square">
            <a:noAutofit/>
          </a:bodyPr>
          <a:lstStyle/>
          <a:p>
            <a:endParaRPr lang="zh-CN" altLang="en-US"/>
          </a:p>
        </p:txBody>
      </p:sp>
      <p:sp>
        <p:nvSpPr>
          <p:cNvPr id="14" name="图片占位符 13"/>
          <p:cNvSpPr>
            <a:spLocks noGrp="1"/>
          </p:cNvSpPr>
          <p:nvPr>
            <p:ph type="pic" sz="quarter" idx="12"/>
          </p:nvPr>
        </p:nvSpPr>
        <p:spPr>
          <a:xfrm>
            <a:off x="6414549" y="1872283"/>
            <a:ext cx="1853594" cy="1852976"/>
          </a:xfrm>
          <a:custGeom>
            <a:avLst/>
            <a:gdLst>
              <a:gd name="connsiteX0" fmla="*/ 926797 w 1853594"/>
              <a:gd name="connsiteY0" fmla="*/ 0 h 1852976"/>
              <a:gd name="connsiteX1" fmla="*/ 1853594 w 1853594"/>
              <a:gd name="connsiteY1" fmla="*/ 926488 h 1852976"/>
              <a:gd name="connsiteX2" fmla="*/ 926797 w 1853594"/>
              <a:gd name="connsiteY2" fmla="*/ 1852976 h 1852976"/>
              <a:gd name="connsiteX3" fmla="*/ 0 w 1853594"/>
              <a:gd name="connsiteY3" fmla="*/ 926488 h 1852976"/>
              <a:gd name="connsiteX4" fmla="*/ 926797 w 1853594"/>
              <a:gd name="connsiteY4" fmla="*/ 0 h 185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94" h="1852976">
                <a:moveTo>
                  <a:pt x="926797" y="0"/>
                </a:moveTo>
                <a:cubicBezTo>
                  <a:pt x="1438653" y="0"/>
                  <a:pt x="1853594" y="414803"/>
                  <a:pt x="1853594" y="926488"/>
                </a:cubicBezTo>
                <a:cubicBezTo>
                  <a:pt x="1853594" y="1438173"/>
                  <a:pt x="1438653" y="1852976"/>
                  <a:pt x="926797" y="1852976"/>
                </a:cubicBezTo>
                <a:cubicBezTo>
                  <a:pt x="414941" y="1852976"/>
                  <a:pt x="0" y="1438173"/>
                  <a:pt x="0" y="926488"/>
                </a:cubicBezTo>
                <a:cubicBezTo>
                  <a:pt x="0" y="414803"/>
                  <a:pt x="414941" y="0"/>
                  <a:pt x="926797" y="0"/>
                </a:cubicBezTo>
                <a:close/>
              </a:path>
            </a:pathLst>
          </a:custGeom>
          <a:ln w="12700">
            <a:solidFill>
              <a:schemeClr val="accent2"/>
            </a:solidFill>
          </a:ln>
        </p:spPr>
        <p:txBody>
          <a:bodyPr wrap="square">
            <a:noAutofit/>
          </a:bodyPr>
          <a:lstStyle/>
          <a:p>
            <a:endParaRPr lang="zh-CN" altLang="en-US"/>
          </a:p>
        </p:txBody>
      </p:sp>
      <p:sp>
        <p:nvSpPr>
          <p:cNvPr id="15" name="图片占位符 14"/>
          <p:cNvSpPr>
            <a:spLocks noGrp="1"/>
          </p:cNvSpPr>
          <p:nvPr>
            <p:ph type="pic" sz="quarter" idx="13"/>
          </p:nvPr>
        </p:nvSpPr>
        <p:spPr>
          <a:xfrm>
            <a:off x="8905240" y="1872283"/>
            <a:ext cx="1853594" cy="1852976"/>
          </a:xfrm>
          <a:custGeom>
            <a:avLst/>
            <a:gdLst>
              <a:gd name="connsiteX0" fmla="*/ 926797 w 1853594"/>
              <a:gd name="connsiteY0" fmla="*/ 0 h 1852976"/>
              <a:gd name="connsiteX1" fmla="*/ 1853594 w 1853594"/>
              <a:gd name="connsiteY1" fmla="*/ 926488 h 1852976"/>
              <a:gd name="connsiteX2" fmla="*/ 926797 w 1853594"/>
              <a:gd name="connsiteY2" fmla="*/ 1852976 h 1852976"/>
              <a:gd name="connsiteX3" fmla="*/ 0 w 1853594"/>
              <a:gd name="connsiteY3" fmla="*/ 926488 h 1852976"/>
              <a:gd name="connsiteX4" fmla="*/ 926797 w 1853594"/>
              <a:gd name="connsiteY4" fmla="*/ 0 h 185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94" h="1852976">
                <a:moveTo>
                  <a:pt x="926797" y="0"/>
                </a:moveTo>
                <a:cubicBezTo>
                  <a:pt x="1438653" y="0"/>
                  <a:pt x="1853594" y="414803"/>
                  <a:pt x="1853594" y="926488"/>
                </a:cubicBezTo>
                <a:cubicBezTo>
                  <a:pt x="1853594" y="1438173"/>
                  <a:pt x="1438653" y="1852976"/>
                  <a:pt x="926797" y="1852976"/>
                </a:cubicBezTo>
                <a:cubicBezTo>
                  <a:pt x="414941" y="1852976"/>
                  <a:pt x="0" y="1438173"/>
                  <a:pt x="0" y="926488"/>
                </a:cubicBezTo>
                <a:cubicBezTo>
                  <a:pt x="0" y="414803"/>
                  <a:pt x="414941" y="0"/>
                  <a:pt x="926797" y="0"/>
                </a:cubicBezTo>
                <a:close/>
              </a:path>
            </a:pathLst>
          </a:custGeom>
          <a:ln w="12700">
            <a:solidFill>
              <a:schemeClr val="accent2"/>
            </a:solidFill>
          </a:ln>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718346"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496384"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274422"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052459"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816621" y="1981200"/>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7639387" y="1981200"/>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4739541" y="3878161"/>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343472" y="2101308"/>
            <a:ext cx="2376264" cy="1705156"/>
          </a:xfrm>
          <a:custGeom>
            <a:avLst/>
            <a:gdLst>
              <a:gd name="connsiteX0" fmla="*/ 0 w 2376264"/>
              <a:gd name="connsiteY0" fmla="*/ 0 h 1705156"/>
              <a:gd name="connsiteX1" fmla="*/ 2376264 w 2376264"/>
              <a:gd name="connsiteY1" fmla="*/ 0 h 1705156"/>
              <a:gd name="connsiteX2" fmla="*/ 2376264 w 2376264"/>
              <a:gd name="connsiteY2" fmla="*/ 1705156 h 1705156"/>
              <a:gd name="connsiteX3" fmla="*/ 0 w 2376264"/>
              <a:gd name="connsiteY3" fmla="*/ 1705156 h 1705156"/>
            </a:gdLst>
            <a:ahLst/>
            <a:cxnLst>
              <a:cxn ang="0">
                <a:pos x="connsiteX0" y="connsiteY0"/>
              </a:cxn>
              <a:cxn ang="0">
                <a:pos x="connsiteX1" y="connsiteY1"/>
              </a:cxn>
              <a:cxn ang="0">
                <a:pos x="connsiteX2" y="connsiteY2"/>
              </a:cxn>
              <a:cxn ang="0">
                <a:pos x="connsiteX3" y="connsiteY3"/>
              </a:cxn>
            </a:cxnLst>
            <a:rect l="l" t="t" r="r" b="b"/>
            <a:pathLst>
              <a:path w="2376264" h="1705156">
                <a:moveTo>
                  <a:pt x="0" y="0"/>
                </a:moveTo>
                <a:lnTo>
                  <a:pt x="2376264" y="0"/>
                </a:lnTo>
                <a:lnTo>
                  <a:pt x="2376264" y="1705156"/>
                </a:lnTo>
                <a:lnTo>
                  <a:pt x="0" y="1705156"/>
                </a:lnTo>
                <a:close/>
              </a:path>
            </a:pathLst>
          </a:custGeom>
          <a:ln w="12700">
            <a:solidFill>
              <a:schemeClr val="bg1"/>
            </a:solidFill>
          </a:ln>
        </p:spPr>
        <p:txBody>
          <a:bodyPr wrap="square">
            <a:noAutofit/>
          </a:bodyPr>
          <a:lstStyle/>
          <a:p>
            <a:endParaRPr lang="zh-CN" altLang="en-US"/>
          </a:p>
        </p:txBody>
      </p:sp>
      <p:sp>
        <p:nvSpPr>
          <p:cNvPr id="14" name="图片占位符 13"/>
          <p:cNvSpPr>
            <a:spLocks noGrp="1"/>
          </p:cNvSpPr>
          <p:nvPr>
            <p:ph type="pic" sz="quarter" idx="11"/>
          </p:nvPr>
        </p:nvSpPr>
        <p:spPr>
          <a:xfrm>
            <a:off x="3719736" y="3806464"/>
            <a:ext cx="2376264" cy="1705158"/>
          </a:xfrm>
          <a:custGeom>
            <a:avLst/>
            <a:gdLst>
              <a:gd name="connsiteX0" fmla="*/ 0 w 2376264"/>
              <a:gd name="connsiteY0" fmla="*/ 0 h 1705158"/>
              <a:gd name="connsiteX1" fmla="*/ 2376264 w 2376264"/>
              <a:gd name="connsiteY1" fmla="*/ 0 h 1705158"/>
              <a:gd name="connsiteX2" fmla="*/ 2376264 w 2376264"/>
              <a:gd name="connsiteY2" fmla="*/ 1705158 h 1705158"/>
              <a:gd name="connsiteX3" fmla="*/ 0 w 2376264"/>
              <a:gd name="connsiteY3" fmla="*/ 1705158 h 1705158"/>
            </a:gdLst>
            <a:ahLst/>
            <a:cxnLst>
              <a:cxn ang="0">
                <a:pos x="connsiteX0" y="connsiteY0"/>
              </a:cxn>
              <a:cxn ang="0">
                <a:pos x="connsiteX1" y="connsiteY1"/>
              </a:cxn>
              <a:cxn ang="0">
                <a:pos x="connsiteX2" y="connsiteY2"/>
              </a:cxn>
              <a:cxn ang="0">
                <a:pos x="connsiteX3" y="connsiteY3"/>
              </a:cxn>
            </a:cxnLst>
            <a:rect l="l" t="t" r="r" b="b"/>
            <a:pathLst>
              <a:path w="2376264" h="1705158">
                <a:moveTo>
                  <a:pt x="0" y="0"/>
                </a:moveTo>
                <a:lnTo>
                  <a:pt x="2376264" y="0"/>
                </a:lnTo>
                <a:lnTo>
                  <a:pt x="2376264" y="1705158"/>
                </a:lnTo>
                <a:lnTo>
                  <a:pt x="0" y="1705158"/>
                </a:lnTo>
                <a:close/>
              </a:path>
            </a:pathLst>
          </a:custGeom>
          <a:ln w="12700">
            <a:solidFill>
              <a:schemeClr val="bg1"/>
            </a:solidFill>
          </a:ln>
        </p:spPr>
        <p:txBody>
          <a:bodyPr wrap="square">
            <a:noAutofit/>
          </a:bodyPr>
          <a:lstStyle/>
          <a:p>
            <a:endParaRPr lang="zh-CN" altLang="en-US"/>
          </a:p>
        </p:txBody>
      </p:sp>
      <p:sp>
        <p:nvSpPr>
          <p:cNvPr id="13" name="图片占位符 12"/>
          <p:cNvSpPr>
            <a:spLocks noGrp="1"/>
          </p:cNvSpPr>
          <p:nvPr>
            <p:ph type="pic" sz="quarter" idx="12"/>
          </p:nvPr>
        </p:nvSpPr>
        <p:spPr>
          <a:xfrm>
            <a:off x="6096000" y="2101308"/>
            <a:ext cx="2376264" cy="1705156"/>
          </a:xfrm>
          <a:custGeom>
            <a:avLst/>
            <a:gdLst>
              <a:gd name="connsiteX0" fmla="*/ 0 w 2376264"/>
              <a:gd name="connsiteY0" fmla="*/ 0 h 1705156"/>
              <a:gd name="connsiteX1" fmla="*/ 2376264 w 2376264"/>
              <a:gd name="connsiteY1" fmla="*/ 0 h 1705156"/>
              <a:gd name="connsiteX2" fmla="*/ 2376264 w 2376264"/>
              <a:gd name="connsiteY2" fmla="*/ 1705156 h 1705156"/>
              <a:gd name="connsiteX3" fmla="*/ 0 w 2376264"/>
              <a:gd name="connsiteY3" fmla="*/ 1705156 h 1705156"/>
            </a:gdLst>
            <a:ahLst/>
            <a:cxnLst>
              <a:cxn ang="0">
                <a:pos x="connsiteX0" y="connsiteY0"/>
              </a:cxn>
              <a:cxn ang="0">
                <a:pos x="connsiteX1" y="connsiteY1"/>
              </a:cxn>
              <a:cxn ang="0">
                <a:pos x="connsiteX2" y="connsiteY2"/>
              </a:cxn>
              <a:cxn ang="0">
                <a:pos x="connsiteX3" y="connsiteY3"/>
              </a:cxn>
            </a:cxnLst>
            <a:rect l="l" t="t" r="r" b="b"/>
            <a:pathLst>
              <a:path w="2376264" h="1705156">
                <a:moveTo>
                  <a:pt x="0" y="0"/>
                </a:moveTo>
                <a:lnTo>
                  <a:pt x="2376264" y="0"/>
                </a:lnTo>
                <a:lnTo>
                  <a:pt x="2376264" y="1705156"/>
                </a:lnTo>
                <a:lnTo>
                  <a:pt x="0" y="1705156"/>
                </a:lnTo>
                <a:close/>
              </a:path>
            </a:pathLst>
          </a:custGeom>
          <a:ln w="12700">
            <a:solidFill>
              <a:schemeClr val="bg1"/>
            </a:solidFill>
          </a:ln>
        </p:spPr>
        <p:txBody>
          <a:bodyPr wrap="square">
            <a:noAutofit/>
          </a:bodyPr>
          <a:lstStyle/>
          <a:p>
            <a:endParaRPr lang="zh-CN" altLang="en-US"/>
          </a:p>
        </p:txBody>
      </p:sp>
      <p:sp>
        <p:nvSpPr>
          <p:cNvPr id="15" name="图片占位符 14"/>
          <p:cNvSpPr>
            <a:spLocks noGrp="1"/>
          </p:cNvSpPr>
          <p:nvPr>
            <p:ph type="pic" sz="quarter" idx="13"/>
          </p:nvPr>
        </p:nvSpPr>
        <p:spPr>
          <a:xfrm>
            <a:off x="8472264" y="3806464"/>
            <a:ext cx="2376264" cy="1705158"/>
          </a:xfrm>
          <a:custGeom>
            <a:avLst/>
            <a:gdLst>
              <a:gd name="connsiteX0" fmla="*/ 0 w 2376264"/>
              <a:gd name="connsiteY0" fmla="*/ 0 h 1705158"/>
              <a:gd name="connsiteX1" fmla="*/ 2376264 w 2376264"/>
              <a:gd name="connsiteY1" fmla="*/ 0 h 1705158"/>
              <a:gd name="connsiteX2" fmla="*/ 2376264 w 2376264"/>
              <a:gd name="connsiteY2" fmla="*/ 1705158 h 1705158"/>
              <a:gd name="connsiteX3" fmla="*/ 0 w 2376264"/>
              <a:gd name="connsiteY3" fmla="*/ 1705158 h 1705158"/>
            </a:gdLst>
            <a:ahLst/>
            <a:cxnLst>
              <a:cxn ang="0">
                <a:pos x="connsiteX0" y="connsiteY0"/>
              </a:cxn>
              <a:cxn ang="0">
                <a:pos x="connsiteX1" y="connsiteY1"/>
              </a:cxn>
              <a:cxn ang="0">
                <a:pos x="connsiteX2" y="connsiteY2"/>
              </a:cxn>
              <a:cxn ang="0">
                <a:pos x="connsiteX3" y="connsiteY3"/>
              </a:cxn>
            </a:cxnLst>
            <a:rect l="l" t="t" r="r" b="b"/>
            <a:pathLst>
              <a:path w="2376264" h="1705158">
                <a:moveTo>
                  <a:pt x="0" y="0"/>
                </a:moveTo>
                <a:lnTo>
                  <a:pt x="2376264" y="0"/>
                </a:lnTo>
                <a:lnTo>
                  <a:pt x="2376264" y="1705158"/>
                </a:lnTo>
                <a:lnTo>
                  <a:pt x="0" y="1705158"/>
                </a:lnTo>
                <a:close/>
              </a:path>
            </a:pathLst>
          </a:custGeom>
          <a:ln w="12700">
            <a:solidFill>
              <a:schemeClr val="bg1"/>
            </a:solidFill>
          </a:ln>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alpha val="0"/>
                </a:schemeClr>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3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9.xml"/><Relationship Id="rId2" Type="http://schemas.openxmlformats.org/officeDocument/2006/relationships/tags" Target="../tags/tag41.xml"/><Relationship Id="rId1" Type="http://schemas.openxmlformats.org/officeDocument/2006/relationships/tags" Target="../tags/tag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2" Type="http://schemas.openxmlformats.org/officeDocument/2006/relationships/notesSlide" Target="../notesSlides/notesSlide2.xml"/><Relationship Id="rId31" Type="http://schemas.openxmlformats.org/officeDocument/2006/relationships/slideLayout" Target="../slideLayouts/slideLayout2.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518115" y="7525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485" y="10612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96000" y="1370012"/>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874713" y="1920551"/>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9362328"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9784960"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0207593"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10630227"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9208610"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90970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89854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88738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87622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6506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85391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4275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3159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82043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809276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798117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786959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775800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764642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53483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742325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731166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720008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708849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697691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68653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67537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66421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65305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64189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63074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61958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60842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59726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176691" y="1758480"/>
            <a:ext cx="1106331" cy="254302"/>
            <a:chOff x="-115731" y="1766100"/>
            <a:chExt cx="1106331" cy="254302"/>
          </a:xfrm>
          <a:solidFill>
            <a:schemeClr val="accent1"/>
          </a:solidFill>
        </p:grpSpPr>
        <p:sp>
          <p:nvSpPr>
            <p:cNvPr id="54" name="任意多边形 53"/>
            <p:cNvSpPr/>
            <p:nvPr/>
          </p:nvSpPr>
          <p:spPr>
            <a:xfrm>
              <a:off x="35922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29985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4048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18111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12174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6237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300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5636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11573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89353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83417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77480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71543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a:off x="65606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59669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a:off x="53732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477959"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418590"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矩形 74"/>
          <p:cNvSpPr/>
          <p:nvPr/>
        </p:nvSpPr>
        <p:spPr>
          <a:xfrm>
            <a:off x="799154" y="2432180"/>
            <a:ext cx="10492734" cy="1198880"/>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6000" b="1" dirty="0">
                <a:solidFill>
                  <a:schemeClr val="bg1"/>
                </a:solidFill>
                <a:latin typeface="+mn-ea"/>
              </a:rPr>
              <a:t>毕业设计中期答辩</a:t>
            </a:r>
            <a:endParaRPr lang="zh-CN" altLang="en-US" sz="6000" b="1" dirty="0">
              <a:solidFill>
                <a:schemeClr val="bg1"/>
              </a:solidFill>
              <a:latin typeface="+mn-ea"/>
            </a:endParaRPr>
          </a:p>
        </p:txBody>
      </p:sp>
      <p:sp>
        <p:nvSpPr>
          <p:cNvPr id="76" name="矩形 75"/>
          <p:cNvSpPr/>
          <p:nvPr/>
        </p:nvSpPr>
        <p:spPr>
          <a:xfrm>
            <a:off x="2270125" y="3693160"/>
            <a:ext cx="8036560" cy="60769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2800" dirty="0">
                <a:solidFill>
                  <a:schemeClr val="accent1"/>
                </a:solidFill>
                <a:latin typeface="+mn-ea"/>
              </a:rPr>
              <a:t>题目：基于后量子密码的身份认证协议设计与实现</a:t>
            </a:r>
            <a:endParaRPr lang="zh-CN" altLang="en-US" sz="2800" dirty="0">
              <a:solidFill>
                <a:schemeClr val="accent1"/>
              </a:solidFill>
              <a:latin typeface="+mn-ea"/>
            </a:endParaRPr>
          </a:p>
        </p:txBody>
      </p:sp>
      <p:sp>
        <p:nvSpPr>
          <p:cNvPr id="78" name="Freeform: Shape 60"/>
          <p:cNvSpPr/>
          <p:nvPr/>
        </p:nvSpPr>
        <p:spPr bwMode="auto">
          <a:xfrm>
            <a:off x="9453698" y="5970946"/>
            <a:ext cx="387076" cy="387077"/>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accent2"/>
          </a:solidFill>
          <a:ln>
            <a:noFill/>
          </a:ln>
        </p:spPr>
        <p:txBody>
          <a:bodyPr anchor="ctr"/>
          <a:lstStyle/>
          <a:p>
            <a:pPr algn="ctr"/>
          </a:p>
        </p:txBody>
      </p:sp>
      <p:sp>
        <p:nvSpPr>
          <p:cNvPr id="79" name="Freeform: Shape 61"/>
          <p:cNvSpPr/>
          <p:nvPr/>
        </p:nvSpPr>
        <p:spPr bwMode="auto">
          <a:xfrm>
            <a:off x="10746340" y="5964287"/>
            <a:ext cx="400395" cy="400395"/>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accent2"/>
          </a:solidFill>
          <a:ln>
            <a:noFill/>
          </a:ln>
        </p:spPr>
        <p:txBody>
          <a:bodyPr anchor="ctr"/>
          <a:lstStyle/>
          <a:p>
            <a:pPr algn="ctr"/>
          </a:p>
        </p:txBody>
      </p:sp>
      <p:sp>
        <p:nvSpPr>
          <p:cNvPr id="80" name="Freeform: Shape 62"/>
          <p:cNvSpPr/>
          <p:nvPr/>
        </p:nvSpPr>
        <p:spPr bwMode="auto">
          <a:xfrm>
            <a:off x="10093360" y="5964287"/>
            <a:ext cx="400395" cy="400395"/>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2"/>
          </a:solidFill>
          <a:ln>
            <a:noFill/>
          </a:ln>
        </p:spPr>
        <p:txBody>
          <a:bodyPr anchor="ctr"/>
          <a:lstStyle/>
          <a:p>
            <a:pPr algn="ctr"/>
          </a:p>
        </p:txBody>
      </p:sp>
      <p:pic>
        <p:nvPicPr>
          <p:cNvPr id="81" name="图片 80"/>
          <p:cNvPicPr>
            <a:picLocks noChangeAspect="1"/>
          </p:cNvPicPr>
          <p:nvPr/>
        </p:nvPicPr>
        <p:blipFill>
          <a:blip r:embed="rId1">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81109" y="229013"/>
            <a:ext cx="2050350" cy="1691538"/>
          </a:xfrm>
          <a:prstGeom prst="rect">
            <a:avLst/>
          </a:prstGeom>
        </p:spPr>
      </p:pic>
      <p:sp>
        <p:nvSpPr>
          <p:cNvPr id="3" name="文本框 2"/>
          <p:cNvSpPr txBox="1"/>
          <p:nvPr/>
        </p:nvSpPr>
        <p:spPr>
          <a:xfrm>
            <a:off x="2449195" y="4402455"/>
            <a:ext cx="7455535" cy="460375"/>
          </a:xfrm>
          <a:prstGeom prst="rect">
            <a:avLst/>
          </a:prstGeom>
          <a:noFill/>
        </p:spPr>
        <p:txBody>
          <a:bodyPr wrap="square" rtlCol="0">
            <a:spAutoFit/>
          </a:bodyPr>
          <a:p>
            <a:r>
              <a:rPr lang="zh-CN" altLang="en-US" sz="2400">
                <a:solidFill>
                  <a:schemeClr val="bg1"/>
                </a:solidFill>
              </a:rPr>
              <a:t>姓名：于奕骅</a:t>
            </a:r>
            <a:r>
              <a:rPr lang="en-US" altLang="zh-CN" sz="2400">
                <a:solidFill>
                  <a:schemeClr val="bg1"/>
                </a:solidFill>
              </a:rPr>
              <a:t>   </a:t>
            </a:r>
            <a:r>
              <a:rPr lang="zh-CN" altLang="en-US" sz="2400">
                <a:solidFill>
                  <a:schemeClr val="bg1"/>
                </a:solidFill>
              </a:rPr>
              <a:t>学号：</a:t>
            </a:r>
            <a:r>
              <a:rPr lang="en-US" altLang="zh-CN" sz="2400">
                <a:solidFill>
                  <a:schemeClr val="bg1"/>
                </a:solidFill>
              </a:rPr>
              <a:t>120L021602  </a:t>
            </a:r>
            <a:r>
              <a:rPr lang="zh-CN" altLang="en-US" sz="2400">
                <a:solidFill>
                  <a:schemeClr val="bg1"/>
                </a:solidFill>
              </a:rPr>
              <a:t>指导教师：李琼</a:t>
            </a:r>
            <a:endParaRPr lang="zh-CN" altLang="en-US" sz="2400">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2" presetClass="entr" presetSubtype="8"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1500"/>
                            </p:stCondLst>
                            <p:childTnLst>
                              <p:par>
                                <p:cTn id="27" presetID="2" presetClass="entr" presetSubtype="8"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 calcmode="lin" valueType="num">
                                      <p:cBhvr additive="base">
                                        <p:cTn id="29" dur="500" fill="hold"/>
                                        <p:tgtEl>
                                          <p:spTgt spid="74"/>
                                        </p:tgtEl>
                                        <p:attrNameLst>
                                          <p:attrName>ppt_x</p:attrName>
                                        </p:attrNameLst>
                                      </p:cBhvr>
                                      <p:tavLst>
                                        <p:tav tm="0">
                                          <p:val>
                                            <p:strVal val="0-#ppt_w/2"/>
                                          </p:val>
                                        </p:tav>
                                        <p:tav tm="100000">
                                          <p:val>
                                            <p:strVal val="#ppt_x"/>
                                          </p:val>
                                        </p:tav>
                                      </p:tavLst>
                                    </p:anim>
                                    <p:anim calcmode="lin" valueType="num">
                                      <p:cBhvr additive="base">
                                        <p:cTn id="30" dur="500" fill="hold"/>
                                        <p:tgtEl>
                                          <p:spTgt spid="7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2"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1+#ppt_w/2"/>
                                          </p:val>
                                        </p:tav>
                                        <p:tav tm="100000">
                                          <p:val>
                                            <p:strVal val="#ppt_x"/>
                                          </p:val>
                                        </p:tav>
                                      </p:tavLst>
                                    </p:anim>
                                    <p:anim calcmode="lin" valueType="num">
                                      <p:cBhvr additive="base">
                                        <p:cTn id="39" dur="5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1+#ppt_w/2"/>
                                          </p:val>
                                        </p:tav>
                                        <p:tav tm="100000">
                                          <p:val>
                                            <p:strVal val="#ppt_x"/>
                                          </p:val>
                                        </p:tav>
                                      </p:tavLst>
                                    </p:anim>
                                    <p:anim calcmode="lin" valueType="num">
                                      <p:cBhvr additive="base">
                                        <p:cTn id="43" dur="500" fill="hold"/>
                                        <p:tgtEl>
                                          <p:spTgt spid="14"/>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1+#ppt_w/2"/>
                                          </p:val>
                                        </p:tav>
                                        <p:tav tm="100000">
                                          <p:val>
                                            <p:strVal val="#ppt_x"/>
                                          </p:val>
                                        </p:tav>
                                      </p:tavLst>
                                    </p:anim>
                                    <p:anim calcmode="lin" valueType="num">
                                      <p:cBhvr additive="base">
                                        <p:cTn id="47" dur="500" fill="hold"/>
                                        <p:tgtEl>
                                          <p:spTgt spid="15"/>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1+#ppt_w/2"/>
                                          </p:val>
                                        </p:tav>
                                        <p:tav tm="100000">
                                          <p:val>
                                            <p:strVal val="#ppt_x"/>
                                          </p:val>
                                        </p:tav>
                                      </p:tavLst>
                                    </p:anim>
                                    <p:anim calcmode="lin" valueType="num">
                                      <p:cBhvr additive="base">
                                        <p:cTn id="51" dur="500" fill="hold"/>
                                        <p:tgtEl>
                                          <p:spTgt spid="16"/>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1+#ppt_w/2"/>
                                          </p:val>
                                        </p:tav>
                                        <p:tav tm="100000">
                                          <p:val>
                                            <p:strVal val="#ppt_x"/>
                                          </p:val>
                                        </p:tav>
                                      </p:tavLst>
                                    </p:anim>
                                    <p:anim calcmode="lin" valueType="num">
                                      <p:cBhvr additive="base">
                                        <p:cTn id="55" dur="500" fill="hold"/>
                                        <p:tgtEl>
                                          <p:spTgt spid="24"/>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500" fill="hold"/>
                                        <p:tgtEl>
                                          <p:spTgt spid="25"/>
                                        </p:tgtEl>
                                        <p:attrNameLst>
                                          <p:attrName>ppt_x</p:attrName>
                                        </p:attrNameLst>
                                      </p:cBhvr>
                                      <p:tavLst>
                                        <p:tav tm="0">
                                          <p:val>
                                            <p:strVal val="1+#ppt_w/2"/>
                                          </p:val>
                                        </p:tav>
                                        <p:tav tm="100000">
                                          <p:val>
                                            <p:strVal val="#ppt_x"/>
                                          </p:val>
                                        </p:tav>
                                      </p:tavLst>
                                    </p:anim>
                                    <p:anim calcmode="lin" valueType="num">
                                      <p:cBhvr additive="base">
                                        <p:cTn id="59" dur="500" fill="hold"/>
                                        <p:tgtEl>
                                          <p:spTgt spid="25"/>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1+#ppt_w/2"/>
                                          </p:val>
                                        </p:tav>
                                        <p:tav tm="100000">
                                          <p:val>
                                            <p:strVal val="#ppt_x"/>
                                          </p:val>
                                        </p:tav>
                                      </p:tavLst>
                                    </p:anim>
                                    <p:anim calcmode="lin" valueType="num">
                                      <p:cBhvr additive="base">
                                        <p:cTn id="63" dur="500" fill="hold"/>
                                        <p:tgtEl>
                                          <p:spTgt spid="26"/>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1+#ppt_w/2"/>
                                          </p:val>
                                        </p:tav>
                                        <p:tav tm="100000">
                                          <p:val>
                                            <p:strVal val="#ppt_x"/>
                                          </p:val>
                                        </p:tav>
                                      </p:tavLst>
                                    </p:anim>
                                    <p:anim calcmode="lin" valueType="num">
                                      <p:cBhvr additive="base">
                                        <p:cTn id="67" dur="500" fill="hold"/>
                                        <p:tgtEl>
                                          <p:spTgt spid="27"/>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1+#ppt_w/2"/>
                                          </p:val>
                                        </p:tav>
                                        <p:tav tm="100000">
                                          <p:val>
                                            <p:strVal val="#ppt_x"/>
                                          </p:val>
                                        </p:tav>
                                      </p:tavLst>
                                    </p:anim>
                                    <p:anim calcmode="lin" valueType="num">
                                      <p:cBhvr additive="base">
                                        <p:cTn id="71" dur="500" fill="hold"/>
                                        <p:tgtEl>
                                          <p:spTgt spid="28"/>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1+#ppt_w/2"/>
                                          </p:val>
                                        </p:tav>
                                        <p:tav tm="100000">
                                          <p:val>
                                            <p:strVal val="#ppt_x"/>
                                          </p:val>
                                        </p:tav>
                                      </p:tavLst>
                                    </p:anim>
                                    <p:anim calcmode="lin" valueType="num">
                                      <p:cBhvr additive="base">
                                        <p:cTn id="75" dur="500" fill="hold"/>
                                        <p:tgtEl>
                                          <p:spTgt spid="29"/>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1+#ppt_w/2"/>
                                          </p:val>
                                        </p:tav>
                                        <p:tav tm="100000">
                                          <p:val>
                                            <p:strVal val="#ppt_x"/>
                                          </p:val>
                                        </p:tav>
                                      </p:tavLst>
                                    </p:anim>
                                    <p:anim calcmode="lin" valueType="num">
                                      <p:cBhvr additive="base">
                                        <p:cTn id="79" dur="500" fill="hold"/>
                                        <p:tgtEl>
                                          <p:spTgt spid="30"/>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1+#ppt_w/2"/>
                                          </p:val>
                                        </p:tav>
                                        <p:tav tm="100000">
                                          <p:val>
                                            <p:strVal val="#ppt_x"/>
                                          </p:val>
                                        </p:tav>
                                      </p:tavLst>
                                    </p:anim>
                                    <p:anim calcmode="lin" valueType="num">
                                      <p:cBhvr additive="base">
                                        <p:cTn id="83" dur="500" fill="hold"/>
                                        <p:tgtEl>
                                          <p:spTgt spid="31"/>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additive="base">
                                        <p:cTn id="86" dur="500" fill="hold"/>
                                        <p:tgtEl>
                                          <p:spTgt spid="32"/>
                                        </p:tgtEl>
                                        <p:attrNameLst>
                                          <p:attrName>ppt_x</p:attrName>
                                        </p:attrNameLst>
                                      </p:cBhvr>
                                      <p:tavLst>
                                        <p:tav tm="0">
                                          <p:val>
                                            <p:strVal val="1+#ppt_w/2"/>
                                          </p:val>
                                        </p:tav>
                                        <p:tav tm="100000">
                                          <p:val>
                                            <p:strVal val="#ppt_x"/>
                                          </p:val>
                                        </p:tav>
                                      </p:tavLst>
                                    </p:anim>
                                    <p:anim calcmode="lin" valueType="num">
                                      <p:cBhvr additive="base">
                                        <p:cTn id="87" dur="500" fill="hold"/>
                                        <p:tgtEl>
                                          <p:spTgt spid="32"/>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 calcmode="lin" valueType="num">
                                      <p:cBhvr additive="base">
                                        <p:cTn id="90" dur="500" fill="hold"/>
                                        <p:tgtEl>
                                          <p:spTgt spid="33"/>
                                        </p:tgtEl>
                                        <p:attrNameLst>
                                          <p:attrName>ppt_x</p:attrName>
                                        </p:attrNameLst>
                                      </p:cBhvr>
                                      <p:tavLst>
                                        <p:tav tm="0">
                                          <p:val>
                                            <p:strVal val="1+#ppt_w/2"/>
                                          </p:val>
                                        </p:tav>
                                        <p:tav tm="100000">
                                          <p:val>
                                            <p:strVal val="#ppt_x"/>
                                          </p:val>
                                        </p:tav>
                                      </p:tavLst>
                                    </p:anim>
                                    <p:anim calcmode="lin" valueType="num">
                                      <p:cBhvr additive="base">
                                        <p:cTn id="91" dur="500" fill="hold"/>
                                        <p:tgtEl>
                                          <p:spTgt spid="33"/>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1+#ppt_w/2"/>
                                          </p:val>
                                        </p:tav>
                                        <p:tav tm="100000">
                                          <p:val>
                                            <p:strVal val="#ppt_x"/>
                                          </p:val>
                                        </p:tav>
                                      </p:tavLst>
                                    </p:anim>
                                    <p:anim calcmode="lin" valueType="num">
                                      <p:cBhvr additive="base">
                                        <p:cTn id="95" dur="500" fill="hold"/>
                                        <p:tgtEl>
                                          <p:spTgt spid="34"/>
                                        </p:tgtEl>
                                        <p:attrNameLst>
                                          <p:attrName>ppt_y</p:attrName>
                                        </p:attrNameLst>
                                      </p:cBhvr>
                                      <p:tavLst>
                                        <p:tav tm="0">
                                          <p:val>
                                            <p:strVal val="#ppt_y"/>
                                          </p:val>
                                        </p:tav>
                                        <p:tav tm="100000">
                                          <p:val>
                                            <p:strVal val="#ppt_y"/>
                                          </p:val>
                                        </p:tav>
                                      </p:tavLst>
                                    </p:anim>
                                  </p:childTnLst>
                                </p:cTn>
                              </p:par>
                              <p:par>
                                <p:cTn id="96" presetID="2" presetClass="entr" presetSubtype="2"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 calcmode="lin" valueType="num">
                                      <p:cBhvr additive="base">
                                        <p:cTn id="98" dur="500" fill="hold"/>
                                        <p:tgtEl>
                                          <p:spTgt spid="35"/>
                                        </p:tgtEl>
                                        <p:attrNameLst>
                                          <p:attrName>ppt_x</p:attrName>
                                        </p:attrNameLst>
                                      </p:cBhvr>
                                      <p:tavLst>
                                        <p:tav tm="0">
                                          <p:val>
                                            <p:strVal val="1+#ppt_w/2"/>
                                          </p:val>
                                        </p:tav>
                                        <p:tav tm="100000">
                                          <p:val>
                                            <p:strVal val="#ppt_x"/>
                                          </p:val>
                                        </p:tav>
                                      </p:tavLst>
                                    </p:anim>
                                    <p:anim calcmode="lin" valueType="num">
                                      <p:cBhvr additive="base">
                                        <p:cTn id="99" dur="500" fill="hold"/>
                                        <p:tgtEl>
                                          <p:spTgt spid="35"/>
                                        </p:tgtEl>
                                        <p:attrNameLst>
                                          <p:attrName>ppt_y</p:attrName>
                                        </p:attrNameLst>
                                      </p:cBhvr>
                                      <p:tavLst>
                                        <p:tav tm="0">
                                          <p:val>
                                            <p:strVal val="#ppt_y"/>
                                          </p:val>
                                        </p:tav>
                                        <p:tav tm="100000">
                                          <p:val>
                                            <p:strVal val="#ppt_y"/>
                                          </p:val>
                                        </p:tav>
                                      </p:tavLst>
                                    </p:anim>
                                  </p:childTnLst>
                                </p:cTn>
                              </p:par>
                              <p:par>
                                <p:cTn id="100" presetID="2" presetClass="entr" presetSubtype="2"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 calcmode="lin" valueType="num">
                                      <p:cBhvr additive="base">
                                        <p:cTn id="102" dur="500" fill="hold"/>
                                        <p:tgtEl>
                                          <p:spTgt spid="36"/>
                                        </p:tgtEl>
                                        <p:attrNameLst>
                                          <p:attrName>ppt_x</p:attrName>
                                        </p:attrNameLst>
                                      </p:cBhvr>
                                      <p:tavLst>
                                        <p:tav tm="0">
                                          <p:val>
                                            <p:strVal val="1+#ppt_w/2"/>
                                          </p:val>
                                        </p:tav>
                                        <p:tav tm="100000">
                                          <p:val>
                                            <p:strVal val="#ppt_x"/>
                                          </p:val>
                                        </p:tav>
                                      </p:tavLst>
                                    </p:anim>
                                    <p:anim calcmode="lin" valueType="num">
                                      <p:cBhvr additive="base">
                                        <p:cTn id="103" dur="500" fill="hold"/>
                                        <p:tgtEl>
                                          <p:spTgt spid="36"/>
                                        </p:tgtEl>
                                        <p:attrNameLst>
                                          <p:attrName>ppt_y</p:attrName>
                                        </p:attrNameLst>
                                      </p:cBhvr>
                                      <p:tavLst>
                                        <p:tav tm="0">
                                          <p:val>
                                            <p:strVal val="#ppt_y"/>
                                          </p:val>
                                        </p:tav>
                                        <p:tav tm="100000">
                                          <p:val>
                                            <p:strVal val="#ppt_y"/>
                                          </p:val>
                                        </p:tav>
                                      </p:tavLst>
                                    </p:anim>
                                  </p:childTnLst>
                                </p:cTn>
                              </p:par>
                              <p:par>
                                <p:cTn id="104" presetID="2" presetClass="entr" presetSubtype="2"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 calcmode="lin" valueType="num">
                                      <p:cBhvr additive="base">
                                        <p:cTn id="106" dur="500" fill="hold"/>
                                        <p:tgtEl>
                                          <p:spTgt spid="37"/>
                                        </p:tgtEl>
                                        <p:attrNameLst>
                                          <p:attrName>ppt_x</p:attrName>
                                        </p:attrNameLst>
                                      </p:cBhvr>
                                      <p:tavLst>
                                        <p:tav tm="0">
                                          <p:val>
                                            <p:strVal val="1+#ppt_w/2"/>
                                          </p:val>
                                        </p:tav>
                                        <p:tav tm="100000">
                                          <p:val>
                                            <p:strVal val="#ppt_x"/>
                                          </p:val>
                                        </p:tav>
                                      </p:tavLst>
                                    </p:anim>
                                    <p:anim calcmode="lin" valueType="num">
                                      <p:cBhvr additive="base">
                                        <p:cTn id="107" dur="500" fill="hold"/>
                                        <p:tgtEl>
                                          <p:spTgt spid="37"/>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stCondLst>
                                    <p:cond delay="0"/>
                                  </p:stCondLst>
                                  <p:childTnLst>
                                    <p:set>
                                      <p:cBhvr>
                                        <p:cTn id="109" dur="1" fill="hold">
                                          <p:stCondLst>
                                            <p:cond delay="0"/>
                                          </p:stCondLst>
                                        </p:cTn>
                                        <p:tgtEl>
                                          <p:spTgt spid="38"/>
                                        </p:tgtEl>
                                        <p:attrNameLst>
                                          <p:attrName>style.visibility</p:attrName>
                                        </p:attrNameLst>
                                      </p:cBhvr>
                                      <p:to>
                                        <p:strVal val="visible"/>
                                      </p:to>
                                    </p:set>
                                    <p:anim calcmode="lin" valueType="num">
                                      <p:cBhvr additive="base">
                                        <p:cTn id="110" dur="500" fill="hold"/>
                                        <p:tgtEl>
                                          <p:spTgt spid="38"/>
                                        </p:tgtEl>
                                        <p:attrNameLst>
                                          <p:attrName>ppt_x</p:attrName>
                                        </p:attrNameLst>
                                      </p:cBhvr>
                                      <p:tavLst>
                                        <p:tav tm="0">
                                          <p:val>
                                            <p:strVal val="1+#ppt_w/2"/>
                                          </p:val>
                                        </p:tav>
                                        <p:tav tm="100000">
                                          <p:val>
                                            <p:strVal val="#ppt_x"/>
                                          </p:val>
                                        </p:tav>
                                      </p:tavLst>
                                    </p:anim>
                                    <p:anim calcmode="lin" valueType="num">
                                      <p:cBhvr additive="base">
                                        <p:cTn id="111" dur="500" fill="hold"/>
                                        <p:tgtEl>
                                          <p:spTgt spid="38"/>
                                        </p:tgtEl>
                                        <p:attrNameLst>
                                          <p:attrName>ppt_y</p:attrName>
                                        </p:attrNameLst>
                                      </p:cBhvr>
                                      <p:tavLst>
                                        <p:tav tm="0">
                                          <p:val>
                                            <p:strVal val="#ppt_y"/>
                                          </p:val>
                                        </p:tav>
                                        <p:tav tm="100000">
                                          <p:val>
                                            <p:strVal val="#ppt_y"/>
                                          </p:val>
                                        </p:tav>
                                      </p:tavLst>
                                    </p:anim>
                                  </p:childTnLst>
                                </p:cTn>
                              </p:par>
                              <p:par>
                                <p:cTn id="112" presetID="2" presetClass="entr" presetSubtype="2"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 calcmode="lin" valueType="num">
                                      <p:cBhvr additive="base">
                                        <p:cTn id="114" dur="500" fill="hold"/>
                                        <p:tgtEl>
                                          <p:spTgt spid="39"/>
                                        </p:tgtEl>
                                        <p:attrNameLst>
                                          <p:attrName>ppt_x</p:attrName>
                                        </p:attrNameLst>
                                      </p:cBhvr>
                                      <p:tavLst>
                                        <p:tav tm="0">
                                          <p:val>
                                            <p:strVal val="1+#ppt_w/2"/>
                                          </p:val>
                                        </p:tav>
                                        <p:tav tm="100000">
                                          <p:val>
                                            <p:strVal val="#ppt_x"/>
                                          </p:val>
                                        </p:tav>
                                      </p:tavLst>
                                    </p:anim>
                                    <p:anim calcmode="lin" valueType="num">
                                      <p:cBhvr additive="base">
                                        <p:cTn id="115" dur="500" fill="hold"/>
                                        <p:tgtEl>
                                          <p:spTgt spid="39"/>
                                        </p:tgtEl>
                                        <p:attrNameLst>
                                          <p:attrName>ppt_y</p:attrName>
                                        </p:attrNameLst>
                                      </p:cBhvr>
                                      <p:tavLst>
                                        <p:tav tm="0">
                                          <p:val>
                                            <p:strVal val="#ppt_y"/>
                                          </p:val>
                                        </p:tav>
                                        <p:tav tm="100000">
                                          <p:val>
                                            <p:strVal val="#ppt_y"/>
                                          </p:val>
                                        </p:tav>
                                      </p:tavLst>
                                    </p:anim>
                                  </p:childTnLst>
                                </p:cTn>
                              </p:par>
                              <p:par>
                                <p:cTn id="116" presetID="2" presetClass="entr" presetSubtype="2" fill="hold" grpId="0" nodeType="withEffect">
                                  <p:stCondLst>
                                    <p:cond delay="0"/>
                                  </p:stCondLst>
                                  <p:childTnLst>
                                    <p:set>
                                      <p:cBhvr>
                                        <p:cTn id="117" dur="1" fill="hold">
                                          <p:stCondLst>
                                            <p:cond delay="0"/>
                                          </p:stCondLst>
                                        </p:cTn>
                                        <p:tgtEl>
                                          <p:spTgt spid="40"/>
                                        </p:tgtEl>
                                        <p:attrNameLst>
                                          <p:attrName>style.visibility</p:attrName>
                                        </p:attrNameLst>
                                      </p:cBhvr>
                                      <p:to>
                                        <p:strVal val="visible"/>
                                      </p:to>
                                    </p:set>
                                    <p:anim calcmode="lin" valueType="num">
                                      <p:cBhvr additive="base">
                                        <p:cTn id="118" dur="500" fill="hold"/>
                                        <p:tgtEl>
                                          <p:spTgt spid="40"/>
                                        </p:tgtEl>
                                        <p:attrNameLst>
                                          <p:attrName>ppt_x</p:attrName>
                                        </p:attrNameLst>
                                      </p:cBhvr>
                                      <p:tavLst>
                                        <p:tav tm="0">
                                          <p:val>
                                            <p:strVal val="1+#ppt_w/2"/>
                                          </p:val>
                                        </p:tav>
                                        <p:tav tm="100000">
                                          <p:val>
                                            <p:strVal val="#ppt_x"/>
                                          </p:val>
                                        </p:tav>
                                      </p:tavLst>
                                    </p:anim>
                                    <p:anim calcmode="lin" valueType="num">
                                      <p:cBhvr additive="base">
                                        <p:cTn id="119" dur="500" fill="hold"/>
                                        <p:tgtEl>
                                          <p:spTgt spid="40"/>
                                        </p:tgtEl>
                                        <p:attrNameLst>
                                          <p:attrName>ppt_y</p:attrName>
                                        </p:attrNameLst>
                                      </p:cBhvr>
                                      <p:tavLst>
                                        <p:tav tm="0">
                                          <p:val>
                                            <p:strVal val="#ppt_y"/>
                                          </p:val>
                                        </p:tav>
                                        <p:tav tm="100000">
                                          <p:val>
                                            <p:strVal val="#ppt_y"/>
                                          </p:val>
                                        </p:tav>
                                      </p:tavLst>
                                    </p:anim>
                                  </p:childTnLst>
                                </p:cTn>
                              </p:par>
                              <p:par>
                                <p:cTn id="120" presetID="2" presetClass="entr" presetSubtype="2"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 calcmode="lin" valueType="num">
                                      <p:cBhvr additive="base">
                                        <p:cTn id="122" dur="500" fill="hold"/>
                                        <p:tgtEl>
                                          <p:spTgt spid="41"/>
                                        </p:tgtEl>
                                        <p:attrNameLst>
                                          <p:attrName>ppt_x</p:attrName>
                                        </p:attrNameLst>
                                      </p:cBhvr>
                                      <p:tavLst>
                                        <p:tav tm="0">
                                          <p:val>
                                            <p:strVal val="1+#ppt_w/2"/>
                                          </p:val>
                                        </p:tav>
                                        <p:tav tm="100000">
                                          <p:val>
                                            <p:strVal val="#ppt_x"/>
                                          </p:val>
                                        </p:tav>
                                      </p:tavLst>
                                    </p:anim>
                                    <p:anim calcmode="lin" valueType="num">
                                      <p:cBhvr additive="base">
                                        <p:cTn id="123" dur="500" fill="hold"/>
                                        <p:tgtEl>
                                          <p:spTgt spid="41"/>
                                        </p:tgtEl>
                                        <p:attrNameLst>
                                          <p:attrName>ppt_y</p:attrName>
                                        </p:attrNameLst>
                                      </p:cBhvr>
                                      <p:tavLst>
                                        <p:tav tm="0">
                                          <p:val>
                                            <p:strVal val="#ppt_y"/>
                                          </p:val>
                                        </p:tav>
                                        <p:tav tm="100000">
                                          <p:val>
                                            <p:strVal val="#ppt_y"/>
                                          </p:val>
                                        </p:tav>
                                      </p:tavLst>
                                    </p:anim>
                                  </p:childTnLst>
                                </p:cTn>
                              </p:par>
                              <p:par>
                                <p:cTn id="124" presetID="2" presetClass="entr" presetSubtype="2" fill="hold" grpId="0" nodeType="withEffect">
                                  <p:stCondLst>
                                    <p:cond delay="0"/>
                                  </p:stCondLst>
                                  <p:childTnLst>
                                    <p:set>
                                      <p:cBhvr>
                                        <p:cTn id="125" dur="1" fill="hold">
                                          <p:stCondLst>
                                            <p:cond delay="0"/>
                                          </p:stCondLst>
                                        </p:cTn>
                                        <p:tgtEl>
                                          <p:spTgt spid="42"/>
                                        </p:tgtEl>
                                        <p:attrNameLst>
                                          <p:attrName>style.visibility</p:attrName>
                                        </p:attrNameLst>
                                      </p:cBhvr>
                                      <p:to>
                                        <p:strVal val="visible"/>
                                      </p:to>
                                    </p:set>
                                    <p:anim calcmode="lin" valueType="num">
                                      <p:cBhvr additive="base">
                                        <p:cTn id="126" dur="500" fill="hold"/>
                                        <p:tgtEl>
                                          <p:spTgt spid="42"/>
                                        </p:tgtEl>
                                        <p:attrNameLst>
                                          <p:attrName>ppt_x</p:attrName>
                                        </p:attrNameLst>
                                      </p:cBhvr>
                                      <p:tavLst>
                                        <p:tav tm="0">
                                          <p:val>
                                            <p:strVal val="1+#ppt_w/2"/>
                                          </p:val>
                                        </p:tav>
                                        <p:tav tm="100000">
                                          <p:val>
                                            <p:strVal val="#ppt_x"/>
                                          </p:val>
                                        </p:tav>
                                      </p:tavLst>
                                    </p:anim>
                                    <p:anim calcmode="lin" valueType="num">
                                      <p:cBhvr additive="base">
                                        <p:cTn id="127" dur="500" fill="hold"/>
                                        <p:tgtEl>
                                          <p:spTgt spid="42"/>
                                        </p:tgtEl>
                                        <p:attrNameLst>
                                          <p:attrName>ppt_y</p:attrName>
                                        </p:attrNameLst>
                                      </p:cBhvr>
                                      <p:tavLst>
                                        <p:tav tm="0">
                                          <p:val>
                                            <p:strVal val="#ppt_y"/>
                                          </p:val>
                                        </p:tav>
                                        <p:tav tm="100000">
                                          <p:val>
                                            <p:strVal val="#ppt_y"/>
                                          </p:val>
                                        </p:tav>
                                      </p:tavLst>
                                    </p:anim>
                                  </p:childTnLst>
                                </p:cTn>
                              </p:par>
                              <p:par>
                                <p:cTn id="128" presetID="2" presetClass="entr" presetSubtype="2"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 calcmode="lin" valueType="num">
                                      <p:cBhvr additive="base">
                                        <p:cTn id="130" dur="500" fill="hold"/>
                                        <p:tgtEl>
                                          <p:spTgt spid="43"/>
                                        </p:tgtEl>
                                        <p:attrNameLst>
                                          <p:attrName>ppt_x</p:attrName>
                                        </p:attrNameLst>
                                      </p:cBhvr>
                                      <p:tavLst>
                                        <p:tav tm="0">
                                          <p:val>
                                            <p:strVal val="1+#ppt_w/2"/>
                                          </p:val>
                                        </p:tav>
                                        <p:tav tm="100000">
                                          <p:val>
                                            <p:strVal val="#ppt_x"/>
                                          </p:val>
                                        </p:tav>
                                      </p:tavLst>
                                    </p:anim>
                                    <p:anim calcmode="lin" valueType="num">
                                      <p:cBhvr additive="base">
                                        <p:cTn id="131" dur="500" fill="hold"/>
                                        <p:tgtEl>
                                          <p:spTgt spid="43"/>
                                        </p:tgtEl>
                                        <p:attrNameLst>
                                          <p:attrName>ppt_y</p:attrName>
                                        </p:attrNameLst>
                                      </p:cBhvr>
                                      <p:tavLst>
                                        <p:tav tm="0">
                                          <p:val>
                                            <p:strVal val="#ppt_y"/>
                                          </p:val>
                                        </p:tav>
                                        <p:tav tm="100000">
                                          <p:val>
                                            <p:strVal val="#ppt_y"/>
                                          </p:val>
                                        </p:tav>
                                      </p:tavLst>
                                    </p:anim>
                                  </p:childTnLst>
                                </p:cTn>
                              </p:par>
                              <p:par>
                                <p:cTn id="132" presetID="2" presetClass="entr" presetSubtype="2"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 calcmode="lin" valueType="num">
                                      <p:cBhvr additive="base">
                                        <p:cTn id="134" dur="500" fill="hold"/>
                                        <p:tgtEl>
                                          <p:spTgt spid="44"/>
                                        </p:tgtEl>
                                        <p:attrNameLst>
                                          <p:attrName>ppt_x</p:attrName>
                                        </p:attrNameLst>
                                      </p:cBhvr>
                                      <p:tavLst>
                                        <p:tav tm="0">
                                          <p:val>
                                            <p:strVal val="1+#ppt_w/2"/>
                                          </p:val>
                                        </p:tav>
                                        <p:tav tm="100000">
                                          <p:val>
                                            <p:strVal val="#ppt_x"/>
                                          </p:val>
                                        </p:tav>
                                      </p:tavLst>
                                    </p:anim>
                                    <p:anim calcmode="lin" valueType="num">
                                      <p:cBhvr additive="base">
                                        <p:cTn id="135" dur="500" fill="hold"/>
                                        <p:tgtEl>
                                          <p:spTgt spid="44"/>
                                        </p:tgtEl>
                                        <p:attrNameLst>
                                          <p:attrName>ppt_y</p:attrName>
                                        </p:attrNameLst>
                                      </p:cBhvr>
                                      <p:tavLst>
                                        <p:tav tm="0">
                                          <p:val>
                                            <p:strVal val="#ppt_y"/>
                                          </p:val>
                                        </p:tav>
                                        <p:tav tm="100000">
                                          <p:val>
                                            <p:strVal val="#ppt_y"/>
                                          </p:val>
                                        </p:tav>
                                      </p:tavLst>
                                    </p:anim>
                                  </p:childTnLst>
                                </p:cTn>
                              </p:par>
                              <p:par>
                                <p:cTn id="136" presetID="2" presetClass="entr" presetSubtype="2" fill="hold" grpId="0" nodeType="withEffect">
                                  <p:stCondLst>
                                    <p:cond delay="0"/>
                                  </p:stCondLst>
                                  <p:childTnLst>
                                    <p:set>
                                      <p:cBhvr>
                                        <p:cTn id="137" dur="1" fill="hold">
                                          <p:stCondLst>
                                            <p:cond delay="0"/>
                                          </p:stCondLst>
                                        </p:cTn>
                                        <p:tgtEl>
                                          <p:spTgt spid="45"/>
                                        </p:tgtEl>
                                        <p:attrNameLst>
                                          <p:attrName>style.visibility</p:attrName>
                                        </p:attrNameLst>
                                      </p:cBhvr>
                                      <p:to>
                                        <p:strVal val="visible"/>
                                      </p:to>
                                    </p:set>
                                    <p:anim calcmode="lin" valueType="num">
                                      <p:cBhvr additive="base">
                                        <p:cTn id="138" dur="500" fill="hold"/>
                                        <p:tgtEl>
                                          <p:spTgt spid="45"/>
                                        </p:tgtEl>
                                        <p:attrNameLst>
                                          <p:attrName>ppt_x</p:attrName>
                                        </p:attrNameLst>
                                      </p:cBhvr>
                                      <p:tavLst>
                                        <p:tav tm="0">
                                          <p:val>
                                            <p:strVal val="1+#ppt_w/2"/>
                                          </p:val>
                                        </p:tav>
                                        <p:tav tm="100000">
                                          <p:val>
                                            <p:strVal val="#ppt_x"/>
                                          </p:val>
                                        </p:tav>
                                      </p:tavLst>
                                    </p:anim>
                                    <p:anim calcmode="lin" valueType="num">
                                      <p:cBhvr additive="base">
                                        <p:cTn id="139" dur="500" fill="hold"/>
                                        <p:tgtEl>
                                          <p:spTgt spid="45"/>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46"/>
                                        </p:tgtEl>
                                        <p:attrNameLst>
                                          <p:attrName>style.visibility</p:attrName>
                                        </p:attrNameLst>
                                      </p:cBhvr>
                                      <p:to>
                                        <p:strVal val="visible"/>
                                      </p:to>
                                    </p:set>
                                    <p:anim calcmode="lin" valueType="num">
                                      <p:cBhvr additive="base">
                                        <p:cTn id="142" dur="500" fill="hold"/>
                                        <p:tgtEl>
                                          <p:spTgt spid="46"/>
                                        </p:tgtEl>
                                        <p:attrNameLst>
                                          <p:attrName>ppt_x</p:attrName>
                                        </p:attrNameLst>
                                      </p:cBhvr>
                                      <p:tavLst>
                                        <p:tav tm="0">
                                          <p:val>
                                            <p:strVal val="1+#ppt_w/2"/>
                                          </p:val>
                                        </p:tav>
                                        <p:tav tm="100000">
                                          <p:val>
                                            <p:strVal val="#ppt_x"/>
                                          </p:val>
                                        </p:tav>
                                      </p:tavLst>
                                    </p:anim>
                                    <p:anim calcmode="lin" valueType="num">
                                      <p:cBhvr additive="base">
                                        <p:cTn id="143" dur="500" fill="hold"/>
                                        <p:tgtEl>
                                          <p:spTgt spid="46"/>
                                        </p:tgtEl>
                                        <p:attrNameLst>
                                          <p:attrName>ppt_y</p:attrName>
                                        </p:attrNameLst>
                                      </p:cBhvr>
                                      <p:tavLst>
                                        <p:tav tm="0">
                                          <p:val>
                                            <p:strVal val="#ppt_y"/>
                                          </p:val>
                                        </p:tav>
                                        <p:tav tm="100000">
                                          <p:val>
                                            <p:strVal val="#ppt_y"/>
                                          </p:val>
                                        </p:tav>
                                      </p:tavLst>
                                    </p:anim>
                                  </p:childTnLst>
                                </p:cTn>
                              </p:par>
                              <p:par>
                                <p:cTn id="144" presetID="2" presetClass="entr" presetSubtype="2" fill="hold" grpId="0" nodeType="withEffect">
                                  <p:stCondLst>
                                    <p:cond delay="0"/>
                                  </p:stCondLst>
                                  <p:childTnLst>
                                    <p:set>
                                      <p:cBhvr>
                                        <p:cTn id="145" dur="1" fill="hold">
                                          <p:stCondLst>
                                            <p:cond delay="0"/>
                                          </p:stCondLst>
                                        </p:cTn>
                                        <p:tgtEl>
                                          <p:spTgt spid="47"/>
                                        </p:tgtEl>
                                        <p:attrNameLst>
                                          <p:attrName>style.visibility</p:attrName>
                                        </p:attrNameLst>
                                      </p:cBhvr>
                                      <p:to>
                                        <p:strVal val="visible"/>
                                      </p:to>
                                    </p:set>
                                    <p:anim calcmode="lin" valueType="num">
                                      <p:cBhvr additive="base">
                                        <p:cTn id="146" dur="500" fill="hold"/>
                                        <p:tgtEl>
                                          <p:spTgt spid="47"/>
                                        </p:tgtEl>
                                        <p:attrNameLst>
                                          <p:attrName>ppt_x</p:attrName>
                                        </p:attrNameLst>
                                      </p:cBhvr>
                                      <p:tavLst>
                                        <p:tav tm="0">
                                          <p:val>
                                            <p:strVal val="1+#ppt_w/2"/>
                                          </p:val>
                                        </p:tav>
                                        <p:tav tm="100000">
                                          <p:val>
                                            <p:strVal val="#ppt_x"/>
                                          </p:val>
                                        </p:tav>
                                      </p:tavLst>
                                    </p:anim>
                                    <p:anim calcmode="lin" valueType="num">
                                      <p:cBhvr additive="base">
                                        <p:cTn id="147" dur="500" fill="hold"/>
                                        <p:tgtEl>
                                          <p:spTgt spid="47"/>
                                        </p:tgtEl>
                                        <p:attrNameLst>
                                          <p:attrName>ppt_y</p:attrName>
                                        </p:attrNameLst>
                                      </p:cBhvr>
                                      <p:tavLst>
                                        <p:tav tm="0">
                                          <p:val>
                                            <p:strVal val="#ppt_y"/>
                                          </p:val>
                                        </p:tav>
                                        <p:tav tm="100000">
                                          <p:val>
                                            <p:strVal val="#ppt_y"/>
                                          </p:val>
                                        </p:tav>
                                      </p:tavLst>
                                    </p:anim>
                                  </p:childTnLst>
                                </p:cTn>
                              </p:par>
                              <p:par>
                                <p:cTn id="148" presetID="2" presetClass="entr" presetSubtype="2" fill="hold" grpId="0" nodeType="withEffect">
                                  <p:stCondLst>
                                    <p:cond delay="0"/>
                                  </p:stCondLst>
                                  <p:childTnLst>
                                    <p:set>
                                      <p:cBhvr>
                                        <p:cTn id="149" dur="1" fill="hold">
                                          <p:stCondLst>
                                            <p:cond delay="0"/>
                                          </p:stCondLst>
                                        </p:cTn>
                                        <p:tgtEl>
                                          <p:spTgt spid="48"/>
                                        </p:tgtEl>
                                        <p:attrNameLst>
                                          <p:attrName>style.visibility</p:attrName>
                                        </p:attrNameLst>
                                      </p:cBhvr>
                                      <p:to>
                                        <p:strVal val="visible"/>
                                      </p:to>
                                    </p:set>
                                    <p:anim calcmode="lin" valueType="num">
                                      <p:cBhvr additive="base">
                                        <p:cTn id="150" dur="500" fill="hold"/>
                                        <p:tgtEl>
                                          <p:spTgt spid="48"/>
                                        </p:tgtEl>
                                        <p:attrNameLst>
                                          <p:attrName>ppt_x</p:attrName>
                                        </p:attrNameLst>
                                      </p:cBhvr>
                                      <p:tavLst>
                                        <p:tav tm="0">
                                          <p:val>
                                            <p:strVal val="1+#ppt_w/2"/>
                                          </p:val>
                                        </p:tav>
                                        <p:tav tm="100000">
                                          <p:val>
                                            <p:strVal val="#ppt_x"/>
                                          </p:val>
                                        </p:tav>
                                      </p:tavLst>
                                    </p:anim>
                                    <p:anim calcmode="lin" valueType="num">
                                      <p:cBhvr additive="base">
                                        <p:cTn id="151" dur="500" fill="hold"/>
                                        <p:tgtEl>
                                          <p:spTgt spid="48"/>
                                        </p:tgtEl>
                                        <p:attrNameLst>
                                          <p:attrName>ppt_y</p:attrName>
                                        </p:attrNameLst>
                                      </p:cBhvr>
                                      <p:tavLst>
                                        <p:tav tm="0">
                                          <p:val>
                                            <p:strVal val="#ppt_y"/>
                                          </p:val>
                                        </p:tav>
                                        <p:tav tm="100000">
                                          <p:val>
                                            <p:strVal val="#ppt_y"/>
                                          </p:val>
                                        </p:tav>
                                      </p:tavLst>
                                    </p:anim>
                                  </p:childTnLst>
                                </p:cTn>
                              </p:par>
                              <p:par>
                                <p:cTn id="152" presetID="2" presetClass="entr" presetSubtype="2" fill="hold" grpId="0" nodeType="withEffect">
                                  <p:stCondLst>
                                    <p:cond delay="0"/>
                                  </p:stCondLst>
                                  <p:childTnLst>
                                    <p:set>
                                      <p:cBhvr>
                                        <p:cTn id="153" dur="1" fill="hold">
                                          <p:stCondLst>
                                            <p:cond delay="0"/>
                                          </p:stCondLst>
                                        </p:cTn>
                                        <p:tgtEl>
                                          <p:spTgt spid="49"/>
                                        </p:tgtEl>
                                        <p:attrNameLst>
                                          <p:attrName>style.visibility</p:attrName>
                                        </p:attrNameLst>
                                      </p:cBhvr>
                                      <p:to>
                                        <p:strVal val="visible"/>
                                      </p:to>
                                    </p:set>
                                    <p:anim calcmode="lin" valueType="num">
                                      <p:cBhvr additive="base">
                                        <p:cTn id="154" dur="500" fill="hold"/>
                                        <p:tgtEl>
                                          <p:spTgt spid="49"/>
                                        </p:tgtEl>
                                        <p:attrNameLst>
                                          <p:attrName>ppt_x</p:attrName>
                                        </p:attrNameLst>
                                      </p:cBhvr>
                                      <p:tavLst>
                                        <p:tav tm="0">
                                          <p:val>
                                            <p:strVal val="1+#ppt_w/2"/>
                                          </p:val>
                                        </p:tav>
                                        <p:tav tm="100000">
                                          <p:val>
                                            <p:strVal val="#ppt_x"/>
                                          </p:val>
                                        </p:tav>
                                      </p:tavLst>
                                    </p:anim>
                                    <p:anim calcmode="lin" valueType="num">
                                      <p:cBhvr additive="base">
                                        <p:cTn id="155" dur="500" fill="hold"/>
                                        <p:tgtEl>
                                          <p:spTgt spid="49"/>
                                        </p:tgtEl>
                                        <p:attrNameLst>
                                          <p:attrName>ppt_y</p:attrName>
                                        </p:attrNameLst>
                                      </p:cBhvr>
                                      <p:tavLst>
                                        <p:tav tm="0">
                                          <p:val>
                                            <p:strVal val="#ppt_y"/>
                                          </p:val>
                                        </p:tav>
                                        <p:tav tm="100000">
                                          <p:val>
                                            <p:strVal val="#ppt_y"/>
                                          </p:val>
                                        </p:tav>
                                      </p:tavLst>
                                    </p:anim>
                                  </p:childTnLst>
                                </p:cTn>
                              </p:par>
                              <p:par>
                                <p:cTn id="156" presetID="2" presetClass="entr" presetSubtype="2" fill="hold" grpId="0" nodeType="withEffect">
                                  <p:stCondLst>
                                    <p:cond delay="0"/>
                                  </p:stCondLst>
                                  <p:childTnLst>
                                    <p:set>
                                      <p:cBhvr>
                                        <p:cTn id="157" dur="1" fill="hold">
                                          <p:stCondLst>
                                            <p:cond delay="0"/>
                                          </p:stCondLst>
                                        </p:cTn>
                                        <p:tgtEl>
                                          <p:spTgt spid="50"/>
                                        </p:tgtEl>
                                        <p:attrNameLst>
                                          <p:attrName>style.visibility</p:attrName>
                                        </p:attrNameLst>
                                      </p:cBhvr>
                                      <p:to>
                                        <p:strVal val="visible"/>
                                      </p:to>
                                    </p:set>
                                    <p:anim calcmode="lin" valueType="num">
                                      <p:cBhvr additive="base">
                                        <p:cTn id="158" dur="500" fill="hold"/>
                                        <p:tgtEl>
                                          <p:spTgt spid="50"/>
                                        </p:tgtEl>
                                        <p:attrNameLst>
                                          <p:attrName>ppt_x</p:attrName>
                                        </p:attrNameLst>
                                      </p:cBhvr>
                                      <p:tavLst>
                                        <p:tav tm="0">
                                          <p:val>
                                            <p:strVal val="1+#ppt_w/2"/>
                                          </p:val>
                                        </p:tav>
                                        <p:tav tm="100000">
                                          <p:val>
                                            <p:strVal val="#ppt_x"/>
                                          </p:val>
                                        </p:tav>
                                      </p:tavLst>
                                    </p:anim>
                                    <p:anim calcmode="lin" valueType="num">
                                      <p:cBhvr additive="base">
                                        <p:cTn id="159" dur="500" fill="hold"/>
                                        <p:tgtEl>
                                          <p:spTgt spid="50"/>
                                        </p:tgtEl>
                                        <p:attrNameLst>
                                          <p:attrName>ppt_y</p:attrName>
                                        </p:attrNameLst>
                                      </p:cBhvr>
                                      <p:tavLst>
                                        <p:tav tm="0">
                                          <p:val>
                                            <p:strVal val="#ppt_y"/>
                                          </p:val>
                                        </p:tav>
                                        <p:tav tm="100000">
                                          <p:val>
                                            <p:strVal val="#ppt_y"/>
                                          </p:val>
                                        </p:tav>
                                      </p:tavLst>
                                    </p:anim>
                                  </p:childTnLst>
                                </p:cTn>
                              </p:par>
                              <p:par>
                                <p:cTn id="160" presetID="2" presetClass="entr" presetSubtype="2" fill="hold" grpId="0" nodeType="withEffect">
                                  <p:stCondLst>
                                    <p:cond delay="0"/>
                                  </p:stCondLst>
                                  <p:childTnLst>
                                    <p:set>
                                      <p:cBhvr>
                                        <p:cTn id="161" dur="1" fill="hold">
                                          <p:stCondLst>
                                            <p:cond delay="0"/>
                                          </p:stCondLst>
                                        </p:cTn>
                                        <p:tgtEl>
                                          <p:spTgt spid="51"/>
                                        </p:tgtEl>
                                        <p:attrNameLst>
                                          <p:attrName>style.visibility</p:attrName>
                                        </p:attrNameLst>
                                      </p:cBhvr>
                                      <p:to>
                                        <p:strVal val="visible"/>
                                      </p:to>
                                    </p:set>
                                    <p:anim calcmode="lin" valueType="num">
                                      <p:cBhvr additive="base">
                                        <p:cTn id="162" dur="500" fill="hold"/>
                                        <p:tgtEl>
                                          <p:spTgt spid="51"/>
                                        </p:tgtEl>
                                        <p:attrNameLst>
                                          <p:attrName>ppt_x</p:attrName>
                                        </p:attrNameLst>
                                      </p:cBhvr>
                                      <p:tavLst>
                                        <p:tav tm="0">
                                          <p:val>
                                            <p:strVal val="1+#ppt_w/2"/>
                                          </p:val>
                                        </p:tav>
                                        <p:tav tm="100000">
                                          <p:val>
                                            <p:strVal val="#ppt_x"/>
                                          </p:val>
                                        </p:tav>
                                      </p:tavLst>
                                    </p:anim>
                                    <p:anim calcmode="lin" valueType="num">
                                      <p:cBhvr additive="base">
                                        <p:cTn id="163" dur="500" fill="hold"/>
                                        <p:tgtEl>
                                          <p:spTgt spid="51"/>
                                        </p:tgtEl>
                                        <p:attrNameLst>
                                          <p:attrName>ppt_y</p:attrName>
                                        </p:attrNameLst>
                                      </p:cBhvr>
                                      <p:tavLst>
                                        <p:tav tm="0">
                                          <p:val>
                                            <p:strVal val="#ppt_y"/>
                                          </p:val>
                                        </p:tav>
                                        <p:tav tm="100000">
                                          <p:val>
                                            <p:strVal val="#ppt_y"/>
                                          </p:val>
                                        </p:tav>
                                      </p:tavLst>
                                    </p:anim>
                                  </p:childTnLst>
                                </p:cTn>
                              </p:par>
                              <p:par>
                                <p:cTn id="164" presetID="2" presetClass="entr" presetSubtype="2" fill="hold" grpId="0" nodeType="withEffect">
                                  <p:stCondLst>
                                    <p:cond delay="0"/>
                                  </p:stCondLst>
                                  <p:childTnLst>
                                    <p:set>
                                      <p:cBhvr>
                                        <p:cTn id="165" dur="1" fill="hold">
                                          <p:stCondLst>
                                            <p:cond delay="0"/>
                                          </p:stCondLst>
                                        </p:cTn>
                                        <p:tgtEl>
                                          <p:spTgt spid="52"/>
                                        </p:tgtEl>
                                        <p:attrNameLst>
                                          <p:attrName>style.visibility</p:attrName>
                                        </p:attrNameLst>
                                      </p:cBhvr>
                                      <p:to>
                                        <p:strVal val="visible"/>
                                      </p:to>
                                    </p:set>
                                    <p:anim calcmode="lin" valueType="num">
                                      <p:cBhvr additive="base">
                                        <p:cTn id="166" dur="500" fill="hold"/>
                                        <p:tgtEl>
                                          <p:spTgt spid="52"/>
                                        </p:tgtEl>
                                        <p:attrNameLst>
                                          <p:attrName>ppt_x</p:attrName>
                                        </p:attrNameLst>
                                      </p:cBhvr>
                                      <p:tavLst>
                                        <p:tav tm="0">
                                          <p:val>
                                            <p:strVal val="1+#ppt_w/2"/>
                                          </p:val>
                                        </p:tav>
                                        <p:tav tm="100000">
                                          <p:val>
                                            <p:strVal val="#ppt_x"/>
                                          </p:val>
                                        </p:tav>
                                      </p:tavLst>
                                    </p:anim>
                                    <p:anim calcmode="lin" valueType="num">
                                      <p:cBhvr additive="base">
                                        <p:cTn id="167" dur="500" fill="hold"/>
                                        <p:tgtEl>
                                          <p:spTgt spid="52"/>
                                        </p:tgtEl>
                                        <p:attrNameLst>
                                          <p:attrName>ppt_y</p:attrName>
                                        </p:attrNameLst>
                                      </p:cBhvr>
                                      <p:tavLst>
                                        <p:tav tm="0">
                                          <p:val>
                                            <p:strVal val="#ppt_y"/>
                                          </p:val>
                                        </p:tav>
                                        <p:tav tm="100000">
                                          <p:val>
                                            <p:strVal val="#ppt_y"/>
                                          </p:val>
                                        </p:tav>
                                      </p:tavLst>
                                    </p:anim>
                                  </p:childTnLst>
                                </p:cTn>
                              </p:par>
                              <p:par>
                                <p:cTn id="168" presetID="2" presetClass="entr" presetSubtype="2" fill="hold" grpId="0" nodeType="withEffect">
                                  <p:stCondLst>
                                    <p:cond delay="0"/>
                                  </p:stCondLst>
                                  <p:childTnLst>
                                    <p:set>
                                      <p:cBhvr>
                                        <p:cTn id="169" dur="1" fill="hold">
                                          <p:stCondLst>
                                            <p:cond delay="0"/>
                                          </p:stCondLst>
                                        </p:cTn>
                                        <p:tgtEl>
                                          <p:spTgt spid="53"/>
                                        </p:tgtEl>
                                        <p:attrNameLst>
                                          <p:attrName>style.visibility</p:attrName>
                                        </p:attrNameLst>
                                      </p:cBhvr>
                                      <p:to>
                                        <p:strVal val="visible"/>
                                      </p:to>
                                    </p:set>
                                    <p:anim calcmode="lin" valueType="num">
                                      <p:cBhvr additive="base">
                                        <p:cTn id="170" dur="500" fill="hold"/>
                                        <p:tgtEl>
                                          <p:spTgt spid="53"/>
                                        </p:tgtEl>
                                        <p:attrNameLst>
                                          <p:attrName>ppt_x</p:attrName>
                                        </p:attrNameLst>
                                      </p:cBhvr>
                                      <p:tavLst>
                                        <p:tav tm="0">
                                          <p:val>
                                            <p:strVal val="1+#ppt_w/2"/>
                                          </p:val>
                                        </p:tav>
                                        <p:tav tm="100000">
                                          <p:val>
                                            <p:strVal val="#ppt_x"/>
                                          </p:val>
                                        </p:tav>
                                      </p:tavLst>
                                    </p:anim>
                                    <p:anim calcmode="lin" valueType="num">
                                      <p:cBhvr additive="base">
                                        <p:cTn id="171" dur="500" fill="hold"/>
                                        <p:tgtEl>
                                          <p:spTgt spid="53"/>
                                        </p:tgtEl>
                                        <p:attrNameLst>
                                          <p:attrName>ppt_y</p:attrName>
                                        </p:attrNameLst>
                                      </p:cBhvr>
                                      <p:tavLst>
                                        <p:tav tm="0">
                                          <p:val>
                                            <p:strVal val="#ppt_y"/>
                                          </p:val>
                                        </p:tav>
                                        <p:tav tm="100000">
                                          <p:val>
                                            <p:strVal val="#ppt_y"/>
                                          </p:val>
                                        </p:tav>
                                      </p:tavLst>
                                    </p:anim>
                                  </p:childTnLst>
                                </p:cTn>
                              </p:par>
                            </p:childTnLst>
                          </p:cTn>
                        </p:par>
                        <p:par>
                          <p:cTn id="172" fill="hold">
                            <p:stCondLst>
                              <p:cond delay="2500"/>
                            </p:stCondLst>
                            <p:childTnLst>
                              <p:par>
                                <p:cTn id="173" presetID="22" presetClass="entr" presetSubtype="8" fill="hold" grpId="0" nodeType="afterEffect">
                                  <p:stCondLst>
                                    <p:cond delay="0"/>
                                  </p:stCondLst>
                                  <p:childTnLst>
                                    <p:set>
                                      <p:cBhvr>
                                        <p:cTn id="174" dur="1" fill="hold">
                                          <p:stCondLst>
                                            <p:cond delay="0"/>
                                          </p:stCondLst>
                                        </p:cTn>
                                        <p:tgtEl>
                                          <p:spTgt spid="75"/>
                                        </p:tgtEl>
                                        <p:attrNameLst>
                                          <p:attrName>style.visibility</p:attrName>
                                        </p:attrNameLst>
                                      </p:cBhvr>
                                      <p:to>
                                        <p:strVal val="visible"/>
                                      </p:to>
                                    </p:set>
                                    <p:animEffect transition="in" filter="wipe(left)">
                                      <p:cBhvr>
                                        <p:cTn id="175" dur="500"/>
                                        <p:tgtEl>
                                          <p:spTgt spid="75"/>
                                        </p:tgtEl>
                                      </p:cBhvr>
                                    </p:animEffect>
                                  </p:childTnLst>
                                </p:cTn>
                              </p:par>
                            </p:childTnLst>
                          </p:cTn>
                        </p:par>
                        <p:par>
                          <p:cTn id="176" fill="hold">
                            <p:stCondLst>
                              <p:cond delay="3000"/>
                            </p:stCondLst>
                            <p:childTnLst>
                              <p:par>
                                <p:cTn id="177" presetID="10" presetClass="entr" presetSubtype="0" fill="hold" grpId="0" nodeType="afterEffect">
                                  <p:stCondLst>
                                    <p:cond delay="0"/>
                                  </p:stCondLst>
                                  <p:childTnLst>
                                    <p:set>
                                      <p:cBhvr>
                                        <p:cTn id="178" dur="1" fill="hold">
                                          <p:stCondLst>
                                            <p:cond delay="0"/>
                                          </p:stCondLst>
                                        </p:cTn>
                                        <p:tgtEl>
                                          <p:spTgt spid="76"/>
                                        </p:tgtEl>
                                        <p:attrNameLst>
                                          <p:attrName>style.visibility</p:attrName>
                                        </p:attrNameLst>
                                      </p:cBhvr>
                                      <p:to>
                                        <p:strVal val="visible"/>
                                      </p:to>
                                    </p:set>
                                    <p:animEffect transition="in" filter="fade">
                                      <p:cBhvr>
                                        <p:cTn id="179" dur="500"/>
                                        <p:tgtEl>
                                          <p:spTgt spid="76"/>
                                        </p:tgtEl>
                                      </p:cBhvr>
                                    </p:animEffect>
                                  </p:childTnLst>
                                </p:cTn>
                              </p:par>
                            </p:childTnLst>
                          </p:cTn>
                        </p:par>
                        <p:par>
                          <p:cTn id="180" fill="hold">
                            <p:stCondLst>
                              <p:cond delay="3500"/>
                            </p:stCondLst>
                            <p:childTnLst>
                              <p:par>
                                <p:cTn id="181" presetID="53" presetClass="entr" presetSubtype="16" fill="hold" grpId="0" nodeType="afterEffect">
                                  <p:stCondLst>
                                    <p:cond delay="0"/>
                                  </p:stCondLst>
                                  <p:childTnLst>
                                    <p:set>
                                      <p:cBhvr>
                                        <p:cTn id="182" dur="1" fill="hold">
                                          <p:stCondLst>
                                            <p:cond delay="0"/>
                                          </p:stCondLst>
                                        </p:cTn>
                                        <p:tgtEl>
                                          <p:spTgt spid="78"/>
                                        </p:tgtEl>
                                        <p:attrNameLst>
                                          <p:attrName>style.visibility</p:attrName>
                                        </p:attrNameLst>
                                      </p:cBhvr>
                                      <p:to>
                                        <p:strVal val="visible"/>
                                      </p:to>
                                    </p:set>
                                    <p:anim calcmode="lin" valueType="num">
                                      <p:cBhvr>
                                        <p:cTn id="183" dur="500" fill="hold"/>
                                        <p:tgtEl>
                                          <p:spTgt spid="78"/>
                                        </p:tgtEl>
                                        <p:attrNameLst>
                                          <p:attrName>ppt_w</p:attrName>
                                        </p:attrNameLst>
                                      </p:cBhvr>
                                      <p:tavLst>
                                        <p:tav tm="0">
                                          <p:val>
                                            <p:fltVal val="0"/>
                                          </p:val>
                                        </p:tav>
                                        <p:tav tm="100000">
                                          <p:val>
                                            <p:strVal val="#ppt_w"/>
                                          </p:val>
                                        </p:tav>
                                      </p:tavLst>
                                    </p:anim>
                                    <p:anim calcmode="lin" valueType="num">
                                      <p:cBhvr>
                                        <p:cTn id="184" dur="500" fill="hold"/>
                                        <p:tgtEl>
                                          <p:spTgt spid="78"/>
                                        </p:tgtEl>
                                        <p:attrNameLst>
                                          <p:attrName>ppt_h</p:attrName>
                                        </p:attrNameLst>
                                      </p:cBhvr>
                                      <p:tavLst>
                                        <p:tav tm="0">
                                          <p:val>
                                            <p:fltVal val="0"/>
                                          </p:val>
                                        </p:tav>
                                        <p:tav tm="100000">
                                          <p:val>
                                            <p:strVal val="#ppt_h"/>
                                          </p:val>
                                        </p:tav>
                                      </p:tavLst>
                                    </p:anim>
                                    <p:animEffect transition="in" filter="fade">
                                      <p:cBhvr>
                                        <p:cTn id="185" dur="500"/>
                                        <p:tgtEl>
                                          <p:spTgt spid="78"/>
                                        </p:tgtEl>
                                      </p:cBhvr>
                                    </p:animEffect>
                                  </p:childTnLst>
                                </p:cTn>
                              </p:par>
                              <p:par>
                                <p:cTn id="186" presetID="53" presetClass="entr" presetSubtype="16" fill="hold" grpId="0" nodeType="withEffect">
                                  <p:stCondLst>
                                    <p:cond delay="0"/>
                                  </p:stCondLst>
                                  <p:childTnLst>
                                    <p:set>
                                      <p:cBhvr>
                                        <p:cTn id="187" dur="1" fill="hold">
                                          <p:stCondLst>
                                            <p:cond delay="0"/>
                                          </p:stCondLst>
                                        </p:cTn>
                                        <p:tgtEl>
                                          <p:spTgt spid="79"/>
                                        </p:tgtEl>
                                        <p:attrNameLst>
                                          <p:attrName>style.visibility</p:attrName>
                                        </p:attrNameLst>
                                      </p:cBhvr>
                                      <p:to>
                                        <p:strVal val="visible"/>
                                      </p:to>
                                    </p:set>
                                    <p:anim calcmode="lin" valueType="num">
                                      <p:cBhvr>
                                        <p:cTn id="188" dur="500" fill="hold"/>
                                        <p:tgtEl>
                                          <p:spTgt spid="79"/>
                                        </p:tgtEl>
                                        <p:attrNameLst>
                                          <p:attrName>ppt_w</p:attrName>
                                        </p:attrNameLst>
                                      </p:cBhvr>
                                      <p:tavLst>
                                        <p:tav tm="0">
                                          <p:val>
                                            <p:fltVal val="0"/>
                                          </p:val>
                                        </p:tav>
                                        <p:tav tm="100000">
                                          <p:val>
                                            <p:strVal val="#ppt_w"/>
                                          </p:val>
                                        </p:tav>
                                      </p:tavLst>
                                    </p:anim>
                                    <p:anim calcmode="lin" valueType="num">
                                      <p:cBhvr>
                                        <p:cTn id="189" dur="500" fill="hold"/>
                                        <p:tgtEl>
                                          <p:spTgt spid="79"/>
                                        </p:tgtEl>
                                        <p:attrNameLst>
                                          <p:attrName>ppt_h</p:attrName>
                                        </p:attrNameLst>
                                      </p:cBhvr>
                                      <p:tavLst>
                                        <p:tav tm="0">
                                          <p:val>
                                            <p:fltVal val="0"/>
                                          </p:val>
                                        </p:tav>
                                        <p:tav tm="100000">
                                          <p:val>
                                            <p:strVal val="#ppt_h"/>
                                          </p:val>
                                        </p:tav>
                                      </p:tavLst>
                                    </p:anim>
                                    <p:animEffect transition="in" filter="fade">
                                      <p:cBhvr>
                                        <p:cTn id="190" dur="500"/>
                                        <p:tgtEl>
                                          <p:spTgt spid="79"/>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80"/>
                                        </p:tgtEl>
                                        <p:attrNameLst>
                                          <p:attrName>style.visibility</p:attrName>
                                        </p:attrNameLst>
                                      </p:cBhvr>
                                      <p:to>
                                        <p:strVal val="visible"/>
                                      </p:to>
                                    </p:set>
                                    <p:anim calcmode="lin" valueType="num">
                                      <p:cBhvr>
                                        <p:cTn id="193" dur="500" fill="hold"/>
                                        <p:tgtEl>
                                          <p:spTgt spid="80"/>
                                        </p:tgtEl>
                                        <p:attrNameLst>
                                          <p:attrName>ppt_w</p:attrName>
                                        </p:attrNameLst>
                                      </p:cBhvr>
                                      <p:tavLst>
                                        <p:tav tm="0">
                                          <p:val>
                                            <p:fltVal val="0"/>
                                          </p:val>
                                        </p:tav>
                                        <p:tav tm="100000">
                                          <p:val>
                                            <p:strVal val="#ppt_w"/>
                                          </p:val>
                                        </p:tav>
                                      </p:tavLst>
                                    </p:anim>
                                    <p:anim calcmode="lin" valueType="num">
                                      <p:cBhvr>
                                        <p:cTn id="194" dur="500" fill="hold"/>
                                        <p:tgtEl>
                                          <p:spTgt spid="80"/>
                                        </p:tgtEl>
                                        <p:attrNameLst>
                                          <p:attrName>ppt_h</p:attrName>
                                        </p:attrNameLst>
                                      </p:cBhvr>
                                      <p:tavLst>
                                        <p:tav tm="0">
                                          <p:val>
                                            <p:fltVal val="0"/>
                                          </p:val>
                                        </p:tav>
                                        <p:tav tm="100000">
                                          <p:val>
                                            <p:strVal val="#ppt_h"/>
                                          </p:val>
                                        </p:tav>
                                      </p:tavLst>
                                    </p:anim>
                                    <p:animEffect transition="in" filter="fade">
                                      <p:cBhvr>
                                        <p:cTn id="19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3" grpId="0" animBg="1"/>
      <p:bldP spid="14" grpId="0" animBg="1"/>
      <p:bldP spid="15" grpId="0" animBg="1"/>
      <p:bldP spid="16"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75" grpId="0"/>
      <p:bldP spid="76" grpId="0"/>
      <p:bldP spid="78" grpId="0" animBg="1"/>
      <p:bldP spid="79" grpId="0" animBg="1"/>
      <p:bldP spid="8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541187" y="679193"/>
            <a:ext cx="50596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身份认证协议的实现和测试</a:t>
            </a:r>
            <a:endParaRPr lang="zh-CN" altLang="en-US" sz="3200" b="1" dirty="0">
              <a:solidFill>
                <a:schemeClr val="tx2"/>
              </a:solidFill>
              <a:latin typeface="Century Gothic" panose="020B0502020202020204" pitchFamily="34" charset="0"/>
              <a:ea typeface="+mj-ea"/>
            </a:endParaRPr>
          </a:p>
        </p:txBody>
      </p:sp>
      <p:graphicFrame>
        <p:nvGraphicFramePr>
          <p:cNvPr id="6" name="表格 5"/>
          <p:cNvGraphicFramePr/>
          <p:nvPr>
            <p:custDataLst>
              <p:tags r:id="rId1"/>
            </p:custDataLst>
          </p:nvPr>
        </p:nvGraphicFramePr>
        <p:xfrm>
          <a:off x="1518920" y="1350645"/>
          <a:ext cx="9514205" cy="1479550"/>
        </p:xfrm>
        <a:graphic>
          <a:graphicData uri="http://schemas.openxmlformats.org/drawingml/2006/table">
            <a:tbl>
              <a:tblPr/>
              <a:tblGrid>
                <a:gridCol w="2240915"/>
                <a:gridCol w="1427480"/>
                <a:gridCol w="2390775"/>
                <a:gridCol w="2249170"/>
                <a:gridCol w="1205865"/>
              </a:tblGrid>
              <a:tr h="382270">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设备名称</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操作系统</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IDE工具</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cpu</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内存</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84250">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STM32MP157A-DK1</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ARM linux</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Visual Studio Code</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黑体" panose="02010609060101010101" charset="-122"/>
                        </a:rPr>
                        <a:t>Dual</a:t>
                      </a:r>
                      <a:r>
                        <a:rPr lang="en-US" sz="1800" b="0">
                          <a:latin typeface="微软雅黑" panose="020B0503020204020204" pitchFamily="34" charset="-122"/>
                          <a:ea typeface="微软雅黑" panose="020B0503020204020204" pitchFamily="34" charset="-122"/>
                          <a:cs typeface="Times New Roman" panose="02020603050405020304" charset="0"/>
                        </a:rPr>
                        <a:t>Cortex-A7@650MHz </a:t>
                      </a:r>
                      <a:r>
                        <a:rPr lang="en-US" sz="1800" b="0">
                          <a:latin typeface="微软雅黑" panose="020B0503020204020204" pitchFamily="34" charset="-122"/>
                          <a:ea typeface="微软雅黑" panose="020B0503020204020204" pitchFamily="34" charset="-122"/>
                          <a:cs typeface="黑体" panose="02010609060101010101" charset="-122"/>
                        </a:rPr>
                        <a:t>withCortex</a:t>
                      </a:r>
                      <a:r>
                        <a:rPr lang="en-US" sz="1800" b="0">
                          <a:latin typeface="微软雅黑" panose="020B0503020204020204" pitchFamily="34" charset="-122"/>
                          <a:ea typeface="微软雅黑" panose="020B0503020204020204" pitchFamily="34" charset="-122"/>
                          <a:cs typeface="Times New Roman" panose="02020603050405020304" charset="0"/>
                        </a:rPr>
                        <a:t>-</a:t>
                      </a:r>
                      <a:r>
                        <a:rPr lang="en-US" sz="1800" b="0">
                          <a:latin typeface="微软雅黑" panose="020B0503020204020204" pitchFamily="34" charset="-122"/>
                          <a:ea typeface="微软雅黑" panose="020B0503020204020204" pitchFamily="34" charset="-122"/>
                          <a:cs typeface="黑体" panose="02010609060101010101" charset="-122"/>
                        </a:rPr>
                        <a:t>M</a:t>
                      </a:r>
                      <a:r>
                        <a:rPr lang="en-US" sz="1800" b="0">
                          <a:latin typeface="微软雅黑" panose="020B0503020204020204" pitchFamily="34" charset="-122"/>
                          <a:ea typeface="微软雅黑" panose="020B0503020204020204" pitchFamily="34" charset="-122"/>
                          <a:cs typeface="Times New Roman" panose="02020603050405020304" charset="0"/>
                        </a:rPr>
                        <a:t>4@209</a:t>
                      </a:r>
                      <a:r>
                        <a:rPr lang="en-US" sz="1800" b="0">
                          <a:latin typeface="微软雅黑" panose="020B0503020204020204" pitchFamily="34" charset="-122"/>
                          <a:ea typeface="微软雅黑" panose="020B0503020204020204" pitchFamily="34" charset="-122"/>
                          <a:cs typeface="黑体" panose="02010609060101010101" charset="-122"/>
                        </a:rPr>
                        <a:t>MHz</a:t>
                      </a:r>
                      <a:endParaRPr lang="en-US" altLang="en-US" sz="1800" b="0">
                        <a:latin typeface="微软雅黑" panose="020B0503020204020204" pitchFamily="34" charset="-122"/>
                        <a:ea typeface="微软雅黑" panose="020B0503020204020204" pitchFamily="34" charset="-122"/>
                        <a:cs typeface="黑体" panose="02010609060101010101"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512MB</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7" name="图片 6"/>
          <p:cNvPicPr>
            <a:picLocks noChangeAspect="1"/>
          </p:cNvPicPr>
          <p:nvPr/>
        </p:nvPicPr>
        <p:blipFill>
          <a:blip r:embed="rId2"/>
          <a:stretch>
            <a:fillRect/>
          </a:stretch>
        </p:blipFill>
        <p:spPr>
          <a:xfrm>
            <a:off x="1518920" y="3032760"/>
            <a:ext cx="9514840" cy="3559810"/>
          </a:xfrm>
          <a:prstGeom prst="rect">
            <a:avLst/>
          </a:prstGeom>
        </p:spPr>
      </p:pic>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525187" y="679193"/>
            <a:ext cx="70916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使用可信执行环境的身份认证协议设计</a:t>
            </a:r>
            <a:endParaRPr lang="zh-CN" altLang="en-US" sz="3200" b="1" dirty="0">
              <a:solidFill>
                <a:schemeClr val="tx2"/>
              </a:solidFill>
              <a:latin typeface="Century Gothic" panose="020B0502020202020204" pitchFamily="34" charset="0"/>
              <a:ea typeface="+mj-ea"/>
            </a:endParaRPr>
          </a:p>
        </p:txBody>
      </p:sp>
      <p:pic>
        <p:nvPicPr>
          <p:cNvPr id="-2147482594" name="图片 -2147482595"/>
          <p:cNvPicPr>
            <a:picLocks noChangeAspect="1"/>
          </p:cNvPicPr>
          <p:nvPr/>
        </p:nvPicPr>
        <p:blipFill>
          <a:blip r:embed="rId1"/>
          <a:stretch>
            <a:fillRect/>
          </a:stretch>
        </p:blipFill>
        <p:spPr>
          <a:xfrm>
            <a:off x="414020" y="1523365"/>
            <a:ext cx="5702300" cy="4347845"/>
          </a:xfrm>
          <a:prstGeom prst="rect">
            <a:avLst/>
          </a:prstGeom>
          <a:noFill/>
          <a:ln w="9525">
            <a:noFill/>
          </a:ln>
        </p:spPr>
      </p:pic>
      <p:sp>
        <p:nvSpPr>
          <p:cNvPr id="100" name="文本框 99"/>
          <p:cNvSpPr txBox="1"/>
          <p:nvPr/>
        </p:nvSpPr>
        <p:spPr>
          <a:xfrm>
            <a:off x="6468110" y="1687830"/>
            <a:ext cx="5080000" cy="4381500"/>
          </a:xfrm>
          <a:prstGeom prst="rect">
            <a:avLst/>
          </a:prstGeom>
          <a:noFill/>
          <a:ln w="9525">
            <a:noFill/>
          </a:ln>
        </p:spPr>
        <p:txBody>
          <a:bodyPr>
            <a:noAutofit/>
          </a:bodyPr>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（1）REE（Alice）向TEE（Alice）发起生成签名密钥对请求。</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（2）TEE（Alice）生成签名密钥对（pksa,sksa）。</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（3）TEE（Alice）将签名私钥sksa存放在TEE中，将签名公钥pksa发送给REE（Alice）。</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（4）REE（Bob）向TEE（Bob）发起生成签名密钥对请求。</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（5）TEE（Bob）生成签名密钥对（pksb,sksb）。</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（6）TEE（Bob）将签名私钥sksb存放在TEE中，将签名公钥pksb发送给REE（Bob）。</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（7）REE（Alice）向TEE（Alice）发起生成协商密钥对请求。</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（8）TEE（Alice）生成协商密钥对（pkn,skn）。</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（9）REE（Alice）将pksa发送给REE（Bob）。</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（10）REE（Bob）将pksb发送给REE（Alice）。</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4898390" y="6131560"/>
            <a:ext cx="2551430" cy="432435"/>
          </a:xfrm>
          <a:prstGeom prst="rect">
            <a:avLst/>
          </a:prstGeom>
          <a:noFill/>
          <a:ln>
            <a:noFill/>
          </a:ln>
        </p:spPr>
        <p:txBody>
          <a:bodyPr wrap="square" rtlCol="0">
            <a:noAutofit/>
          </a:bodyPr>
          <a:p>
            <a:pPr algn="ctr"/>
            <a:r>
              <a:rPr lang="zh-CN" altLang="en-US"/>
              <a:t>第一阶段</a:t>
            </a:r>
            <a:endParaRPr lang="zh-CN" altLang="en-US"/>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525187" y="679193"/>
            <a:ext cx="70916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使用可信执行环境的身份认证协议设计</a:t>
            </a:r>
            <a:endParaRPr lang="zh-CN" altLang="en-US" sz="3200" b="1" dirty="0">
              <a:solidFill>
                <a:schemeClr val="tx2"/>
              </a:solidFill>
              <a:latin typeface="Century Gothic" panose="020B0502020202020204" pitchFamily="34" charset="0"/>
              <a:ea typeface="+mj-ea"/>
            </a:endParaRPr>
          </a:p>
        </p:txBody>
      </p:sp>
      <p:sp>
        <p:nvSpPr>
          <p:cNvPr id="100" name="文本框 99"/>
          <p:cNvSpPr txBox="1"/>
          <p:nvPr/>
        </p:nvSpPr>
        <p:spPr>
          <a:xfrm>
            <a:off x="6468110" y="2089150"/>
            <a:ext cx="5080000" cy="3496945"/>
          </a:xfrm>
          <a:prstGeom prst="rect">
            <a:avLst/>
          </a:prstGeom>
          <a:noFill/>
          <a:ln w="9525">
            <a:noFill/>
          </a:ln>
        </p:spPr>
        <p:txBody>
          <a:bodyPr>
            <a:noAutofit/>
          </a:bodyPr>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（1）TEE（Alice）生成时间戳。</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（2）TEE（Alice）生成签名1.</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（3）TEE（Alice）将签名1||pkn||时间戳发送给REE（Alice）。</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（4）REE（Alice）将签名1||pkn||时间戳发送给REE（Bob）。</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（5）REE（Bob）用pksa验签。</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（6）REE（Bob）检查时间戳。</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（7）REE（Bob）将pkn发送给TEE（Bob）。</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（8）TEE（Bob）输入pkn，得到共享密钥k和密文c。</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147482596" name="图片 -2147482597"/>
          <p:cNvPicPr>
            <a:picLocks noChangeAspect="1"/>
          </p:cNvPicPr>
          <p:nvPr/>
        </p:nvPicPr>
        <p:blipFill>
          <a:blip r:embed="rId1"/>
          <a:stretch>
            <a:fillRect/>
          </a:stretch>
        </p:blipFill>
        <p:spPr>
          <a:xfrm>
            <a:off x="134620" y="1523365"/>
            <a:ext cx="6243320" cy="4549140"/>
          </a:xfrm>
          <a:prstGeom prst="rect">
            <a:avLst/>
          </a:prstGeom>
          <a:noFill/>
          <a:ln w="9525">
            <a:noFill/>
          </a:ln>
        </p:spPr>
      </p:pic>
      <p:sp>
        <p:nvSpPr>
          <p:cNvPr id="3" name="文本框 2"/>
          <p:cNvSpPr txBox="1"/>
          <p:nvPr/>
        </p:nvSpPr>
        <p:spPr>
          <a:xfrm>
            <a:off x="4898390" y="6131560"/>
            <a:ext cx="2551430" cy="432435"/>
          </a:xfrm>
          <a:prstGeom prst="rect">
            <a:avLst/>
          </a:prstGeom>
          <a:noFill/>
          <a:ln>
            <a:noFill/>
          </a:ln>
        </p:spPr>
        <p:txBody>
          <a:bodyPr wrap="square" rtlCol="0">
            <a:noAutofit/>
          </a:bodyPr>
          <a:p>
            <a:pPr algn="ctr"/>
            <a:r>
              <a:rPr lang="zh-CN" altLang="en-US"/>
              <a:t>第二阶段</a:t>
            </a:r>
            <a:endParaRPr lang="zh-CN" altLang="en-US"/>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525187" y="679193"/>
            <a:ext cx="70916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使用可信执行环境的身份认证协议设计</a:t>
            </a:r>
            <a:endParaRPr lang="zh-CN" altLang="en-US" sz="3200" b="1" dirty="0">
              <a:solidFill>
                <a:schemeClr val="tx2"/>
              </a:solidFill>
              <a:latin typeface="Century Gothic" panose="020B0502020202020204" pitchFamily="34" charset="0"/>
              <a:ea typeface="+mj-ea"/>
            </a:endParaRPr>
          </a:p>
        </p:txBody>
      </p:sp>
      <p:sp>
        <p:nvSpPr>
          <p:cNvPr id="100" name="文本框 99"/>
          <p:cNvSpPr txBox="1"/>
          <p:nvPr/>
        </p:nvSpPr>
        <p:spPr>
          <a:xfrm>
            <a:off x="6468110" y="2089150"/>
            <a:ext cx="5080000" cy="3496945"/>
          </a:xfrm>
          <a:prstGeom prst="rect">
            <a:avLst/>
          </a:prstGeom>
          <a:noFill/>
          <a:ln w="9525">
            <a:noFill/>
          </a:ln>
        </p:spPr>
        <p:txBody>
          <a:bodyPr>
            <a:noAutofit/>
          </a:bodyPr>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（1）TEE（Bob）生成时间戳。</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（2）TEE（Bob）生成签名2。</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（3）TEE（Bob）将签名2||c||时间戳发送给REE（Bob）。</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（4）REE（Bob）将签名2||c||时间戳发送给REE（Alice）。</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（5）REE（Alice）用pksa验签。</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（6）REE（Alice）检查时间戳。</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（7）REE（Alice）将密文c发送给TEE（Alice）。</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（8）TEE（Alice）输入skn和c，得到共享密钥k。</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147482600" name="图片 -2147482601"/>
          <p:cNvPicPr>
            <a:picLocks noChangeAspect="1"/>
          </p:cNvPicPr>
          <p:nvPr/>
        </p:nvPicPr>
        <p:blipFill>
          <a:blip r:embed="rId1"/>
          <a:stretch>
            <a:fillRect/>
          </a:stretch>
        </p:blipFill>
        <p:spPr>
          <a:xfrm>
            <a:off x="413385" y="1811655"/>
            <a:ext cx="5973445" cy="4253865"/>
          </a:xfrm>
          <a:prstGeom prst="rect">
            <a:avLst/>
          </a:prstGeom>
          <a:noFill/>
          <a:ln w="9525">
            <a:noFill/>
          </a:ln>
        </p:spPr>
      </p:pic>
      <p:sp>
        <p:nvSpPr>
          <p:cNvPr id="3" name="文本框 2"/>
          <p:cNvSpPr txBox="1"/>
          <p:nvPr/>
        </p:nvSpPr>
        <p:spPr>
          <a:xfrm>
            <a:off x="4898390" y="6131560"/>
            <a:ext cx="2551430" cy="432435"/>
          </a:xfrm>
          <a:prstGeom prst="rect">
            <a:avLst/>
          </a:prstGeom>
          <a:noFill/>
          <a:ln>
            <a:noFill/>
          </a:ln>
        </p:spPr>
        <p:txBody>
          <a:bodyPr wrap="square" rtlCol="0">
            <a:noAutofit/>
          </a:bodyPr>
          <a:p>
            <a:pPr algn="ctr"/>
            <a:r>
              <a:rPr lang="zh-CN" altLang="en-US"/>
              <a:t>第三阶段</a:t>
            </a:r>
            <a:endParaRPr lang="zh-CN" altLang="en-US"/>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931587" y="679193"/>
            <a:ext cx="62788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协议在主机和开发板上性能的对比</a:t>
            </a:r>
            <a:endParaRPr lang="zh-CN" altLang="en-US" sz="3200" b="1" dirty="0">
              <a:solidFill>
                <a:schemeClr val="tx2"/>
              </a:solidFill>
              <a:latin typeface="Century Gothic" panose="020B0502020202020204" pitchFamily="34" charset="0"/>
              <a:ea typeface="+mj-ea"/>
            </a:endParaRPr>
          </a:p>
        </p:txBody>
      </p:sp>
      <p:graphicFrame>
        <p:nvGraphicFramePr>
          <p:cNvPr id="4" name="表格 3"/>
          <p:cNvGraphicFramePr/>
          <p:nvPr>
            <p:custDataLst>
              <p:tags r:id="rId1"/>
            </p:custDataLst>
          </p:nvPr>
        </p:nvGraphicFramePr>
        <p:xfrm>
          <a:off x="3763010" y="2551430"/>
          <a:ext cx="4666615" cy="3587115"/>
        </p:xfrm>
        <a:graphic>
          <a:graphicData uri="http://schemas.openxmlformats.org/drawingml/2006/table">
            <a:tbl>
              <a:tblPr/>
              <a:tblGrid>
                <a:gridCol w="1980565"/>
                <a:gridCol w="1329690"/>
                <a:gridCol w="1356360"/>
              </a:tblGrid>
              <a:tr h="566420">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执行的步骤</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x86 linux</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ARM linux</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7825">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生成pksa和sksa</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1.839</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16.937</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377190">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生成pkn和skn</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0.029</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4.244</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377825">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生成sign1</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0.162</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24.510</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377190">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验签sign1</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0.091</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16.461</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377825">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生成sign2</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0.277</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23.333</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377825">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验签sign2</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0.098</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16.438</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377190">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秘钥封装</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0.040</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5.530</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377825">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密钥解封</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0.042</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5.138</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2557780" y="1449705"/>
            <a:ext cx="7252970" cy="914400"/>
          </a:xfrm>
          <a:prstGeom prst="rect">
            <a:avLst/>
          </a:prstGeom>
          <a:noFill/>
          <a:ln>
            <a:noFill/>
          </a:ln>
        </p:spPr>
        <p:txBody>
          <a:bodyPr wrap="square" rtlCol="0">
            <a:noAutofit/>
          </a:bodyPr>
          <a:p>
            <a:r>
              <a:rPr lang="zh-CN" altLang="en-US"/>
              <a:t>我对使用Dilithium5和Kyber1024算法的协议分别在主机和开发板上进行了性能测试，测量了算法每个步骤执行的时间，测试结果如表所示。</a:t>
            </a:r>
            <a:endParaRPr lang="zh-CN" altLang="en-US"/>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smtClean="0">
                <a:solidFill>
                  <a:schemeClr val="bg1"/>
                </a:solidFill>
                <a:latin typeface="Century Gothic" panose="020B0502020202020204" pitchFamily="34" charset="0"/>
                <a:cs typeface="经典综艺体简" panose="02010609000101010101" pitchFamily="49" charset="-122"/>
              </a:rPr>
              <a:t>PART</a:t>
            </a:r>
            <a:endParaRPr lang="en-US" altLang="zh-CN" sz="3200" dirty="0" smtClean="0">
              <a:solidFill>
                <a:schemeClr val="bg1"/>
              </a:solidFill>
              <a:latin typeface="Century Gothic" panose="020B0502020202020204" pitchFamily="34" charset="0"/>
              <a:cs typeface="经典综艺体简" panose="02010609000101010101" pitchFamily="49" charset="-122"/>
            </a:endParaRPr>
          </a:p>
          <a:p>
            <a:pPr algn="ctr"/>
            <a:r>
              <a:rPr lang="en-US" altLang="zh-CN" sz="6600" b="1" dirty="0" smtClean="0">
                <a:solidFill>
                  <a:schemeClr val="bg1"/>
                </a:solidFill>
                <a:latin typeface="Century Gothic" panose="020B0502020202020204" pitchFamily="34" charset="0"/>
                <a:cs typeface="经典综艺体简" panose="02010609000101010101" pitchFamily="49" charset="-122"/>
              </a:rPr>
              <a:t>02</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5" name="文本框 54"/>
          <p:cNvSpPr txBox="1"/>
          <p:nvPr/>
        </p:nvSpPr>
        <p:spPr>
          <a:xfrm>
            <a:off x="6929940" y="2677783"/>
            <a:ext cx="4246880" cy="1322070"/>
          </a:xfrm>
          <a:prstGeom prst="rect">
            <a:avLst/>
          </a:prstGeom>
          <a:noFill/>
        </p:spPr>
        <p:txBody>
          <a:bodyPr wrap="none" rtlCol="0">
            <a:spAutoFit/>
            <a:scene3d>
              <a:camera prst="orthographicFront"/>
              <a:lightRig rig="threePt" dir="t"/>
            </a:scene3d>
            <a:sp3d contourW="12700"/>
          </a:bodyPr>
          <a:lstStyle/>
          <a:p>
            <a:pPr lvl="0" algn="l" defTabSz="914400">
              <a:defRPr/>
            </a:pPr>
            <a:r>
              <a:rPr lang="zh-CN" altLang="en-US" sz="4000" b="1" noProof="0" dirty="0" smtClean="0">
                <a:ln>
                  <a:noFill/>
                </a:ln>
                <a:solidFill>
                  <a:schemeClr val="bg1"/>
                </a:solidFill>
                <a:effectLst/>
                <a:uLnTx/>
                <a:uFillTx/>
                <a:latin typeface="+mj-ea"/>
                <a:ea typeface="+mj-ea"/>
                <a:cs typeface="经典综艺体简" panose="02010609000101010101" pitchFamily="49" charset="-122"/>
                <a:sym typeface="+mn-ea"/>
              </a:rPr>
              <a:t>后期拟完成的研究</a:t>
            </a:r>
            <a:endParaRPr lang="zh-CN" altLang="en-US" sz="4000" b="1" noProof="0" dirty="0" smtClean="0">
              <a:ln>
                <a:noFill/>
              </a:ln>
              <a:solidFill>
                <a:schemeClr val="bg1"/>
              </a:solidFill>
              <a:effectLst/>
              <a:uLnTx/>
              <a:uFillTx/>
              <a:latin typeface="+mj-ea"/>
              <a:ea typeface="+mj-ea"/>
              <a:cs typeface="经典综艺体简" panose="02010609000101010101" pitchFamily="49" charset="-122"/>
              <a:sym typeface="+mn-ea"/>
            </a:endParaRPr>
          </a:p>
          <a:p>
            <a:pPr lvl="0" algn="l" defTabSz="914400">
              <a:defRPr/>
            </a:pPr>
            <a:r>
              <a:rPr lang="zh-CN" altLang="en-US" sz="4000" b="1" noProof="0" dirty="0" smtClean="0">
                <a:ln>
                  <a:noFill/>
                </a:ln>
                <a:solidFill>
                  <a:schemeClr val="bg1"/>
                </a:solidFill>
                <a:effectLst/>
                <a:uLnTx/>
                <a:uFillTx/>
                <a:latin typeface="+mj-ea"/>
                <a:ea typeface="+mj-ea"/>
                <a:cs typeface="经典综艺体简" panose="02010609000101010101" pitchFamily="49" charset="-122"/>
                <a:sym typeface="+mn-ea"/>
              </a:rPr>
              <a:t>工作及进度安排</a:t>
            </a:r>
            <a:endParaRPr lang="zh-CN" altLang="en-US" sz="4000" b="1" dirty="0">
              <a:solidFill>
                <a:schemeClr val="bg1"/>
              </a:solidFill>
              <a:latin typeface="+mj-ea"/>
              <a:ea typeface="+mj-ea"/>
              <a:cs typeface="经典综艺体简" panose="0201060900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500" fill="hold"/>
                                        <p:tgtEl>
                                          <p:spTgt spid="55"/>
                                        </p:tgtEl>
                                        <p:attrNameLst>
                                          <p:attrName>ppt_x</p:attrName>
                                        </p:attrNameLst>
                                      </p:cBhvr>
                                      <p:tavLst>
                                        <p:tav tm="0">
                                          <p:val>
                                            <p:strVal val="1+#ppt_w/2"/>
                                          </p:val>
                                        </p:tav>
                                        <p:tav tm="100000">
                                          <p:val>
                                            <p:strVal val="#ppt_x"/>
                                          </p:val>
                                        </p:tav>
                                      </p:tavLst>
                                    </p:anim>
                                    <p:anim calcmode="lin" valueType="num">
                                      <p:cBhvr additive="base">
                                        <p:cTn id="18"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25"/>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91195" y="-1"/>
            <a:ext cx="1417774" cy="723901"/>
            <a:chOff x="-391195" y="-1"/>
            <a:chExt cx="1697596" cy="866775"/>
          </a:xfrm>
        </p:grpSpPr>
        <p:sp>
          <p:nvSpPr>
            <p:cNvPr id="28" name="任意多边形 2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直接连接符 41"/>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2956352" y="735073"/>
            <a:ext cx="62788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smtClean="0">
                <a:solidFill>
                  <a:schemeClr val="tx2"/>
                </a:solidFill>
                <a:latin typeface="Century Gothic" panose="020B0502020202020204" pitchFamily="34" charset="0"/>
                <a:ea typeface="+mj-ea"/>
              </a:rPr>
              <a:t>后期拟完成的研究工作及进度安排</a:t>
            </a:r>
            <a:endParaRPr lang="zh-CN" altLang="en-US" sz="3200" b="1" dirty="0" smtClean="0">
              <a:solidFill>
                <a:schemeClr val="tx2"/>
              </a:solidFill>
              <a:latin typeface="Century Gothic" panose="020B0502020202020204" pitchFamily="34" charset="0"/>
              <a:ea typeface="+mj-ea"/>
            </a:endParaRPr>
          </a:p>
        </p:txBody>
      </p:sp>
      <p:graphicFrame>
        <p:nvGraphicFramePr>
          <p:cNvPr id="9" name="表格 8"/>
          <p:cNvGraphicFramePr/>
          <p:nvPr>
            <p:custDataLst>
              <p:tags r:id="rId1"/>
            </p:custDataLst>
          </p:nvPr>
        </p:nvGraphicFramePr>
        <p:xfrm>
          <a:off x="2541905" y="1635125"/>
          <a:ext cx="7108190" cy="3505200"/>
        </p:xfrm>
        <a:graphic>
          <a:graphicData uri="http://schemas.openxmlformats.org/drawingml/2006/table">
            <a:tbl>
              <a:tblPr/>
              <a:tblGrid>
                <a:gridCol w="1226820"/>
                <a:gridCol w="3899535"/>
                <a:gridCol w="1981835"/>
              </a:tblGrid>
              <a:tr h="701040">
                <a:tc>
                  <a:txBody>
                    <a:bodyPr/>
                    <a:p>
                      <a:pPr indent="0" algn="ctr">
                        <a:buNone/>
                      </a:pPr>
                      <a:r>
                        <a:rPr lang="en-US" sz="1800" b="0">
                          <a:latin typeface="微软雅黑" panose="020B0503020204020204" pitchFamily="34" charset="-122"/>
                          <a:ea typeface="微软雅黑" panose="020B0503020204020204" pitchFamily="34" charset="-122"/>
                          <a:cs typeface="Times New Roman" panose="02020603050405020304" charset="0"/>
                        </a:rPr>
                        <a:t>序号</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Times New Roman" panose="02020603050405020304" charset="0"/>
                        </a:rPr>
                        <a:t>拟完成的工作任务</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Times New Roman" panose="02020603050405020304" charset="0"/>
                        </a:rPr>
                        <a:t>时间安排</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02715">
                <a:tc>
                  <a:txBody>
                    <a:bodyPr/>
                    <a:p>
                      <a:pPr indent="0" algn="ctr">
                        <a:buNone/>
                      </a:pPr>
                      <a:r>
                        <a:rPr lang="en-US" sz="1800" b="0">
                          <a:latin typeface="微软雅黑" panose="020B0503020204020204" pitchFamily="34" charset="-122"/>
                          <a:ea typeface="微软雅黑" panose="020B0503020204020204" pitchFamily="34" charset="-122"/>
                          <a:cs typeface="Times New Roman" panose="02020603050405020304" charset="0"/>
                        </a:rPr>
                        <a:t>1</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完成OP-TEE运行环境的搭建和编译，使用TEE的协议客户端编写</a:t>
                      </a:r>
                      <a:r>
                        <a:rPr lang="en-US" sz="1800" b="0">
                          <a:latin typeface="微软雅黑" panose="020B0503020204020204" pitchFamily="34" charset="-122"/>
                          <a:ea typeface="微软雅黑" panose="020B0503020204020204" pitchFamily="34" charset="-122"/>
                          <a:cs typeface="微软雅黑" panose="020B0503020204020204" pitchFamily="34" charset="-122"/>
                        </a:rPr>
                        <a:t>，使用TEE的协议服务器端编写</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Times New Roman" panose="02020603050405020304" charset="0"/>
                        </a:rPr>
                        <a:t>2024.03-2024.04</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1401445">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2</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Times New Roman" panose="02020603050405020304" charset="0"/>
                        </a:rPr>
                        <a:t>完成协议的编译，在开发板上运行协议，对协议进行安全性测试</a:t>
                      </a:r>
                      <a:r>
                        <a:rPr lang="en-US" sz="1800" b="0">
                          <a:latin typeface="微软雅黑" panose="020B0503020204020204" pitchFamily="34" charset="-122"/>
                          <a:ea typeface="微软雅黑" panose="020B0503020204020204" pitchFamily="34" charset="-122"/>
                          <a:cs typeface="宋体" panose="02010600030101010101" pitchFamily="2" charset="-122"/>
                        </a:rPr>
                        <a:t>，</a:t>
                      </a:r>
                      <a:r>
                        <a:rPr lang="en-US" sz="1800" b="0">
                          <a:latin typeface="微软雅黑" panose="020B0503020204020204" pitchFamily="34" charset="-122"/>
                          <a:ea typeface="微软雅黑" panose="020B0503020204020204" pitchFamily="34" charset="-122"/>
                          <a:cs typeface="Times New Roman" panose="02020603050405020304" charset="0"/>
                        </a:rPr>
                        <a:t>完成大论文撰写及准备答辩</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Times New Roman" panose="02020603050405020304" charset="0"/>
                        </a:rPr>
                        <a:t>2024.04-2024.05</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ctr"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smtClean="0">
                <a:solidFill>
                  <a:schemeClr val="bg1"/>
                </a:solidFill>
                <a:latin typeface="Century Gothic" panose="020B0502020202020204" pitchFamily="34" charset="0"/>
                <a:cs typeface="经典综艺体简" panose="02010609000101010101" pitchFamily="49" charset="-122"/>
              </a:rPr>
              <a:t>PART</a:t>
            </a:r>
            <a:endParaRPr lang="en-US" altLang="zh-CN" sz="3200" dirty="0" smtClean="0">
              <a:solidFill>
                <a:schemeClr val="bg1"/>
              </a:solidFill>
              <a:latin typeface="Century Gothic" panose="020B0502020202020204" pitchFamily="34" charset="0"/>
              <a:cs typeface="经典综艺体简" panose="02010609000101010101" pitchFamily="49" charset="-122"/>
            </a:endParaRPr>
          </a:p>
          <a:p>
            <a:pPr algn="ctr"/>
            <a:r>
              <a:rPr lang="en-US" altLang="zh-CN" sz="6600" b="1" dirty="0" smtClean="0">
                <a:solidFill>
                  <a:schemeClr val="bg1"/>
                </a:solidFill>
                <a:latin typeface="Century Gothic" panose="020B0502020202020204" pitchFamily="34" charset="0"/>
                <a:cs typeface="经典综艺体简" panose="02010609000101010101" pitchFamily="49" charset="-122"/>
              </a:rPr>
              <a:t>03</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5" name="文本框 54"/>
          <p:cNvSpPr txBox="1"/>
          <p:nvPr/>
        </p:nvSpPr>
        <p:spPr>
          <a:xfrm>
            <a:off x="6745286" y="3075215"/>
            <a:ext cx="4246880" cy="706755"/>
          </a:xfrm>
          <a:prstGeom prst="rect">
            <a:avLst/>
          </a:prstGeom>
          <a:noFill/>
        </p:spPr>
        <p:txBody>
          <a:bodyPr wrap="none" rtlCol="0">
            <a:spAutoFit/>
            <a:scene3d>
              <a:camera prst="orthographicFront"/>
              <a:lightRig rig="threePt" dir="t"/>
            </a:scene3d>
            <a:sp3d contourW="12700"/>
          </a:bodyPr>
          <a:lstStyle/>
          <a:p>
            <a:pPr defTabSz="914400">
              <a:defRPr/>
            </a:pPr>
            <a:r>
              <a:rPr lang="zh-CN" altLang="en-US" sz="4000" b="1" dirty="0">
                <a:solidFill>
                  <a:schemeClr val="bg1"/>
                </a:solidFill>
                <a:latin typeface="+mj-ea"/>
                <a:ea typeface="+mj-ea"/>
                <a:cs typeface="经典综艺体简" panose="02010609000101010101" pitchFamily="49" charset="-122"/>
              </a:rPr>
              <a:t>存在的问题与困难</a:t>
            </a:r>
            <a:endParaRPr lang="zh-CN" altLang="en-US" sz="4000" b="1" dirty="0">
              <a:solidFill>
                <a:schemeClr val="bg1"/>
              </a:solidFill>
              <a:latin typeface="+mj-ea"/>
              <a:ea typeface="+mj-ea"/>
              <a:cs typeface="经典综艺体简" panose="0201060900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500" fill="hold"/>
                                        <p:tgtEl>
                                          <p:spTgt spid="55"/>
                                        </p:tgtEl>
                                        <p:attrNameLst>
                                          <p:attrName>ppt_x</p:attrName>
                                        </p:attrNameLst>
                                      </p:cBhvr>
                                      <p:tavLst>
                                        <p:tav tm="0">
                                          <p:val>
                                            <p:strVal val="1+#ppt_w/2"/>
                                          </p:val>
                                        </p:tav>
                                        <p:tav tm="100000">
                                          <p:val>
                                            <p:strVal val="#ppt_x"/>
                                          </p:val>
                                        </p:tav>
                                      </p:tavLst>
                                    </p:anim>
                                    <p:anim calcmode="lin" valueType="num">
                                      <p:cBhvr additive="base">
                                        <p:cTn id="18"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91195" y="-1"/>
            <a:ext cx="1417774" cy="723901"/>
            <a:chOff x="-391195" y="-1"/>
            <a:chExt cx="1697596" cy="866775"/>
          </a:xfrm>
        </p:grpSpPr>
        <p:sp>
          <p:nvSpPr>
            <p:cNvPr id="20" name="任意多边形 19"/>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369227" y="679193"/>
            <a:ext cx="34340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存在的问题与困难</a:t>
            </a:r>
            <a:endParaRPr lang="zh-CN" altLang="en-US" sz="3200" b="1" dirty="0">
              <a:solidFill>
                <a:schemeClr val="tx2"/>
              </a:solidFill>
              <a:latin typeface="Century Gothic" panose="020B0502020202020204" pitchFamily="34" charset="0"/>
              <a:ea typeface="+mj-ea"/>
            </a:endParaRPr>
          </a:p>
        </p:txBody>
      </p:sp>
      <p:sp>
        <p:nvSpPr>
          <p:cNvPr id="100" name="文本框 99"/>
          <p:cNvSpPr txBox="1"/>
          <p:nvPr/>
        </p:nvSpPr>
        <p:spPr>
          <a:xfrm>
            <a:off x="873125" y="1504950"/>
            <a:ext cx="5080000" cy="645160"/>
          </a:xfrm>
          <a:prstGeom prst="rect">
            <a:avLst/>
          </a:prstGeom>
          <a:noFill/>
          <a:ln w="9525">
            <a:solidFill>
              <a:schemeClr val="tx2"/>
            </a:solidFill>
            <a:prstDash val="dash"/>
          </a:ln>
        </p:spPr>
        <p:txBody>
          <a:bodyPr>
            <a:spAutoFit/>
            <a:scene3d>
              <a:camera prst="orthographicFront"/>
              <a:lightRig rig="threePt" dir="t"/>
            </a:scene3d>
          </a:bodyPr>
          <a:p>
            <a:pPr indent="127000"/>
            <a:r>
              <a:rPr lang="en-US" b="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1. OP-TEE</a:t>
            </a:r>
            <a:r>
              <a:rPr lang="zh-CN" b="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环境本身比较复杂，其启动过程、系统调用、内存和缓存管理理解和实现难度较大。</a:t>
            </a:r>
            <a:endParaRPr lang="zh-CN" altLang="en-US" b="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8103870" y="2291080"/>
            <a:ext cx="4064000" cy="914400"/>
          </a:xfrm>
          <a:prstGeom prst="rect">
            <a:avLst/>
          </a:prstGeom>
          <a:noFill/>
          <a:ln>
            <a:noFill/>
          </a:ln>
        </p:spPr>
        <p:txBody>
          <a:bodyPr wrap="square" rtlCol="0">
            <a:noAutofit/>
          </a:bodyPr>
          <a:p>
            <a:endParaRPr lang="zh-CN" altLang="en-US"/>
          </a:p>
        </p:txBody>
      </p:sp>
      <p:sp>
        <p:nvSpPr>
          <p:cNvPr id="8" name="文本框 7"/>
          <p:cNvSpPr txBox="1"/>
          <p:nvPr/>
        </p:nvSpPr>
        <p:spPr>
          <a:xfrm>
            <a:off x="873125" y="2483485"/>
            <a:ext cx="5080000" cy="1198880"/>
          </a:xfrm>
          <a:prstGeom prst="rect">
            <a:avLst/>
          </a:prstGeom>
          <a:noFill/>
          <a:ln w="9525">
            <a:solidFill>
              <a:schemeClr val="tx2"/>
            </a:solidFill>
            <a:prstDash val="dash"/>
          </a:ln>
        </p:spPr>
        <p:txBody>
          <a:bodyPr>
            <a:spAutoFit/>
            <a:scene3d>
              <a:camera prst="orthographicFront"/>
              <a:lightRig rig="threePt" dir="t"/>
            </a:scene3d>
          </a:bodyPr>
          <a:p>
            <a:pPr indent="127000"/>
            <a:r>
              <a:rPr lang="en-US">
                <a:ln>
                  <a:noFill/>
                </a:ln>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2.</a:t>
            </a:r>
            <a:r>
              <a:rPr>
                <a:ln>
                  <a:noFill/>
                </a:ln>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在搭建OP-TEE环境的过程中，需要不断从境外的服务器上获取数据，经常遇到网络连接超时的问题。且在最后一步编译的过程中遇到报错，一直未能解决，具体错误如下图所示。</a:t>
            </a:r>
            <a:endParaRPr>
              <a:ln>
                <a:noFill/>
              </a:ln>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147482603" name="图片 -2147482604" descr="3f100851f5b84c25df4b3d55005a5f3"/>
          <p:cNvPicPr>
            <a:picLocks noChangeAspect="1"/>
          </p:cNvPicPr>
          <p:nvPr/>
        </p:nvPicPr>
        <p:blipFill>
          <a:blip r:embed="rId1"/>
          <a:stretch>
            <a:fillRect/>
          </a:stretch>
        </p:blipFill>
        <p:spPr>
          <a:xfrm>
            <a:off x="6272530" y="1523365"/>
            <a:ext cx="5559425" cy="4933315"/>
          </a:xfrm>
          <a:prstGeom prst="rect">
            <a:avLst/>
          </a:prstGeom>
          <a:noFill/>
          <a:ln w="9525">
            <a:noFill/>
          </a:ln>
        </p:spPr>
      </p:pic>
      <p:sp>
        <p:nvSpPr>
          <p:cNvPr id="9" name="文本框 8"/>
          <p:cNvSpPr txBox="1"/>
          <p:nvPr/>
        </p:nvSpPr>
        <p:spPr>
          <a:xfrm>
            <a:off x="873125" y="4015423"/>
            <a:ext cx="5080000" cy="1753235"/>
          </a:xfrm>
          <a:prstGeom prst="rect">
            <a:avLst/>
          </a:prstGeom>
          <a:noFill/>
          <a:ln w="9525">
            <a:solidFill>
              <a:srgbClr val="0070C0"/>
            </a:solidFill>
            <a:prstDash val="dash"/>
          </a:ln>
        </p:spPr>
        <p:txBody>
          <a:bodyPr>
            <a:spAutoFit/>
          </a:bodyPr>
          <a:p>
            <a:pPr indent="127000"/>
            <a:r>
              <a:rPr lang="en-US" b="0">
                <a:ln>
                  <a:noFill/>
                </a:ln>
                <a:latin typeface="微软雅黑" panose="020B0503020204020204" pitchFamily="34" charset="-122"/>
                <a:ea typeface="微软雅黑" panose="020B0503020204020204" pitchFamily="34" charset="-122"/>
                <a:cs typeface="微软雅黑" panose="020B0503020204020204" pitchFamily="34" charset="-122"/>
              </a:rPr>
              <a:t>3.</a:t>
            </a:r>
            <a:r>
              <a:rPr lang="zh-CN" b="0">
                <a:ln>
                  <a:noFill/>
                </a:ln>
                <a:latin typeface="微软雅黑" panose="020B0503020204020204" pitchFamily="34" charset="-122"/>
                <a:ea typeface="微软雅黑" panose="020B0503020204020204" pitchFamily="34" charset="-122"/>
                <a:cs typeface="微软雅黑" panose="020B0503020204020204" pitchFamily="34" charset="-122"/>
              </a:rPr>
              <a:t>根据之前对协议在主机和开发板上运行速度的对比，可知开发板上协议的性能远低于主机。在结合可信执行环境之后，协议运行的速度可能会变慢（而且每一端还会存在CA和TA之间的调用，会消耗一部分时间）。如何提高在开发板上协议的运行速度是一个问题。</a:t>
            </a:r>
            <a:endParaRPr lang="zh-CN" altLang="en-US" b="0">
              <a:ln>
                <a:noFill/>
              </a:ln>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smtClean="0">
                <a:solidFill>
                  <a:schemeClr val="bg1"/>
                </a:solidFill>
                <a:latin typeface="Century Gothic" panose="020B0502020202020204" pitchFamily="34" charset="0"/>
                <a:cs typeface="经典综艺体简" panose="02010609000101010101" pitchFamily="49" charset="-122"/>
              </a:rPr>
              <a:t>PART</a:t>
            </a:r>
            <a:endParaRPr lang="en-US" altLang="zh-CN" sz="3200" dirty="0" smtClean="0">
              <a:solidFill>
                <a:schemeClr val="bg1"/>
              </a:solidFill>
              <a:latin typeface="Century Gothic" panose="020B0502020202020204" pitchFamily="34" charset="0"/>
              <a:cs typeface="经典综艺体简" panose="02010609000101010101" pitchFamily="49" charset="-122"/>
            </a:endParaRPr>
          </a:p>
          <a:p>
            <a:pPr algn="ctr"/>
            <a:r>
              <a:rPr lang="en-US" altLang="zh-CN" sz="6600" b="1" dirty="0" smtClean="0">
                <a:solidFill>
                  <a:schemeClr val="bg1"/>
                </a:solidFill>
                <a:latin typeface="Century Gothic" panose="020B0502020202020204" pitchFamily="34" charset="0"/>
                <a:cs typeface="经典综艺体简" panose="02010609000101010101" pitchFamily="49" charset="-122"/>
              </a:rPr>
              <a:t>04</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5" name="文本框 54"/>
          <p:cNvSpPr txBox="1"/>
          <p:nvPr/>
        </p:nvSpPr>
        <p:spPr>
          <a:xfrm>
            <a:off x="6555998" y="3075215"/>
            <a:ext cx="5262880" cy="706755"/>
          </a:xfrm>
          <a:prstGeom prst="rect">
            <a:avLst/>
          </a:prstGeom>
          <a:noFill/>
        </p:spPr>
        <p:txBody>
          <a:bodyPr wrap="none" rtlCol="0">
            <a:spAutoFit/>
            <a:scene3d>
              <a:camera prst="orthographicFront"/>
              <a:lightRig rig="threePt" dir="t"/>
            </a:scene3d>
            <a:sp3d contourW="12700"/>
          </a:bodyPr>
          <a:lstStyle/>
          <a:p>
            <a:pPr defTabSz="914400">
              <a:defRPr/>
            </a:pPr>
            <a:r>
              <a:rPr lang="zh-CN" altLang="en-US" sz="4000" b="1" dirty="0">
                <a:solidFill>
                  <a:schemeClr val="bg1"/>
                </a:solidFill>
                <a:latin typeface="+mj-ea"/>
                <a:ea typeface="+mj-ea"/>
                <a:cs typeface="经典综艺体简" panose="02010609000101010101" pitchFamily="49" charset="-122"/>
              </a:rPr>
              <a:t>论文按时完成的可能性</a:t>
            </a:r>
            <a:endParaRPr lang="zh-CN" altLang="en-US" sz="4000" b="1" dirty="0">
              <a:solidFill>
                <a:schemeClr val="bg1"/>
              </a:solidFill>
              <a:latin typeface="+mj-ea"/>
              <a:ea typeface="+mj-ea"/>
              <a:cs typeface="经典综艺体简" panose="0201060900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500" fill="hold"/>
                                        <p:tgtEl>
                                          <p:spTgt spid="55"/>
                                        </p:tgtEl>
                                        <p:attrNameLst>
                                          <p:attrName>ppt_x</p:attrName>
                                        </p:attrNameLst>
                                      </p:cBhvr>
                                      <p:tavLst>
                                        <p:tav tm="0">
                                          <p:val>
                                            <p:strVal val="1+#ppt_w/2"/>
                                          </p:val>
                                        </p:tav>
                                        <p:tav tm="100000">
                                          <p:val>
                                            <p:strVal val="#ppt_x"/>
                                          </p:val>
                                        </p:tav>
                                      </p:tavLst>
                                    </p:anim>
                                    <p:anim calcmode="lin" valueType="num">
                                      <p:cBhvr additive="base">
                                        <p:cTn id="18"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custDataLst>
              <p:tags r:id="rId1"/>
            </p:custDataLst>
          </p:nvPr>
        </p:nvGrpSpPr>
        <p:grpSpPr>
          <a:xfrm>
            <a:off x="1116271" y="1836420"/>
            <a:ext cx="5056564" cy="1183743"/>
            <a:chOff x="1112363" y="2469469"/>
            <a:chExt cx="4786720" cy="868137"/>
          </a:xfrm>
        </p:grpSpPr>
        <p:grpSp>
          <p:nvGrpSpPr>
            <p:cNvPr id="36" name="组合 35"/>
            <p:cNvGrpSpPr/>
            <p:nvPr/>
          </p:nvGrpSpPr>
          <p:grpSpPr>
            <a:xfrm>
              <a:off x="1112363" y="2469469"/>
              <a:ext cx="4709474" cy="868137"/>
              <a:chOff x="806160" y="2046513"/>
              <a:chExt cx="3927022" cy="723901"/>
            </a:xfrm>
          </p:grpSpPr>
          <p:sp>
            <p:nvSpPr>
              <p:cNvPr id="35" name="任意多边形 34"/>
              <p:cNvSpPr/>
              <p:nvPr>
                <p:custDataLst>
                  <p:tags r:id="rId2"/>
                </p:custDataLst>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custDataLst>
                  <p:tags r:id="rId3"/>
                </p:custDataLst>
              </p:nvPr>
            </p:nvSpPr>
            <p:spPr>
              <a:xfrm>
                <a:off x="806160" y="2046513"/>
                <a:ext cx="651333" cy="723901"/>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p:cNvSpPr txBox="1"/>
            <p:nvPr>
              <p:custDataLst>
                <p:tags r:id="rId4"/>
              </p:custDataLst>
            </p:nvPr>
          </p:nvSpPr>
          <p:spPr>
            <a:xfrm>
              <a:off x="1751263" y="2697725"/>
              <a:ext cx="4147820" cy="382804"/>
            </a:xfrm>
            <a:prstGeom prst="rect">
              <a:avLst/>
            </a:prstGeom>
            <a:noFill/>
          </p:spPr>
          <p:txBody>
            <a:bodyPr wrap="square" rtlCol="0">
              <a:spAutoFit/>
              <a:scene3d>
                <a:camera prst="orthographicFront"/>
                <a:lightRig rig="threePt" dir="t"/>
              </a:scene3d>
              <a:sp3d contourW="12700"/>
            </a:bodyPr>
            <a:lstStyle/>
            <a:p>
              <a:pPr lvl="0" defTabSz="914400">
                <a:defRPr/>
              </a:pPr>
              <a:r>
                <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已完成的研究工作及成果</a:t>
              </a:r>
              <a:endPar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custDataLst>
                <p:tags r:id="rId5"/>
              </p:custDataLst>
            </p:nvPr>
          </p:nvSpPr>
          <p:spPr>
            <a:xfrm>
              <a:off x="1308583" y="2586176"/>
              <a:ext cx="442750" cy="473149"/>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36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grpSp>
        <p:nvGrpSpPr>
          <p:cNvPr id="69" name="组合 68"/>
          <p:cNvGrpSpPr/>
          <p:nvPr>
            <p:custDataLst>
              <p:tags r:id="rId6"/>
            </p:custDataLst>
          </p:nvPr>
        </p:nvGrpSpPr>
        <p:grpSpPr>
          <a:xfrm>
            <a:off x="6316368" y="1852581"/>
            <a:ext cx="5169757" cy="1588595"/>
            <a:chOff x="1112363" y="2469469"/>
            <a:chExt cx="4733537" cy="1217832"/>
          </a:xfrm>
        </p:grpSpPr>
        <p:grpSp>
          <p:nvGrpSpPr>
            <p:cNvPr id="70" name="组合 69"/>
            <p:cNvGrpSpPr/>
            <p:nvPr/>
          </p:nvGrpSpPr>
          <p:grpSpPr>
            <a:xfrm>
              <a:off x="1112363" y="2469469"/>
              <a:ext cx="4709474" cy="868137"/>
              <a:chOff x="806160" y="2046513"/>
              <a:chExt cx="3927022" cy="723901"/>
            </a:xfrm>
          </p:grpSpPr>
          <p:sp>
            <p:nvSpPr>
              <p:cNvPr id="74" name="任意多边形 73"/>
              <p:cNvSpPr/>
              <p:nvPr>
                <p:custDataLst>
                  <p:tags r:id="rId7"/>
                </p:custDataLst>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80"/>
              <p:cNvSpPr/>
              <p:nvPr>
                <p:custDataLst>
                  <p:tags r:id="rId8"/>
                </p:custDataLst>
              </p:nvPr>
            </p:nvSpPr>
            <p:spPr>
              <a:xfrm>
                <a:off x="806160" y="2046513"/>
                <a:ext cx="651333" cy="723901"/>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文本框 70"/>
            <p:cNvSpPr txBox="1"/>
            <p:nvPr>
              <p:custDataLst>
                <p:tags r:id="rId9"/>
              </p:custDataLst>
            </p:nvPr>
          </p:nvSpPr>
          <p:spPr>
            <a:xfrm>
              <a:off x="1751420" y="2548111"/>
              <a:ext cx="4094480" cy="1139190"/>
            </a:xfrm>
            <a:prstGeom prst="rect">
              <a:avLst/>
            </a:prstGeom>
            <a:noFill/>
          </p:spPr>
          <p:txBody>
            <a:bodyPr wrap="none" rtlCol="0">
              <a:noAutofit/>
              <a:scene3d>
                <a:camera prst="orthographicFront"/>
                <a:lightRig rig="threePt" dir="t"/>
              </a:scene3d>
              <a:sp3d contourW="12700"/>
            </a:bodyPr>
            <a:lstStyle/>
            <a:p>
              <a:pPr lvl="0" algn="l" defTabSz="914400">
                <a:defRPr/>
              </a:pPr>
              <a:r>
                <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后期拟完成的研究工作及</a:t>
              </a:r>
              <a:endPar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a:p>
              <a:pPr lvl="0" algn="l" defTabSz="914400">
                <a:defRPr/>
              </a:pPr>
              <a:r>
                <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进度安排</a:t>
              </a:r>
              <a:endPar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73" name="文本框 72"/>
            <p:cNvSpPr txBox="1"/>
            <p:nvPr>
              <p:custDataLst>
                <p:tags r:id="rId10"/>
              </p:custDataLst>
            </p:nvPr>
          </p:nvSpPr>
          <p:spPr>
            <a:xfrm>
              <a:off x="1308583" y="2586176"/>
              <a:ext cx="442750" cy="494586"/>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zh-CN" altLang="en-US" sz="36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grpSp>
        <p:nvGrpSpPr>
          <p:cNvPr id="82" name="组合 81"/>
          <p:cNvGrpSpPr/>
          <p:nvPr>
            <p:custDataLst>
              <p:tags r:id="rId11"/>
            </p:custDataLst>
          </p:nvPr>
        </p:nvGrpSpPr>
        <p:grpSpPr>
          <a:xfrm>
            <a:off x="873760" y="3949700"/>
            <a:ext cx="5004435" cy="1208405"/>
            <a:chOff x="1112363" y="2469469"/>
            <a:chExt cx="4709474" cy="868137"/>
          </a:xfrm>
        </p:grpSpPr>
        <p:grpSp>
          <p:nvGrpSpPr>
            <p:cNvPr id="83" name="组合 82"/>
            <p:cNvGrpSpPr/>
            <p:nvPr/>
          </p:nvGrpSpPr>
          <p:grpSpPr>
            <a:xfrm>
              <a:off x="1112363" y="2469469"/>
              <a:ext cx="4709474" cy="868137"/>
              <a:chOff x="806160" y="2046513"/>
              <a:chExt cx="3927022" cy="723901"/>
            </a:xfrm>
          </p:grpSpPr>
          <p:sp>
            <p:nvSpPr>
              <p:cNvPr id="87" name="任意多边形 86"/>
              <p:cNvSpPr/>
              <p:nvPr>
                <p:custDataLst>
                  <p:tags r:id="rId12"/>
                </p:custDataLst>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8" name="组合 87"/>
              <p:cNvGrpSpPr/>
              <p:nvPr/>
            </p:nvGrpSpPr>
            <p:grpSpPr>
              <a:xfrm>
                <a:off x="806160" y="2046513"/>
                <a:ext cx="1417774" cy="723901"/>
                <a:chOff x="-391195" y="-1"/>
                <a:chExt cx="1697596" cy="866775"/>
              </a:xfrm>
            </p:grpSpPr>
            <p:sp>
              <p:nvSpPr>
                <p:cNvPr id="89" name="任意多边形 88"/>
                <p:cNvSpPr/>
                <p:nvPr>
                  <p:custDataLst>
                    <p:tags r:id="rId13"/>
                  </p:custDataLst>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89"/>
                <p:cNvSpPr/>
                <p:nvPr>
                  <p:custDataLst>
                    <p:tags r:id="rId14"/>
                  </p:custDataLst>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custDataLst>
                    <p:tags r:id="rId15"/>
                  </p:custDataLst>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custDataLst>
                    <p:tags r:id="rId16"/>
                  </p:custDataLst>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custDataLst>
                    <p:tags r:id="rId17"/>
                  </p:custDataLst>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custDataLst>
                    <p:tags r:id="rId18"/>
                  </p:custDataLst>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4" name="文本框 83"/>
            <p:cNvSpPr txBox="1"/>
            <p:nvPr>
              <p:custDataLst>
                <p:tags r:id="rId19"/>
              </p:custDataLst>
            </p:nvPr>
          </p:nvSpPr>
          <p:spPr>
            <a:xfrm>
              <a:off x="2662118" y="2644232"/>
              <a:ext cx="3027680" cy="374991"/>
            </a:xfrm>
            <a:prstGeom prst="rect">
              <a:avLst/>
            </a:prstGeom>
            <a:noFill/>
          </p:spPr>
          <p:txBody>
            <a:bodyPr wrap="square" rtlCol="0">
              <a:spAutoFit/>
              <a:scene3d>
                <a:camera prst="orthographicFront"/>
                <a:lightRig rig="threePt" dir="t"/>
              </a:scene3d>
              <a:sp3d contourW="12700"/>
            </a:bodyPr>
            <a:lstStyle/>
            <a:p>
              <a:pPr lvl="0" defTabSz="914400">
                <a:defRPr/>
              </a:pPr>
              <a:r>
                <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存在的问题与困难</a:t>
              </a:r>
              <a:endPar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6" name="文本框 85"/>
            <p:cNvSpPr txBox="1"/>
            <p:nvPr>
              <p:custDataLst>
                <p:tags r:id="rId20"/>
              </p:custDataLst>
            </p:nvPr>
          </p:nvSpPr>
          <p:spPr>
            <a:xfrm>
              <a:off x="1308583" y="2586176"/>
              <a:ext cx="442750" cy="463493"/>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zh-CN" altLang="en-US" sz="36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grpSp>
        <p:nvGrpSpPr>
          <p:cNvPr id="95" name="组合 94"/>
          <p:cNvGrpSpPr/>
          <p:nvPr>
            <p:custDataLst>
              <p:tags r:id="rId21"/>
            </p:custDataLst>
          </p:nvPr>
        </p:nvGrpSpPr>
        <p:grpSpPr>
          <a:xfrm>
            <a:off x="6251815" y="3938905"/>
            <a:ext cx="5075773" cy="1219916"/>
            <a:chOff x="1112363" y="2469469"/>
            <a:chExt cx="4709474" cy="868137"/>
          </a:xfrm>
        </p:grpSpPr>
        <p:grpSp>
          <p:nvGrpSpPr>
            <p:cNvPr id="96" name="组合 95"/>
            <p:cNvGrpSpPr/>
            <p:nvPr/>
          </p:nvGrpSpPr>
          <p:grpSpPr>
            <a:xfrm>
              <a:off x="1112363" y="2469469"/>
              <a:ext cx="4709474" cy="868137"/>
              <a:chOff x="806160" y="2046513"/>
              <a:chExt cx="3927022" cy="723901"/>
            </a:xfrm>
          </p:grpSpPr>
          <p:sp>
            <p:nvSpPr>
              <p:cNvPr id="100" name="任意多边形 99"/>
              <p:cNvSpPr/>
              <p:nvPr>
                <p:custDataLst>
                  <p:tags r:id="rId22"/>
                </p:custDataLst>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 name="组合 100"/>
              <p:cNvGrpSpPr/>
              <p:nvPr/>
            </p:nvGrpSpPr>
            <p:grpSpPr>
              <a:xfrm>
                <a:off x="806160" y="2046513"/>
                <a:ext cx="1417774" cy="723901"/>
                <a:chOff x="-391195" y="-1"/>
                <a:chExt cx="1697596" cy="866775"/>
              </a:xfrm>
            </p:grpSpPr>
            <p:sp>
              <p:nvSpPr>
                <p:cNvPr id="102" name="任意多边形 101"/>
                <p:cNvSpPr/>
                <p:nvPr>
                  <p:custDataLst>
                    <p:tags r:id="rId23"/>
                  </p:custDataLst>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custDataLst>
                    <p:tags r:id="rId24"/>
                  </p:custDataLst>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custDataLst>
                    <p:tags r:id="rId25"/>
                  </p:custDataLst>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custDataLst>
                    <p:tags r:id="rId26"/>
                  </p:custDataLst>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105"/>
                <p:cNvSpPr/>
                <p:nvPr>
                  <p:custDataLst>
                    <p:tags r:id="rId27"/>
                  </p:custDataLst>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106"/>
                <p:cNvSpPr/>
                <p:nvPr>
                  <p:custDataLst>
                    <p:tags r:id="rId28"/>
                  </p:custDataLst>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7" name="文本框 96"/>
            <p:cNvSpPr txBox="1"/>
            <p:nvPr>
              <p:custDataLst>
                <p:tags r:id="rId29"/>
              </p:custDataLst>
            </p:nvPr>
          </p:nvSpPr>
          <p:spPr>
            <a:xfrm>
              <a:off x="2785597" y="2580278"/>
              <a:ext cx="3031102" cy="678286"/>
            </a:xfrm>
            <a:prstGeom prst="rect">
              <a:avLst/>
            </a:prstGeom>
            <a:noFill/>
          </p:spPr>
          <p:txBody>
            <a:bodyPr wrap="square" rtlCol="0">
              <a:spAutoFit/>
              <a:scene3d>
                <a:camera prst="orthographicFront"/>
                <a:lightRig rig="threePt" dir="t"/>
              </a:scene3d>
              <a:sp3d contourW="12700"/>
            </a:bodyPr>
            <a:lstStyle/>
            <a:p>
              <a:pPr lvl="0" defTabSz="914400">
                <a:defRPr/>
              </a:pPr>
              <a:r>
                <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论文按时完成的可能性</a:t>
              </a:r>
              <a:endPar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99" name="文本框 98"/>
            <p:cNvSpPr txBox="1"/>
            <p:nvPr>
              <p:custDataLst>
                <p:tags r:id="rId30"/>
              </p:custDataLst>
            </p:nvPr>
          </p:nvSpPr>
          <p:spPr>
            <a:xfrm>
              <a:off x="1308583" y="2586176"/>
              <a:ext cx="442750" cy="4591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36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sp>
        <p:nvSpPr>
          <p:cNvPr id="108" name="矩形 107"/>
          <p:cNvSpPr/>
          <p:nvPr/>
        </p:nvSpPr>
        <p:spPr>
          <a:xfrm>
            <a:off x="2747222" y="598308"/>
            <a:ext cx="6697556" cy="904863"/>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chemeClr val="accent1"/>
                </a:solidFill>
                <a:latin typeface="+mn-ea"/>
              </a:rPr>
              <a:t>CONTENTS</a:t>
            </a:r>
            <a:endParaRPr lang="zh-CN" altLang="en-US" sz="4400" b="1" dirty="0">
              <a:solidFill>
                <a:schemeClr val="accent1"/>
              </a:solidFill>
              <a:latin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p:tgtEl>
                                          <p:spTgt spid="68"/>
                                        </p:tgtEl>
                                        <p:attrNameLst>
                                          <p:attrName>ppt_x</p:attrName>
                                        </p:attrNameLst>
                                      </p:cBhvr>
                                      <p:tavLst>
                                        <p:tav tm="0">
                                          <p:val>
                                            <p:strVal val="#ppt_x-#ppt_w*1.125000"/>
                                          </p:val>
                                        </p:tav>
                                        <p:tav tm="100000">
                                          <p:val>
                                            <p:strVal val="#ppt_x"/>
                                          </p:val>
                                        </p:tav>
                                      </p:tavLst>
                                    </p:anim>
                                    <p:animEffect transition="in" filter="wipe(right)">
                                      <p:cBhvr>
                                        <p:cTn id="8" dur="500"/>
                                        <p:tgtEl>
                                          <p:spTgt spid="68"/>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69"/>
                                        </p:tgtEl>
                                        <p:attrNameLst>
                                          <p:attrName>style.visibility</p:attrName>
                                        </p:attrNameLst>
                                      </p:cBhvr>
                                      <p:to>
                                        <p:strVal val="visible"/>
                                      </p:to>
                                    </p:set>
                                    <p:anim calcmode="lin" valueType="num">
                                      <p:cBhvr additive="base">
                                        <p:cTn id="12" dur="500"/>
                                        <p:tgtEl>
                                          <p:spTgt spid="69"/>
                                        </p:tgtEl>
                                        <p:attrNameLst>
                                          <p:attrName>ppt_x</p:attrName>
                                        </p:attrNameLst>
                                      </p:cBhvr>
                                      <p:tavLst>
                                        <p:tav tm="0">
                                          <p:val>
                                            <p:strVal val="#ppt_x-#ppt_w*1.125000"/>
                                          </p:val>
                                        </p:tav>
                                        <p:tav tm="100000">
                                          <p:val>
                                            <p:strVal val="#ppt_x"/>
                                          </p:val>
                                        </p:tav>
                                      </p:tavLst>
                                    </p:anim>
                                    <p:animEffect transition="in" filter="wipe(right)">
                                      <p:cBhvr>
                                        <p:cTn id="13" dur="500"/>
                                        <p:tgtEl>
                                          <p:spTgt spid="69"/>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additive="base">
                                        <p:cTn id="17" dur="500"/>
                                        <p:tgtEl>
                                          <p:spTgt spid="82"/>
                                        </p:tgtEl>
                                        <p:attrNameLst>
                                          <p:attrName>ppt_x</p:attrName>
                                        </p:attrNameLst>
                                      </p:cBhvr>
                                      <p:tavLst>
                                        <p:tav tm="0">
                                          <p:val>
                                            <p:strVal val="#ppt_x-#ppt_w*1.125000"/>
                                          </p:val>
                                        </p:tav>
                                        <p:tav tm="100000">
                                          <p:val>
                                            <p:strVal val="#ppt_x"/>
                                          </p:val>
                                        </p:tav>
                                      </p:tavLst>
                                    </p:anim>
                                    <p:animEffect transition="in" filter="wipe(right)">
                                      <p:cBhvr>
                                        <p:cTn id="18" dur="500"/>
                                        <p:tgtEl>
                                          <p:spTgt spid="82"/>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95"/>
                                        </p:tgtEl>
                                        <p:attrNameLst>
                                          <p:attrName>style.visibility</p:attrName>
                                        </p:attrNameLst>
                                      </p:cBhvr>
                                      <p:to>
                                        <p:strVal val="visible"/>
                                      </p:to>
                                    </p:set>
                                    <p:anim calcmode="lin" valueType="num">
                                      <p:cBhvr additive="base">
                                        <p:cTn id="22" dur="500"/>
                                        <p:tgtEl>
                                          <p:spTgt spid="95"/>
                                        </p:tgtEl>
                                        <p:attrNameLst>
                                          <p:attrName>ppt_x</p:attrName>
                                        </p:attrNameLst>
                                      </p:cBhvr>
                                      <p:tavLst>
                                        <p:tav tm="0">
                                          <p:val>
                                            <p:strVal val="#ppt_x-#ppt_w*1.125000"/>
                                          </p:val>
                                        </p:tav>
                                        <p:tav tm="100000">
                                          <p:val>
                                            <p:strVal val="#ppt_x"/>
                                          </p:val>
                                        </p:tav>
                                      </p:tavLst>
                                    </p:anim>
                                    <p:animEffect transition="in" filter="wipe(right)">
                                      <p:cBhvr>
                                        <p:cTn id="2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391195" y="-1"/>
            <a:ext cx="1417774" cy="723901"/>
            <a:chOff x="-391195" y="-1"/>
            <a:chExt cx="1697596" cy="866775"/>
          </a:xfrm>
        </p:grpSpPr>
        <p:sp>
          <p:nvSpPr>
            <p:cNvPr id="35" name="任意多边形 34"/>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3" name="直接连接符 52"/>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3972352" y="1183383"/>
            <a:ext cx="42468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论文按时完成的可能性</a:t>
            </a:r>
            <a:endParaRPr lang="zh-CN" altLang="en-US" sz="3200" b="1" dirty="0">
              <a:solidFill>
                <a:schemeClr val="tx2"/>
              </a:solidFill>
              <a:latin typeface="Century Gothic" panose="020B0502020202020204" pitchFamily="34" charset="0"/>
              <a:ea typeface="+mj-ea"/>
            </a:endParaRPr>
          </a:p>
        </p:txBody>
      </p:sp>
      <p:sp>
        <p:nvSpPr>
          <p:cNvPr id="100" name="文本框 99"/>
          <p:cNvSpPr txBox="1"/>
          <p:nvPr/>
        </p:nvSpPr>
        <p:spPr>
          <a:xfrm>
            <a:off x="1826895" y="2330450"/>
            <a:ext cx="8656955" cy="2306955"/>
          </a:xfrm>
          <a:prstGeom prst="rect">
            <a:avLst/>
          </a:prstGeom>
          <a:noFill/>
          <a:ln w="9525">
            <a:solidFill>
              <a:schemeClr val="accent1"/>
            </a:solidFill>
            <a:prstDash val="lgDash"/>
          </a:ln>
        </p:spPr>
        <p:txBody>
          <a:bodyPr wrap="square">
            <a:spAutoFit/>
          </a:bodyPr>
          <a:p>
            <a:pPr indent="127000"/>
            <a:r>
              <a:rPr lang="en-US" altLang="zh-CN" b="0">
                <a:ea typeface="宋体" panose="02010600030101010101" pitchFamily="2" charset="-122"/>
              </a:rPr>
              <a:t>     </a:t>
            </a:r>
            <a:r>
              <a:rPr lang="zh-CN" sz="2400" b="0">
                <a:latin typeface="微软雅黑" panose="020B0503020204020204" pitchFamily="34" charset="-122"/>
                <a:ea typeface="微软雅黑" panose="020B0503020204020204" pitchFamily="34" charset="-122"/>
                <a:cs typeface="微软雅黑" panose="020B0503020204020204" pitchFamily="34" charset="-122"/>
              </a:rPr>
              <a:t>目前，身份认证协议的整体框架已经设计完毕，未使用</a:t>
            </a:r>
            <a:r>
              <a:rPr lang="en-US" sz="2400" b="0">
                <a:latin typeface="微软雅黑" panose="020B0503020204020204" pitchFamily="34" charset="-122"/>
                <a:ea typeface="微软雅黑" panose="020B0503020204020204" pitchFamily="34" charset="-122"/>
                <a:cs typeface="微软雅黑" panose="020B0503020204020204" pitchFamily="34" charset="-122"/>
              </a:rPr>
              <a:t>TEE</a:t>
            </a:r>
            <a:r>
              <a:rPr lang="zh-CN" sz="2400" b="0">
                <a:latin typeface="微软雅黑" panose="020B0503020204020204" pitchFamily="34" charset="-122"/>
                <a:ea typeface="微软雅黑" panose="020B0503020204020204" pitchFamily="34" charset="-122"/>
                <a:cs typeface="微软雅黑" panose="020B0503020204020204" pitchFamily="34" charset="-122"/>
              </a:rPr>
              <a:t>的身份认证协议已经编写完成，并在</a:t>
            </a:r>
            <a:r>
              <a:rPr lang="en-US" sz="2400" b="0">
                <a:latin typeface="微软雅黑" panose="020B0503020204020204" pitchFamily="34" charset="-122"/>
                <a:ea typeface="微软雅黑" panose="020B0503020204020204" pitchFamily="34" charset="-122"/>
                <a:cs typeface="微软雅黑" panose="020B0503020204020204" pitchFamily="34" charset="-122"/>
              </a:rPr>
              <a:t>ubuntu22.04</a:t>
            </a:r>
            <a:r>
              <a:rPr lang="zh-CN" sz="2400" b="0">
                <a:latin typeface="微软雅黑" panose="020B0503020204020204" pitchFamily="34" charset="-122"/>
                <a:ea typeface="微软雅黑" panose="020B0503020204020204" pitchFamily="34" charset="-122"/>
                <a:cs typeface="微软雅黑" panose="020B0503020204020204" pitchFamily="34" charset="-122"/>
              </a:rPr>
              <a:t>环境和</a:t>
            </a:r>
            <a:r>
              <a:rPr lang="en-US" sz="2400" b="0">
                <a:latin typeface="微软雅黑" panose="020B0503020204020204" pitchFamily="34" charset="-122"/>
                <a:ea typeface="微软雅黑" panose="020B0503020204020204" pitchFamily="34" charset="-122"/>
                <a:cs typeface="微软雅黑" panose="020B0503020204020204" pitchFamily="34" charset="-122"/>
              </a:rPr>
              <a:t>STM32</a:t>
            </a:r>
            <a:r>
              <a:rPr lang="zh-CN" sz="2400" b="0">
                <a:latin typeface="微软雅黑" panose="020B0503020204020204" pitchFamily="34" charset="-122"/>
                <a:ea typeface="微软雅黑" panose="020B0503020204020204" pitchFamily="34" charset="-122"/>
                <a:cs typeface="微软雅黑" panose="020B0503020204020204" pitchFamily="34" charset="-122"/>
              </a:rPr>
              <a:t>开发板上都已经成功运行。总的来说，毕业设计的代码方面的工作完成约</a:t>
            </a:r>
            <a:r>
              <a:rPr lang="en-US" sz="2400" b="0">
                <a:latin typeface="微软雅黑" panose="020B0503020204020204" pitchFamily="34" charset="-122"/>
                <a:ea typeface="微软雅黑" panose="020B0503020204020204" pitchFamily="34" charset="-122"/>
                <a:cs typeface="微软雅黑" panose="020B0503020204020204" pitchFamily="34" charset="-122"/>
              </a:rPr>
              <a:t>70%</a:t>
            </a:r>
            <a:r>
              <a:rPr lang="zh-CN" sz="2400" b="0">
                <a:latin typeface="微软雅黑" panose="020B0503020204020204" pitchFamily="34" charset="-122"/>
                <a:ea typeface="微软雅黑" panose="020B0503020204020204" pitchFamily="34" charset="-122"/>
                <a:cs typeface="微软雅黑" panose="020B0503020204020204" pitchFamily="34" charset="-122"/>
              </a:rPr>
              <a:t>了。在接下来的两三个月的时间里，我会把我所有的经历放在毕业设计上，尽我所能将它完成。我相信通过我的努力，能够在规定时间内完成任务。</a:t>
            </a:r>
            <a:endParaRPr lang="zh-CN" altLang="en-US" sz="2400" b="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518115" y="7525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485" y="10612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96000" y="1370012"/>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874713" y="1920551"/>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9362328"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9784960"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0207593"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10630227"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9208610"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90970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89854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88738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87622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6506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85391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4275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3159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82043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809276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798117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786959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775800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764642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53483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742325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731166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720008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708849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697691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68653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67537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66421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65305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64189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63074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61958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60842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59726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176691" y="1758480"/>
            <a:ext cx="1106331" cy="254302"/>
            <a:chOff x="-115731" y="1766100"/>
            <a:chExt cx="1106331" cy="254302"/>
          </a:xfrm>
          <a:solidFill>
            <a:schemeClr val="accent1"/>
          </a:solidFill>
        </p:grpSpPr>
        <p:sp>
          <p:nvSpPr>
            <p:cNvPr id="54" name="任意多边形 53"/>
            <p:cNvSpPr/>
            <p:nvPr/>
          </p:nvSpPr>
          <p:spPr>
            <a:xfrm>
              <a:off x="35922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29985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4048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18111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12174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6237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300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5636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11573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89353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83417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77480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71543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a:off x="65606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59669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a:off x="53732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477959"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418590"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矩形 74"/>
          <p:cNvSpPr/>
          <p:nvPr/>
        </p:nvSpPr>
        <p:spPr>
          <a:xfrm>
            <a:off x="1966284" y="2757300"/>
            <a:ext cx="8779581" cy="1106457"/>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6000" b="1" dirty="0" smtClean="0">
                <a:solidFill>
                  <a:schemeClr val="bg1"/>
                </a:solidFill>
                <a:latin typeface="+mn-ea"/>
              </a:rPr>
              <a:t>演示完毕感谢观看</a:t>
            </a:r>
            <a:endParaRPr lang="zh-CN" altLang="en-US" sz="6000" b="1" dirty="0">
              <a:solidFill>
                <a:schemeClr val="bg1"/>
              </a:solidFill>
              <a:latin typeface="+mn-ea"/>
            </a:endParaRPr>
          </a:p>
        </p:txBody>
      </p:sp>
      <p:sp>
        <p:nvSpPr>
          <p:cNvPr id="78" name="Freeform: Shape 60"/>
          <p:cNvSpPr/>
          <p:nvPr/>
        </p:nvSpPr>
        <p:spPr bwMode="auto">
          <a:xfrm>
            <a:off x="9453698" y="5970946"/>
            <a:ext cx="387076" cy="387077"/>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accent2"/>
          </a:solidFill>
          <a:ln>
            <a:noFill/>
          </a:ln>
        </p:spPr>
        <p:txBody>
          <a:bodyPr anchor="ctr"/>
          <a:lstStyle/>
          <a:p>
            <a:pPr algn="ctr"/>
          </a:p>
        </p:txBody>
      </p:sp>
      <p:sp>
        <p:nvSpPr>
          <p:cNvPr id="79" name="Freeform: Shape 61"/>
          <p:cNvSpPr/>
          <p:nvPr/>
        </p:nvSpPr>
        <p:spPr bwMode="auto">
          <a:xfrm>
            <a:off x="10746340" y="5964287"/>
            <a:ext cx="400395" cy="400395"/>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accent2"/>
          </a:solidFill>
          <a:ln>
            <a:noFill/>
          </a:ln>
        </p:spPr>
        <p:txBody>
          <a:bodyPr anchor="ctr"/>
          <a:lstStyle/>
          <a:p>
            <a:pPr algn="ctr"/>
          </a:p>
        </p:txBody>
      </p:sp>
      <p:sp>
        <p:nvSpPr>
          <p:cNvPr id="80" name="Freeform: Shape 62"/>
          <p:cNvSpPr/>
          <p:nvPr/>
        </p:nvSpPr>
        <p:spPr bwMode="auto">
          <a:xfrm>
            <a:off x="10093360" y="5964287"/>
            <a:ext cx="400395" cy="400395"/>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2"/>
          </a:solidFill>
          <a:ln>
            <a:noFill/>
          </a:ln>
        </p:spPr>
        <p:txBody>
          <a:bodyPr anchor="ctr"/>
          <a:lstStyle/>
          <a:p>
            <a:pPr algn="ctr"/>
          </a:p>
        </p:txBody>
      </p:sp>
      <p:pic>
        <p:nvPicPr>
          <p:cNvPr id="81" name="图片 80"/>
          <p:cNvPicPr>
            <a:picLocks noChangeAspect="1"/>
          </p:cNvPicPr>
          <p:nvPr/>
        </p:nvPicPr>
        <p:blipFill>
          <a:blip r:embed="rId1"/>
          <a:stretch>
            <a:fillRect/>
          </a:stretch>
        </p:blipFill>
        <p:spPr>
          <a:xfrm>
            <a:off x="615027" y="638672"/>
            <a:ext cx="2103302" cy="707197"/>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2" presetClass="entr" presetSubtype="8"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1500"/>
                            </p:stCondLst>
                            <p:childTnLst>
                              <p:par>
                                <p:cTn id="27" presetID="2" presetClass="entr" presetSubtype="8"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 calcmode="lin" valueType="num">
                                      <p:cBhvr additive="base">
                                        <p:cTn id="29" dur="500" fill="hold"/>
                                        <p:tgtEl>
                                          <p:spTgt spid="74"/>
                                        </p:tgtEl>
                                        <p:attrNameLst>
                                          <p:attrName>ppt_x</p:attrName>
                                        </p:attrNameLst>
                                      </p:cBhvr>
                                      <p:tavLst>
                                        <p:tav tm="0">
                                          <p:val>
                                            <p:strVal val="0-#ppt_w/2"/>
                                          </p:val>
                                        </p:tav>
                                        <p:tav tm="100000">
                                          <p:val>
                                            <p:strVal val="#ppt_x"/>
                                          </p:val>
                                        </p:tav>
                                      </p:tavLst>
                                    </p:anim>
                                    <p:anim calcmode="lin" valueType="num">
                                      <p:cBhvr additive="base">
                                        <p:cTn id="30" dur="500" fill="hold"/>
                                        <p:tgtEl>
                                          <p:spTgt spid="7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2"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1+#ppt_w/2"/>
                                          </p:val>
                                        </p:tav>
                                        <p:tav tm="100000">
                                          <p:val>
                                            <p:strVal val="#ppt_x"/>
                                          </p:val>
                                        </p:tav>
                                      </p:tavLst>
                                    </p:anim>
                                    <p:anim calcmode="lin" valueType="num">
                                      <p:cBhvr additive="base">
                                        <p:cTn id="39" dur="5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1+#ppt_w/2"/>
                                          </p:val>
                                        </p:tav>
                                        <p:tav tm="100000">
                                          <p:val>
                                            <p:strVal val="#ppt_x"/>
                                          </p:val>
                                        </p:tav>
                                      </p:tavLst>
                                    </p:anim>
                                    <p:anim calcmode="lin" valueType="num">
                                      <p:cBhvr additive="base">
                                        <p:cTn id="43" dur="500" fill="hold"/>
                                        <p:tgtEl>
                                          <p:spTgt spid="14"/>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1+#ppt_w/2"/>
                                          </p:val>
                                        </p:tav>
                                        <p:tav tm="100000">
                                          <p:val>
                                            <p:strVal val="#ppt_x"/>
                                          </p:val>
                                        </p:tav>
                                      </p:tavLst>
                                    </p:anim>
                                    <p:anim calcmode="lin" valueType="num">
                                      <p:cBhvr additive="base">
                                        <p:cTn id="47" dur="500" fill="hold"/>
                                        <p:tgtEl>
                                          <p:spTgt spid="15"/>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1+#ppt_w/2"/>
                                          </p:val>
                                        </p:tav>
                                        <p:tav tm="100000">
                                          <p:val>
                                            <p:strVal val="#ppt_x"/>
                                          </p:val>
                                        </p:tav>
                                      </p:tavLst>
                                    </p:anim>
                                    <p:anim calcmode="lin" valueType="num">
                                      <p:cBhvr additive="base">
                                        <p:cTn id="51" dur="500" fill="hold"/>
                                        <p:tgtEl>
                                          <p:spTgt spid="16"/>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1+#ppt_w/2"/>
                                          </p:val>
                                        </p:tav>
                                        <p:tav tm="100000">
                                          <p:val>
                                            <p:strVal val="#ppt_x"/>
                                          </p:val>
                                        </p:tav>
                                      </p:tavLst>
                                    </p:anim>
                                    <p:anim calcmode="lin" valueType="num">
                                      <p:cBhvr additive="base">
                                        <p:cTn id="55" dur="500" fill="hold"/>
                                        <p:tgtEl>
                                          <p:spTgt spid="24"/>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500" fill="hold"/>
                                        <p:tgtEl>
                                          <p:spTgt spid="25"/>
                                        </p:tgtEl>
                                        <p:attrNameLst>
                                          <p:attrName>ppt_x</p:attrName>
                                        </p:attrNameLst>
                                      </p:cBhvr>
                                      <p:tavLst>
                                        <p:tav tm="0">
                                          <p:val>
                                            <p:strVal val="1+#ppt_w/2"/>
                                          </p:val>
                                        </p:tav>
                                        <p:tav tm="100000">
                                          <p:val>
                                            <p:strVal val="#ppt_x"/>
                                          </p:val>
                                        </p:tav>
                                      </p:tavLst>
                                    </p:anim>
                                    <p:anim calcmode="lin" valueType="num">
                                      <p:cBhvr additive="base">
                                        <p:cTn id="59" dur="500" fill="hold"/>
                                        <p:tgtEl>
                                          <p:spTgt spid="25"/>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1+#ppt_w/2"/>
                                          </p:val>
                                        </p:tav>
                                        <p:tav tm="100000">
                                          <p:val>
                                            <p:strVal val="#ppt_x"/>
                                          </p:val>
                                        </p:tav>
                                      </p:tavLst>
                                    </p:anim>
                                    <p:anim calcmode="lin" valueType="num">
                                      <p:cBhvr additive="base">
                                        <p:cTn id="63" dur="500" fill="hold"/>
                                        <p:tgtEl>
                                          <p:spTgt spid="26"/>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1+#ppt_w/2"/>
                                          </p:val>
                                        </p:tav>
                                        <p:tav tm="100000">
                                          <p:val>
                                            <p:strVal val="#ppt_x"/>
                                          </p:val>
                                        </p:tav>
                                      </p:tavLst>
                                    </p:anim>
                                    <p:anim calcmode="lin" valueType="num">
                                      <p:cBhvr additive="base">
                                        <p:cTn id="67" dur="500" fill="hold"/>
                                        <p:tgtEl>
                                          <p:spTgt spid="27"/>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1+#ppt_w/2"/>
                                          </p:val>
                                        </p:tav>
                                        <p:tav tm="100000">
                                          <p:val>
                                            <p:strVal val="#ppt_x"/>
                                          </p:val>
                                        </p:tav>
                                      </p:tavLst>
                                    </p:anim>
                                    <p:anim calcmode="lin" valueType="num">
                                      <p:cBhvr additive="base">
                                        <p:cTn id="71" dur="500" fill="hold"/>
                                        <p:tgtEl>
                                          <p:spTgt spid="28"/>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1+#ppt_w/2"/>
                                          </p:val>
                                        </p:tav>
                                        <p:tav tm="100000">
                                          <p:val>
                                            <p:strVal val="#ppt_x"/>
                                          </p:val>
                                        </p:tav>
                                      </p:tavLst>
                                    </p:anim>
                                    <p:anim calcmode="lin" valueType="num">
                                      <p:cBhvr additive="base">
                                        <p:cTn id="75" dur="500" fill="hold"/>
                                        <p:tgtEl>
                                          <p:spTgt spid="29"/>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1+#ppt_w/2"/>
                                          </p:val>
                                        </p:tav>
                                        <p:tav tm="100000">
                                          <p:val>
                                            <p:strVal val="#ppt_x"/>
                                          </p:val>
                                        </p:tav>
                                      </p:tavLst>
                                    </p:anim>
                                    <p:anim calcmode="lin" valueType="num">
                                      <p:cBhvr additive="base">
                                        <p:cTn id="79" dur="500" fill="hold"/>
                                        <p:tgtEl>
                                          <p:spTgt spid="30"/>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1+#ppt_w/2"/>
                                          </p:val>
                                        </p:tav>
                                        <p:tav tm="100000">
                                          <p:val>
                                            <p:strVal val="#ppt_x"/>
                                          </p:val>
                                        </p:tav>
                                      </p:tavLst>
                                    </p:anim>
                                    <p:anim calcmode="lin" valueType="num">
                                      <p:cBhvr additive="base">
                                        <p:cTn id="83" dur="500" fill="hold"/>
                                        <p:tgtEl>
                                          <p:spTgt spid="31"/>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additive="base">
                                        <p:cTn id="86" dur="500" fill="hold"/>
                                        <p:tgtEl>
                                          <p:spTgt spid="32"/>
                                        </p:tgtEl>
                                        <p:attrNameLst>
                                          <p:attrName>ppt_x</p:attrName>
                                        </p:attrNameLst>
                                      </p:cBhvr>
                                      <p:tavLst>
                                        <p:tav tm="0">
                                          <p:val>
                                            <p:strVal val="1+#ppt_w/2"/>
                                          </p:val>
                                        </p:tav>
                                        <p:tav tm="100000">
                                          <p:val>
                                            <p:strVal val="#ppt_x"/>
                                          </p:val>
                                        </p:tav>
                                      </p:tavLst>
                                    </p:anim>
                                    <p:anim calcmode="lin" valueType="num">
                                      <p:cBhvr additive="base">
                                        <p:cTn id="87" dur="500" fill="hold"/>
                                        <p:tgtEl>
                                          <p:spTgt spid="32"/>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 calcmode="lin" valueType="num">
                                      <p:cBhvr additive="base">
                                        <p:cTn id="90" dur="500" fill="hold"/>
                                        <p:tgtEl>
                                          <p:spTgt spid="33"/>
                                        </p:tgtEl>
                                        <p:attrNameLst>
                                          <p:attrName>ppt_x</p:attrName>
                                        </p:attrNameLst>
                                      </p:cBhvr>
                                      <p:tavLst>
                                        <p:tav tm="0">
                                          <p:val>
                                            <p:strVal val="1+#ppt_w/2"/>
                                          </p:val>
                                        </p:tav>
                                        <p:tav tm="100000">
                                          <p:val>
                                            <p:strVal val="#ppt_x"/>
                                          </p:val>
                                        </p:tav>
                                      </p:tavLst>
                                    </p:anim>
                                    <p:anim calcmode="lin" valueType="num">
                                      <p:cBhvr additive="base">
                                        <p:cTn id="91" dur="500" fill="hold"/>
                                        <p:tgtEl>
                                          <p:spTgt spid="33"/>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1+#ppt_w/2"/>
                                          </p:val>
                                        </p:tav>
                                        <p:tav tm="100000">
                                          <p:val>
                                            <p:strVal val="#ppt_x"/>
                                          </p:val>
                                        </p:tav>
                                      </p:tavLst>
                                    </p:anim>
                                    <p:anim calcmode="lin" valueType="num">
                                      <p:cBhvr additive="base">
                                        <p:cTn id="95" dur="500" fill="hold"/>
                                        <p:tgtEl>
                                          <p:spTgt spid="34"/>
                                        </p:tgtEl>
                                        <p:attrNameLst>
                                          <p:attrName>ppt_y</p:attrName>
                                        </p:attrNameLst>
                                      </p:cBhvr>
                                      <p:tavLst>
                                        <p:tav tm="0">
                                          <p:val>
                                            <p:strVal val="#ppt_y"/>
                                          </p:val>
                                        </p:tav>
                                        <p:tav tm="100000">
                                          <p:val>
                                            <p:strVal val="#ppt_y"/>
                                          </p:val>
                                        </p:tav>
                                      </p:tavLst>
                                    </p:anim>
                                  </p:childTnLst>
                                </p:cTn>
                              </p:par>
                              <p:par>
                                <p:cTn id="96" presetID="2" presetClass="entr" presetSubtype="2"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 calcmode="lin" valueType="num">
                                      <p:cBhvr additive="base">
                                        <p:cTn id="98" dur="500" fill="hold"/>
                                        <p:tgtEl>
                                          <p:spTgt spid="35"/>
                                        </p:tgtEl>
                                        <p:attrNameLst>
                                          <p:attrName>ppt_x</p:attrName>
                                        </p:attrNameLst>
                                      </p:cBhvr>
                                      <p:tavLst>
                                        <p:tav tm="0">
                                          <p:val>
                                            <p:strVal val="1+#ppt_w/2"/>
                                          </p:val>
                                        </p:tav>
                                        <p:tav tm="100000">
                                          <p:val>
                                            <p:strVal val="#ppt_x"/>
                                          </p:val>
                                        </p:tav>
                                      </p:tavLst>
                                    </p:anim>
                                    <p:anim calcmode="lin" valueType="num">
                                      <p:cBhvr additive="base">
                                        <p:cTn id="99" dur="500" fill="hold"/>
                                        <p:tgtEl>
                                          <p:spTgt spid="35"/>
                                        </p:tgtEl>
                                        <p:attrNameLst>
                                          <p:attrName>ppt_y</p:attrName>
                                        </p:attrNameLst>
                                      </p:cBhvr>
                                      <p:tavLst>
                                        <p:tav tm="0">
                                          <p:val>
                                            <p:strVal val="#ppt_y"/>
                                          </p:val>
                                        </p:tav>
                                        <p:tav tm="100000">
                                          <p:val>
                                            <p:strVal val="#ppt_y"/>
                                          </p:val>
                                        </p:tav>
                                      </p:tavLst>
                                    </p:anim>
                                  </p:childTnLst>
                                </p:cTn>
                              </p:par>
                              <p:par>
                                <p:cTn id="100" presetID="2" presetClass="entr" presetSubtype="2"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 calcmode="lin" valueType="num">
                                      <p:cBhvr additive="base">
                                        <p:cTn id="102" dur="500" fill="hold"/>
                                        <p:tgtEl>
                                          <p:spTgt spid="36"/>
                                        </p:tgtEl>
                                        <p:attrNameLst>
                                          <p:attrName>ppt_x</p:attrName>
                                        </p:attrNameLst>
                                      </p:cBhvr>
                                      <p:tavLst>
                                        <p:tav tm="0">
                                          <p:val>
                                            <p:strVal val="1+#ppt_w/2"/>
                                          </p:val>
                                        </p:tav>
                                        <p:tav tm="100000">
                                          <p:val>
                                            <p:strVal val="#ppt_x"/>
                                          </p:val>
                                        </p:tav>
                                      </p:tavLst>
                                    </p:anim>
                                    <p:anim calcmode="lin" valueType="num">
                                      <p:cBhvr additive="base">
                                        <p:cTn id="103" dur="500" fill="hold"/>
                                        <p:tgtEl>
                                          <p:spTgt spid="36"/>
                                        </p:tgtEl>
                                        <p:attrNameLst>
                                          <p:attrName>ppt_y</p:attrName>
                                        </p:attrNameLst>
                                      </p:cBhvr>
                                      <p:tavLst>
                                        <p:tav tm="0">
                                          <p:val>
                                            <p:strVal val="#ppt_y"/>
                                          </p:val>
                                        </p:tav>
                                        <p:tav tm="100000">
                                          <p:val>
                                            <p:strVal val="#ppt_y"/>
                                          </p:val>
                                        </p:tav>
                                      </p:tavLst>
                                    </p:anim>
                                  </p:childTnLst>
                                </p:cTn>
                              </p:par>
                              <p:par>
                                <p:cTn id="104" presetID="2" presetClass="entr" presetSubtype="2"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 calcmode="lin" valueType="num">
                                      <p:cBhvr additive="base">
                                        <p:cTn id="106" dur="500" fill="hold"/>
                                        <p:tgtEl>
                                          <p:spTgt spid="37"/>
                                        </p:tgtEl>
                                        <p:attrNameLst>
                                          <p:attrName>ppt_x</p:attrName>
                                        </p:attrNameLst>
                                      </p:cBhvr>
                                      <p:tavLst>
                                        <p:tav tm="0">
                                          <p:val>
                                            <p:strVal val="1+#ppt_w/2"/>
                                          </p:val>
                                        </p:tav>
                                        <p:tav tm="100000">
                                          <p:val>
                                            <p:strVal val="#ppt_x"/>
                                          </p:val>
                                        </p:tav>
                                      </p:tavLst>
                                    </p:anim>
                                    <p:anim calcmode="lin" valueType="num">
                                      <p:cBhvr additive="base">
                                        <p:cTn id="107" dur="500" fill="hold"/>
                                        <p:tgtEl>
                                          <p:spTgt spid="37"/>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stCondLst>
                                    <p:cond delay="0"/>
                                  </p:stCondLst>
                                  <p:childTnLst>
                                    <p:set>
                                      <p:cBhvr>
                                        <p:cTn id="109" dur="1" fill="hold">
                                          <p:stCondLst>
                                            <p:cond delay="0"/>
                                          </p:stCondLst>
                                        </p:cTn>
                                        <p:tgtEl>
                                          <p:spTgt spid="38"/>
                                        </p:tgtEl>
                                        <p:attrNameLst>
                                          <p:attrName>style.visibility</p:attrName>
                                        </p:attrNameLst>
                                      </p:cBhvr>
                                      <p:to>
                                        <p:strVal val="visible"/>
                                      </p:to>
                                    </p:set>
                                    <p:anim calcmode="lin" valueType="num">
                                      <p:cBhvr additive="base">
                                        <p:cTn id="110" dur="500" fill="hold"/>
                                        <p:tgtEl>
                                          <p:spTgt spid="38"/>
                                        </p:tgtEl>
                                        <p:attrNameLst>
                                          <p:attrName>ppt_x</p:attrName>
                                        </p:attrNameLst>
                                      </p:cBhvr>
                                      <p:tavLst>
                                        <p:tav tm="0">
                                          <p:val>
                                            <p:strVal val="1+#ppt_w/2"/>
                                          </p:val>
                                        </p:tav>
                                        <p:tav tm="100000">
                                          <p:val>
                                            <p:strVal val="#ppt_x"/>
                                          </p:val>
                                        </p:tav>
                                      </p:tavLst>
                                    </p:anim>
                                    <p:anim calcmode="lin" valueType="num">
                                      <p:cBhvr additive="base">
                                        <p:cTn id="111" dur="500" fill="hold"/>
                                        <p:tgtEl>
                                          <p:spTgt spid="38"/>
                                        </p:tgtEl>
                                        <p:attrNameLst>
                                          <p:attrName>ppt_y</p:attrName>
                                        </p:attrNameLst>
                                      </p:cBhvr>
                                      <p:tavLst>
                                        <p:tav tm="0">
                                          <p:val>
                                            <p:strVal val="#ppt_y"/>
                                          </p:val>
                                        </p:tav>
                                        <p:tav tm="100000">
                                          <p:val>
                                            <p:strVal val="#ppt_y"/>
                                          </p:val>
                                        </p:tav>
                                      </p:tavLst>
                                    </p:anim>
                                  </p:childTnLst>
                                </p:cTn>
                              </p:par>
                              <p:par>
                                <p:cTn id="112" presetID="2" presetClass="entr" presetSubtype="2"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 calcmode="lin" valueType="num">
                                      <p:cBhvr additive="base">
                                        <p:cTn id="114" dur="500" fill="hold"/>
                                        <p:tgtEl>
                                          <p:spTgt spid="39"/>
                                        </p:tgtEl>
                                        <p:attrNameLst>
                                          <p:attrName>ppt_x</p:attrName>
                                        </p:attrNameLst>
                                      </p:cBhvr>
                                      <p:tavLst>
                                        <p:tav tm="0">
                                          <p:val>
                                            <p:strVal val="1+#ppt_w/2"/>
                                          </p:val>
                                        </p:tav>
                                        <p:tav tm="100000">
                                          <p:val>
                                            <p:strVal val="#ppt_x"/>
                                          </p:val>
                                        </p:tav>
                                      </p:tavLst>
                                    </p:anim>
                                    <p:anim calcmode="lin" valueType="num">
                                      <p:cBhvr additive="base">
                                        <p:cTn id="115" dur="500" fill="hold"/>
                                        <p:tgtEl>
                                          <p:spTgt spid="39"/>
                                        </p:tgtEl>
                                        <p:attrNameLst>
                                          <p:attrName>ppt_y</p:attrName>
                                        </p:attrNameLst>
                                      </p:cBhvr>
                                      <p:tavLst>
                                        <p:tav tm="0">
                                          <p:val>
                                            <p:strVal val="#ppt_y"/>
                                          </p:val>
                                        </p:tav>
                                        <p:tav tm="100000">
                                          <p:val>
                                            <p:strVal val="#ppt_y"/>
                                          </p:val>
                                        </p:tav>
                                      </p:tavLst>
                                    </p:anim>
                                  </p:childTnLst>
                                </p:cTn>
                              </p:par>
                              <p:par>
                                <p:cTn id="116" presetID="2" presetClass="entr" presetSubtype="2" fill="hold" grpId="0" nodeType="withEffect">
                                  <p:stCondLst>
                                    <p:cond delay="0"/>
                                  </p:stCondLst>
                                  <p:childTnLst>
                                    <p:set>
                                      <p:cBhvr>
                                        <p:cTn id="117" dur="1" fill="hold">
                                          <p:stCondLst>
                                            <p:cond delay="0"/>
                                          </p:stCondLst>
                                        </p:cTn>
                                        <p:tgtEl>
                                          <p:spTgt spid="40"/>
                                        </p:tgtEl>
                                        <p:attrNameLst>
                                          <p:attrName>style.visibility</p:attrName>
                                        </p:attrNameLst>
                                      </p:cBhvr>
                                      <p:to>
                                        <p:strVal val="visible"/>
                                      </p:to>
                                    </p:set>
                                    <p:anim calcmode="lin" valueType="num">
                                      <p:cBhvr additive="base">
                                        <p:cTn id="118" dur="500" fill="hold"/>
                                        <p:tgtEl>
                                          <p:spTgt spid="40"/>
                                        </p:tgtEl>
                                        <p:attrNameLst>
                                          <p:attrName>ppt_x</p:attrName>
                                        </p:attrNameLst>
                                      </p:cBhvr>
                                      <p:tavLst>
                                        <p:tav tm="0">
                                          <p:val>
                                            <p:strVal val="1+#ppt_w/2"/>
                                          </p:val>
                                        </p:tav>
                                        <p:tav tm="100000">
                                          <p:val>
                                            <p:strVal val="#ppt_x"/>
                                          </p:val>
                                        </p:tav>
                                      </p:tavLst>
                                    </p:anim>
                                    <p:anim calcmode="lin" valueType="num">
                                      <p:cBhvr additive="base">
                                        <p:cTn id="119" dur="500" fill="hold"/>
                                        <p:tgtEl>
                                          <p:spTgt spid="40"/>
                                        </p:tgtEl>
                                        <p:attrNameLst>
                                          <p:attrName>ppt_y</p:attrName>
                                        </p:attrNameLst>
                                      </p:cBhvr>
                                      <p:tavLst>
                                        <p:tav tm="0">
                                          <p:val>
                                            <p:strVal val="#ppt_y"/>
                                          </p:val>
                                        </p:tav>
                                        <p:tav tm="100000">
                                          <p:val>
                                            <p:strVal val="#ppt_y"/>
                                          </p:val>
                                        </p:tav>
                                      </p:tavLst>
                                    </p:anim>
                                  </p:childTnLst>
                                </p:cTn>
                              </p:par>
                              <p:par>
                                <p:cTn id="120" presetID="2" presetClass="entr" presetSubtype="2"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 calcmode="lin" valueType="num">
                                      <p:cBhvr additive="base">
                                        <p:cTn id="122" dur="500" fill="hold"/>
                                        <p:tgtEl>
                                          <p:spTgt spid="41"/>
                                        </p:tgtEl>
                                        <p:attrNameLst>
                                          <p:attrName>ppt_x</p:attrName>
                                        </p:attrNameLst>
                                      </p:cBhvr>
                                      <p:tavLst>
                                        <p:tav tm="0">
                                          <p:val>
                                            <p:strVal val="1+#ppt_w/2"/>
                                          </p:val>
                                        </p:tav>
                                        <p:tav tm="100000">
                                          <p:val>
                                            <p:strVal val="#ppt_x"/>
                                          </p:val>
                                        </p:tav>
                                      </p:tavLst>
                                    </p:anim>
                                    <p:anim calcmode="lin" valueType="num">
                                      <p:cBhvr additive="base">
                                        <p:cTn id="123" dur="500" fill="hold"/>
                                        <p:tgtEl>
                                          <p:spTgt spid="41"/>
                                        </p:tgtEl>
                                        <p:attrNameLst>
                                          <p:attrName>ppt_y</p:attrName>
                                        </p:attrNameLst>
                                      </p:cBhvr>
                                      <p:tavLst>
                                        <p:tav tm="0">
                                          <p:val>
                                            <p:strVal val="#ppt_y"/>
                                          </p:val>
                                        </p:tav>
                                        <p:tav tm="100000">
                                          <p:val>
                                            <p:strVal val="#ppt_y"/>
                                          </p:val>
                                        </p:tav>
                                      </p:tavLst>
                                    </p:anim>
                                  </p:childTnLst>
                                </p:cTn>
                              </p:par>
                              <p:par>
                                <p:cTn id="124" presetID="2" presetClass="entr" presetSubtype="2" fill="hold" grpId="0" nodeType="withEffect">
                                  <p:stCondLst>
                                    <p:cond delay="0"/>
                                  </p:stCondLst>
                                  <p:childTnLst>
                                    <p:set>
                                      <p:cBhvr>
                                        <p:cTn id="125" dur="1" fill="hold">
                                          <p:stCondLst>
                                            <p:cond delay="0"/>
                                          </p:stCondLst>
                                        </p:cTn>
                                        <p:tgtEl>
                                          <p:spTgt spid="42"/>
                                        </p:tgtEl>
                                        <p:attrNameLst>
                                          <p:attrName>style.visibility</p:attrName>
                                        </p:attrNameLst>
                                      </p:cBhvr>
                                      <p:to>
                                        <p:strVal val="visible"/>
                                      </p:to>
                                    </p:set>
                                    <p:anim calcmode="lin" valueType="num">
                                      <p:cBhvr additive="base">
                                        <p:cTn id="126" dur="500" fill="hold"/>
                                        <p:tgtEl>
                                          <p:spTgt spid="42"/>
                                        </p:tgtEl>
                                        <p:attrNameLst>
                                          <p:attrName>ppt_x</p:attrName>
                                        </p:attrNameLst>
                                      </p:cBhvr>
                                      <p:tavLst>
                                        <p:tav tm="0">
                                          <p:val>
                                            <p:strVal val="1+#ppt_w/2"/>
                                          </p:val>
                                        </p:tav>
                                        <p:tav tm="100000">
                                          <p:val>
                                            <p:strVal val="#ppt_x"/>
                                          </p:val>
                                        </p:tav>
                                      </p:tavLst>
                                    </p:anim>
                                    <p:anim calcmode="lin" valueType="num">
                                      <p:cBhvr additive="base">
                                        <p:cTn id="127" dur="500" fill="hold"/>
                                        <p:tgtEl>
                                          <p:spTgt spid="42"/>
                                        </p:tgtEl>
                                        <p:attrNameLst>
                                          <p:attrName>ppt_y</p:attrName>
                                        </p:attrNameLst>
                                      </p:cBhvr>
                                      <p:tavLst>
                                        <p:tav tm="0">
                                          <p:val>
                                            <p:strVal val="#ppt_y"/>
                                          </p:val>
                                        </p:tav>
                                        <p:tav tm="100000">
                                          <p:val>
                                            <p:strVal val="#ppt_y"/>
                                          </p:val>
                                        </p:tav>
                                      </p:tavLst>
                                    </p:anim>
                                  </p:childTnLst>
                                </p:cTn>
                              </p:par>
                              <p:par>
                                <p:cTn id="128" presetID="2" presetClass="entr" presetSubtype="2"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 calcmode="lin" valueType="num">
                                      <p:cBhvr additive="base">
                                        <p:cTn id="130" dur="500" fill="hold"/>
                                        <p:tgtEl>
                                          <p:spTgt spid="43"/>
                                        </p:tgtEl>
                                        <p:attrNameLst>
                                          <p:attrName>ppt_x</p:attrName>
                                        </p:attrNameLst>
                                      </p:cBhvr>
                                      <p:tavLst>
                                        <p:tav tm="0">
                                          <p:val>
                                            <p:strVal val="1+#ppt_w/2"/>
                                          </p:val>
                                        </p:tav>
                                        <p:tav tm="100000">
                                          <p:val>
                                            <p:strVal val="#ppt_x"/>
                                          </p:val>
                                        </p:tav>
                                      </p:tavLst>
                                    </p:anim>
                                    <p:anim calcmode="lin" valueType="num">
                                      <p:cBhvr additive="base">
                                        <p:cTn id="131" dur="500" fill="hold"/>
                                        <p:tgtEl>
                                          <p:spTgt spid="43"/>
                                        </p:tgtEl>
                                        <p:attrNameLst>
                                          <p:attrName>ppt_y</p:attrName>
                                        </p:attrNameLst>
                                      </p:cBhvr>
                                      <p:tavLst>
                                        <p:tav tm="0">
                                          <p:val>
                                            <p:strVal val="#ppt_y"/>
                                          </p:val>
                                        </p:tav>
                                        <p:tav tm="100000">
                                          <p:val>
                                            <p:strVal val="#ppt_y"/>
                                          </p:val>
                                        </p:tav>
                                      </p:tavLst>
                                    </p:anim>
                                  </p:childTnLst>
                                </p:cTn>
                              </p:par>
                              <p:par>
                                <p:cTn id="132" presetID="2" presetClass="entr" presetSubtype="2"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 calcmode="lin" valueType="num">
                                      <p:cBhvr additive="base">
                                        <p:cTn id="134" dur="500" fill="hold"/>
                                        <p:tgtEl>
                                          <p:spTgt spid="44"/>
                                        </p:tgtEl>
                                        <p:attrNameLst>
                                          <p:attrName>ppt_x</p:attrName>
                                        </p:attrNameLst>
                                      </p:cBhvr>
                                      <p:tavLst>
                                        <p:tav tm="0">
                                          <p:val>
                                            <p:strVal val="1+#ppt_w/2"/>
                                          </p:val>
                                        </p:tav>
                                        <p:tav tm="100000">
                                          <p:val>
                                            <p:strVal val="#ppt_x"/>
                                          </p:val>
                                        </p:tav>
                                      </p:tavLst>
                                    </p:anim>
                                    <p:anim calcmode="lin" valueType="num">
                                      <p:cBhvr additive="base">
                                        <p:cTn id="135" dur="500" fill="hold"/>
                                        <p:tgtEl>
                                          <p:spTgt spid="44"/>
                                        </p:tgtEl>
                                        <p:attrNameLst>
                                          <p:attrName>ppt_y</p:attrName>
                                        </p:attrNameLst>
                                      </p:cBhvr>
                                      <p:tavLst>
                                        <p:tav tm="0">
                                          <p:val>
                                            <p:strVal val="#ppt_y"/>
                                          </p:val>
                                        </p:tav>
                                        <p:tav tm="100000">
                                          <p:val>
                                            <p:strVal val="#ppt_y"/>
                                          </p:val>
                                        </p:tav>
                                      </p:tavLst>
                                    </p:anim>
                                  </p:childTnLst>
                                </p:cTn>
                              </p:par>
                              <p:par>
                                <p:cTn id="136" presetID="2" presetClass="entr" presetSubtype="2" fill="hold" grpId="0" nodeType="withEffect">
                                  <p:stCondLst>
                                    <p:cond delay="0"/>
                                  </p:stCondLst>
                                  <p:childTnLst>
                                    <p:set>
                                      <p:cBhvr>
                                        <p:cTn id="137" dur="1" fill="hold">
                                          <p:stCondLst>
                                            <p:cond delay="0"/>
                                          </p:stCondLst>
                                        </p:cTn>
                                        <p:tgtEl>
                                          <p:spTgt spid="45"/>
                                        </p:tgtEl>
                                        <p:attrNameLst>
                                          <p:attrName>style.visibility</p:attrName>
                                        </p:attrNameLst>
                                      </p:cBhvr>
                                      <p:to>
                                        <p:strVal val="visible"/>
                                      </p:to>
                                    </p:set>
                                    <p:anim calcmode="lin" valueType="num">
                                      <p:cBhvr additive="base">
                                        <p:cTn id="138" dur="500" fill="hold"/>
                                        <p:tgtEl>
                                          <p:spTgt spid="45"/>
                                        </p:tgtEl>
                                        <p:attrNameLst>
                                          <p:attrName>ppt_x</p:attrName>
                                        </p:attrNameLst>
                                      </p:cBhvr>
                                      <p:tavLst>
                                        <p:tav tm="0">
                                          <p:val>
                                            <p:strVal val="1+#ppt_w/2"/>
                                          </p:val>
                                        </p:tav>
                                        <p:tav tm="100000">
                                          <p:val>
                                            <p:strVal val="#ppt_x"/>
                                          </p:val>
                                        </p:tav>
                                      </p:tavLst>
                                    </p:anim>
                                    <p:anim calcmode="lin" valueType="num">
                                      <p:cBhvr additive="base">
                                        <p:cTn id="139" dur="500" fill="hold"/>
                                        <p:tgtEl>
                                          <p:spTgt spid="45"/>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46"/>
                                        </p:tgtEl>
                                        <p:attrNameLst>
                                          <p:attrName>style.visibility</p:attrName>
                                        </p:attrNameLst>
                                      </p:cBhvr>
                                      <p:to>
                                        <p:strVal val="visible"/>
                                      </p:to>
                                    </p:set>
                                    <p:anim calcmode="lin" valueType="num">
                                      <p:cBhvr additive="base">
                                        <p:cTn id="142" dur="500" fill="hold"/>
                                        <p:tgtEl>
                                          <p:spTgt spid="46"/>
                                        </p:tgtEl>
                                        <p:attrNameLst>
                                          <p:attrName>ppt_x</p:attrName>
                                        </p:attrNameLst>
                                      </p:cBhvr>
                                      <p:tavLst>
                                        <p:tav tm="0">
                                          <p:val>
                                            <p:strVal val="1+#ppt_w/2"/>
                                          </p:val>
                                        </p:tav>
                                        <p:tav tm="100000">
                                          <p:val>
                                            <p:strVal val="#ppt_x"/>
                                          </p:val>
                                        </p:tav>
                                      </p:tavLst>
                                    </p:anim>
                                    <p:anim calcmode="lin" valueType="num">
                                      <p:cBhvr additive="base">
                                        <p:cTn id="143" dur="500" fill="hold"/>
                                        <p:tgtEl>
                                          <p:spTgt spid="46"/>
                                        </p:tgtEl>
                                        <p:attrNameLst>
                                          <p:attrName>ppt_y</p:attrName>
                                        </p:attrNameLst>
                                      </p:cBhvr>
                                      <p:tavLst>
                                        <p:tav tm="0">
                                          <p:val>
                                            <p:strVal val="#ppt_y"/>
                                          </p:val>
                                        </p:tav>
                                        <p:tav tm="100000">
                                          <p:val>
                                            <p:strVal val="#ppt_y"/>
                                          </p:val>
                                        </p:tav>
                                      </p:tavLst>
                                    </p:anim>
                                  </p:childTnLst>
                                </p:cTn>
                              </p:par>
                              <p:par>
                                <p:cTn id="144" presetID="2" presetClass="entr" presetSubtype="2" fill="hold" grpId="0" nodeType="withEffect">
                                  <p:stCondLst>
                                    <p:cond delay="0"/>
                                  </p:stCondLst>
                                  <p:childTnLst>
                                    <p:set>
                                      <p:cBhvr>
                                        <p:cTn id="145" dur="1" fill="hold">
                                          <p:stCondLst>
                                            <p:cond delay="0"/>
                                          </p:stCondLst>
                                        </p:cTn>
                                        <p:tgtEl>
                                          <p:spTgt spid="47"/>
                                        </p:tgtEl>
                                        <p:attrNameLst>
                                          <p:attrName>style.visibility</p:attrName>
                                        </p:attrNameLst>
                                      </p:cBhvr>
                                      <p:to>
                                        <p:strVal val="visible"/>
                                      </p:to>
                                    </p:set>
                                    <p:anim calcmode="lin" valueType="num">
                                      <p:cBhvr additive="base">
                                        <p:cTn id="146" dur="500" fill="hold"/>
                                        <p:tgtEl>
                                          <p:spTgt spid="47"/>
                                        </p:tgtEl>
                                        <p:attrNameLst>
                                          <p:attrName>ppt_x</p:attrName>
                                        </p:attrNameLst>
                                      </p:cBhvr>
                                      <p:tavLst>
                                        <p:tav tm="0">
                                          <p:val>
                                            <p:strVal val="1+#ppt_w/2"/>
                                          </p:val>
                                        </p:tav>
                                        <p:tav tm="100000">
                                          <p:val>
                                            <p:strVal val="#ppt_x"/>
                                          </p:val>
                                        </p:tav>
                                      </p:tavLst>
                                    </p:anim>
                                    <p:anim calcmode="lin" valueType="num">
                                      <p:cBhvr additive="base">
                                        <p:cTn id="147" dur="500" fill="hold"/>
                                        <p:tgtEl>
                                          <p:spTgt spid="47"/>
                                        </p:tgtEl>
                                        <p:attrNameLst>
                                          <p:attrName>ppt_y</p:attrName>
                                        </p:attrNameLst>
                                      </p:cBhvr>
                                      <p:tavLst>
                                        <p:tav tm="0">
                                          <p:val>
                                            <p:strVal val="#ppt_y"/>
                                          </p:val>
                                        </p:tav>
                                        <p:tav tm="100000">
                                          <p:val>
                                            <p:strVal val="#ppt_y"/>
                                          </p:val>
                                        </p:tav>
                                      </p:tavLst>
                                    </p:anim>
                                  </p:childTnLst>
                                </p:cTn>
                              </p:par>
                              <p:par>
                                <p:cTn id="148" presetID="2" presetClass="entr" presetSubtype="2" fill="hold" grpId="0" nodeType="withEffect">
                                  <p:stCondLst>
                                    <p:cond delay="0"/>
                                  </p:stCondLst>
                                  <p:childTnLst>
                                    <p:set>
                                      <p:cBhvr>
                                        <p:cTn id="149" dur="1" fill="hold">
                                          <p:stCondLst>
                                            <p:cond delay="0"/>
                                          </p:stCondLst>
                                        </p:cTn>
                                        <p:tgtEl>
                                          <p:spTgt spid="48"/>
                                        </p:tgtEl>
                                        <p:attrNameLst>
                                          <p:attrName>style.visibility</p:attrName>
                                        </p:attrNameLst>
                                      </p:cBhvr>
                                      <p:to>
                                        <p:strVal val="visible"/>
                                      </p:to>
                                    </p:set>
                                    <p:anim calcmode="lin" valueType="num">
                                      <p:cBhvr additive="base">
                                        <p:cTn id="150" dur="500" fill="hold"/>
                                        <p:tgtEl>
                                          <p:spTgt spid="48"/>
                                        </p:tgtEl>
                                        <p:attrNameLst>
                                          <p:attrName>ppt_x</p:attrName>
                                        </p:attrNameLst>
                                      </p:cBhvr>
                                      <p:tavLst>
                                        <p:tav tm="0">
                                          <p:val>
                                            <p:strVal val="1+#ppt_w/2"/>
                                          </p:val>
                                        </p:tav>
                                        <p:tav tm="100000">
                                          <p:val>
                                            <p:strVal val="#ppt_x"/>
                                          </p:val>
                                        </p:tav>
                                      </p:tavLst>
                                    </p:anim>
                                    <p:anim calcmode="lin" valueType="num">
                                      <p:cBhvr additive="base">
                                        <p:cTn id="151" dur="500" fill="hold"/>
                                        <p:tgtEl>
                                          <p:spTgt spid="48"/>
                                        </p:tgtEl>
                                        <p:attrNameLst>
                                          <p:attrName>ppt_y</p:attrName>
                                        </p:attrNameLst>
                                      </p:cBhvr>
                                      <p:tavLst>
                                        <p:tav tm="0">
                                          <p:val>
                                            <p:strVal val="#ppt_y"/>
                                          </p:val>
                                        </p:tav>
                                        <p:tav tm="100000">
                                          <p:val>
                                            <p:strVal val="#ppt_y"/>
                                          </p:val>
                                        </p:tav>
                                      </p:tavLst>
                                    </p:anim>
                                  </p:childTnLst>
                                </p:cTn>
                              </p:par>
                              <p:par>
                                <p:cTn id="152" presetID="2" presetClass="entr" presetSubtype="2" fill="hold" grpId="0" nodeType="withEffect">
                                  <p:stCondLst>
                                    <p:cond delay="0"/>
                                  </p:stCondLst>
                                  <p:childTnLst>
                                    <p:set>
                                      <p:cBhvr>
                                        <p:cTn id="153" dur="1" fill="hold">
                                          <p:stCondLst>
                                            <p:cond delay="0"/>
                                          </p:stCondLst>
                                        </p:cTn>
                                        <p:tgtEl>
                                          <p:spTgt spid="49"/>
                                        </p:tgtEl>
                                        <p:attrNameLst>
                                          <p:attrName>style.visibility</p:attrName>
                                        </p:attrNameLst>
                                      </p:cBhvr>
                                      <p:to>
                                        <p:strVal val="visible"/>
                                      </p:to>
                                    </p:set>
                                    <p:anim calcmode="lin" valueType="num">
                                      <p:cBhvr additive="base">
                                        <p:cTn id="154" dur="500" fill="hold"/>
                                        <p:tgtEl>
                                          <p:spTgt spid="49"/>
                                        </p:tgtEl>
                                        <p:attrNameLst>
                                          <p:attrName>ppt_x</p:attrName>
                                        </p:attrNameLst>
                                      </p:cBhvr>
                                      <p:tavLst>
                                        <p:tav tm="0">
                                          <p:val>
                                            <p:strVal val="1+#ppt_w/2"/>
                                          </p:val>
                                        </p:tav>
                                        <p:tav tm="100000">
                                          <p:val>
                                            <p:strVal val="#ppt_x"/>
                                          </p:val>
                                        </p:tav>
                                      </p:tavLst>
                                    </p:anim>
                                    <p:anim calcmode="lin" valueType="num">
                                      <p:cBhvr additive="base">
                                        <p:cTn id="155" dur="500" fill="hold"/>
                                        <p:tgtEl>
                                          <p:spTgt spid="49"/>
                                        </p:tgtEl>
                                        <p:attrNameLst>
                                          <p:attrName>ppt_y</p:attrName>
                                        </p:attrNameLst>
                                      </p:cBhvr>
                                      <p:tavLst>
                                        <p:tav tm="0">
                                          <p:val>
                                            <p:strVal val="#ppt_y"/>
                                          </p:val>
                                        </p:tav>
                                        <p:tav tm="100000">
                                          <p:val>
                                            <p:strVal val="#ppt_y"/>
                                          </p:val>
                                        </p:tav>
                                      </p:tavLst>
                                    </p:anim>
                                  </p:childTnLst>
                                </p:cTn>
                              </p:par>
                              <p:par>
                                <p:cTn id="156" presetID="2" presetClass="entr" presetSubtype="2" fill="hold" grpId="0" nodeType="withEffect">
                                  <p:stCondLst>
                                    <p:cond delay="0"/>
                                  </p:stCondLst>
                                  <p:childTnLst>
                                    <p:set>
                                      <p:cBhvr>
                                        <p:cTn id="157" dur="1" fill="hold">
                                          <p:stCondLst>
                                            <p:cond delay="0"/>
                                          </p:stCondLst>
                                        </p:cTn>
                                        <p:tgtEl>
                                          <p:spTgt spid="50"/>
                                        </p:tgtEl>
                                        <p:attrNameLst>
                                          <p:attrName>style.visibility</p:attrName>
                                        </p:attrNameLst>
                                      </p:cBhvr>
                                      <p:to>
                                        <p:strVal val="visible"/>
                                      </p:to>
                                    </p:set>
                                    <p:anim calcmode="lin" valueType="num">
                                      <p:cBhvr additive="base">
                                        <p:cTn id="158" dur="500" fill="hold"/>
                                        <p:tgtEl>
                                          <p:spTgt spid="50"/>
                                        </p:tgtEl>
                                        <p:attrNameLst>
                                          <p:attrName>ppt_x</p:attrName>
                                        </p:attrNameLst>
                                      </p:cBhvr>
                                      <p:tavLst>
                                        <p:tav tm="0">
                                          <p:val>
                                            <p:strVal val="1+#ppt_w/2"/>
                                          </p:val>
                                        </p:tav>
                                        <p:tav tm="100000">
                                          <p:val>
                                            <p:strVal val="#ppt_x"/>
                                          </p:val>
                                        </p:tav>
                                      </p:tavLst>
                                    </p:anim>
                                    <p:anim calcmode="lin" valueType="num">
                                      <p:cBhvr additive="base">
                                        <p:cTn id="159" dur="500" fill="hold"/>
                                        <p:tgtEl>
                                          <p:spTgt spid="50"/>
                                        </p:tgtEl>
                                        <p:attrNameLst>
                                          <p:attrName>ppt_y</p:attrName>
                                        </p:attrNameLst>
                                      </p:cBhvr>
                                      <p:tavLst>
                                        <p:tav tm="0">
                                          <p:val>
                                            <p:strVal val="#ppt_y"/>
                                          </p:val>
                                        </p:tav>
                                        <p:tav tm="100000">
                                          <p:val>
                                            <p:strVal val="#ppt_y"/>
                                          </p:val>
                                        </p:tav>
                                      </p:tavLst>
                                    </p:anim>
                                  </p:childTnLst>
                                </p:cTn>
                              </p:par>
                              <p:par>
                                <p:cTn id="160" presetID="2" presetClass="entr" presetSubtype="2" fill="hold" grpId="0" nodeType="withEffect">
                                  <p:stCondLst>
                                    <p:cond delay="0"/>
                                  </p:stCondLst>
                                  <p:childTnLst>
                                    <p:set>
                                      <p:cBhvr>
                                        <p:cTn id="161" dur="1" fill="hold">
                                          <p:stCondLst>
                                            <p:cond delay="0"/>
                                          </p:stCondLst>
                                        </p:cTn>
                                        <p:tgtEl>
                                          <p:spTgt spid="51"/>
                                        </p:tgtEl>
                                        <p:attrNameLst>
                                          <p:attrName>style.visibility</p:attrName>
                                        </p:attrNameLst>
                                      </p:cBhvr>
                                      <p:to>
                                        <p:strVal val="visible"/>
                                      </p:to>
                                    </p:set>
                                    <p:anim calcmode="lin" valueType="num">
                                      <p:cBhvr additive="base">
                                        <p:cTn id="162" dur="500" fill="hold"/>
                                        <p:tgtEl>
                                          <p:spTgt spid="51"/>
                                        </p:tgtEl>
                                        <p:attrNameLst>
                                          <p:attrName>ppt_x</p:attrName>
                                        </p:attrNameLst>
                                      </p:cBhvr>
                                      <p:tavLst>
                                        <p:tav tm="0">
                                          <p:val>
                                            <p:strVal val="1+#ppt_w/2"/>
                                          </p:val>
                                        </p:tav>
                                        <p:tav tm="100000">
                                          <p:val>
                                            <p:strVal val="#ppt_x"/>
                                          </p:val>
                                        </p:tav>
                                      </p:tavLst>
                                    </p:anim>
                                    <p:anim calcmode="lin" valueType="num">
                                      <p:cBhvr additive="base">
                                        <p:cTn id="163" dur="500" fill="hold"/>
                                        <p:tgtEl>
                                          <p:spTgt spid="51"/>
                                        </p:tgtEl>
                                        <p:attrNameLst>
                                          <p:attrName>ppt_y</p:attrName>
                                        </p:attrNameLst>
                                      </p:cBhvr>
                                      <p:tavLst>
                                        <p:tav tm="0">
                                          <p:val>
                                            <p:strVal val="#ppt_y"/>
                                          </p:val>
                                        </p:tav>
                                        <p:tav tm="100000">
                                          <p:val>
                                            <p:strVal val="#ppt_y"/>
                                          </p:val>
                                        </p:tav>
                                      </p:tavLst>
                                    </p:anim>
                                  </p:childTnLst>
                                </p:cTn>
                              </p:par>
                              <p:par>
                                <p:cTn id="164" presetID="2" presetClass="entr" presetSubtype="2" fill="hold" grpId="0" nodeType="withEffect">
                                  <p:stCondLst>
                                    <p:cond delay="0"/>
                                  </p:stCondLst>
                                  <p:childTnLst>
                                    <p:set>
                                      <p:cBhvr>
                                        <p:cTn id="165" dur="1" fill="hold">
                                          <p:stCondLst>
                                            <p:cond delay="0"/>
                                          </p:stCondLst>
                                        </p:cTn>
                                        <p:tgtEl>
                                          <p:spTgt spid="52"/>
                                        </p:tgtEl>
                                        <p:attrNameLst>
                                          <p:attrName>style.visibility</p:attrName>
                                        </p:attrNameLst>
                                      </p:cBhvr>
                                      <p:to>
                                        <p:strVal val="visible"/>
                                      </p:to>
                                    </p:set>
                                    <p:anim calcmode="lin" valueType="num">
                                      <p:cBhvr additive="base">
                                        <p:cTn id="166" dur="500" fill="hold"/>
                                        <p:tgtEl>
                                          <p:spTgt spid="52"/>
                                        </p:tgtEl>
                                        <p:attrNameLst>
                                          <p:attrName>ppt_x</p:attrName>
                                        </p:attrNameLst>
                                      </p:cBhvr>
                                      <p:tavLst>
                                        <p:tav tm="0">
                                          <p:val>
                                            <p:strVal val="1+#ppt_w/2"/>
                                          </p:val>
                                        </p:tav>
                                        <p:tav tm="100000">
                                          <p:val>
                                            <p:strVal val="#ppt_x"/>
                                          </p:val>
                                        </p:tav>
                                      </p:tavLst>
                                    </p:anim>
                                    <p:anim calcmode="lin" valueType="num">
                                      <p:cBhvr additive="base">
                                        <p:cTn id="167" dur="500" fill="hold"/>
                                        <p:tgtEl>
                                          <p:spTgt spid="52"/>
                                        </p:tgtEl>
                                        <p:attrNameLst>
                                          <p:attrName>ppt_y</p:attrName>
                                        </p:attrNameLst>
                                      </p:cBhvr>
                                      <p:tavLst>
                                        <p:tav tm="0">
                                          <p:val>
                                            <p:strVal val="#ppt_y"/>
                                          </p:val>
                                        </p:tav>
                                        <p:tav tm="100000">
                                          <p:val>
                                            <p:strVal val="#ppt_y"/>
                                          </p:val>
                                        </p:tav>
                                      </p:tavLst>
                                    </p:anim>
                                  </p:childTnLst>
                                </p:cTn>
                              </p:par>
                              <p:par>
                                <p:cTn id="168" presetID="2" presetClass="entr" presetSubtype="2" fill="hold" grpId="0" nodeType="withEffect">
                                  <p:stCondLst>
                                    <p:cond delay="0"/>
                                  </p:stCondLst>
                                  <p:childTnLst>
                                    <p:set>
                                      <p:cBhvr>
                                        <p:cTn id="169" dur="1" fill="hold">
                                          <p:stCondLst>
                                            <p:cond delay="0"/>
                                          </p:stCondLst>
                                        </p:cTn>
                                        <p:tgtEl>
                                          <p:spTgt spid="53"/>
                                        </p:tgtEl>
                                        <p:attrNameLst>
                                          <p:attrName>style.visibility</p:attrName>
                                        </p:attrNameLst>
                                      </p:cBhvr>
                                      <p:to>
                                        <p:strVal val="visible"/>
                                      </p:to>
                                    </p:set>
                                    <p:anim calcmode="lin" valueType="num">
                                      <p:cBhvr additive="base">
                                        <p:cTn id="170" dur="500" fill="hold"/>
                                        <p:tgtEl>
                                          <p:spTgt spid="53"/>
                                        </p:tgtEl>
                                        <p:attrNameLst>
                                          <p:attrName>ppt_x</p:attrName>
                                        </p:attrNameLst>
                                      </p:cBhvr>
                                      <p:tavLst>
                                        <p:tav tm="0">
                                          <p:val>
                                            <p:strVal val="1+#ppt_w/2"/>
                                          </p:val>
                                        </p:tav>
                                        <p:tav tm="100000">
                                          <p:val>
                                            <p:strVal val="#ppt_x"/>
                                          </p:val>
                                        </p:tav>
                                      </p:tavLst>
                                    </p:anim>
                                    <p:anim calcmode="lin" valueType="num">
                                      <p:cBhvr additive="base">
                                        <p:cTn id="171" dur="500" fill="hold"/>
                                        <p:tgtEl>
                                          <p:spTgt spid="53"/>
                                        </p:tgtEl>
                                        <p:attrNameLst>
                                          <p:attrName>ppt_y</p:attrName>
                                        </p:attrNameLst>
                                      </p:cBhvr>
                                      <p:tavLst>
                                        <p:tav tm="0">
                                          <p:val>
                                            <p:strVal val="#ppt_y"/>
                                          </p:val>
                                        </p:tav>
                                        <p:tav tm="100000">
                                          <p:val>
                                            <p:strVal val="#ppt_y"/>
                                          </p:val>
                                        </p:tav>
                                      </p:tavLst>
                                    </p:anim>
                                  </p:childTnLst>
                                </p:cTn>
                              </p:par>
                            </p:childTnLst>
                          </p:cTn>
                        </p:par>
                        <p:par>
                          <p:cTn id="172" fill="hold">
                            <p:stCondLst>
                              <p:cond delay="2500"/>
                            </p:stCondLst>
                            <p:childTnLst>
                              <p:par>
                                <p:cTn id="173" presetID="22" presetClass="entr" presetSubtype="8" fill="hold" grpId="0" nodeType="afterEffect">
                                  <p:stCondLst>
                                    <p:cond delay="0"/>
                                  </p:stCondLst>
                                  <p:childTnLst>
                                    <p:set>
                                      <p:cBhvr>
                                        <p:cTn id="174" dur="1" fill="hold">
                                          <p:stCondLst>
                                            <p:cond delay="0"/>
                                          </p:stCondLst>
                                        </p:cTn>
                                        <p:tgtEl>
                                          <p:spTgt spid="75"/>
                                        </p:tgtEl>
                                        <p:attrNameLst>
                                          <p:attrName>style.visibility</p:attrName>
                                        </p:attrNameLst>
                                      </p:cBhvr>
                                      <p:to>
                                        <p:strVal val="visible"/>
                                      </p:to>
                                    </p:set>
                                    <p:animEffect transition="in" filter="wipe(left)">
                                      <p:cBhvr>
                                        <p:cTn id="175" dur="500"/>
                                        <p:tgtEl>
                                          <p:spTgt spid="75"/>
                                        </p:tgtEl>
                                      </p:cBhvr>
                                    </p:animEffect>
                                  </p:childTnLst>
                                </p:cTn>
                              </p:par>
                            </p:childTnLst>
                          </p:cTn>
                        </p:par>
                        <p:par>
                          <p:cTn id="176" fill="hold">
                            <p:stCondLst>
                              <p:cond delay="3000"/>
                            </p:stCondLst>
                            <p:childTnLst>
                              <p:par>
                                <p:cTn id="177" presetID="53" presetClass="entr" presetSubtype="16" fill="hold" grpId="0" nodeType="afterEffect">
                                  <p:stCondLst>
                                    <p:cond delay="0"/>
                                  </p:stCondLst>
                                  <p:childTnLst>
                                    <p:set>
                                      <p:cBhvr>
                                        <p:cTn id="178" dur="1" fill="hold">
                                          <p:stCondLst>
                                            <p:cond delay="0"/>
                                          </p:stCondLst>
                                        </p:cTn>
                                        <p:tgtEl>
                                          <p:spTgt spid="78"/>
                                        </p:tgtEl>
                                        <p:attrNameLst>
                                          <p:attrName>style.visibility</p:attrName>
                                        </p:attrNameLst>
                                      </p:cBhvr>
                                      <p:to>
                                        <p:strVal val="visible"/>
                                      </p:to>
                                    </p:set>
                                    <p:anim calcmode="lin" valueType="num">
                                      <p:cBhvr>
                                        <p:cTn id="179" dur="500" fill="hold"/>
                                        <p:tgtEl>
                                          <p:spTgt spid="78"/>
                                        </p:tgtEl>
                                        <p:attrNameLst>
                                          <p:attrName>ppt_w</p:attrName>
                                        </p:attrNameLst>
                                      </p:cBhvr>
                                      <p:tavLst>
                                        <p:tav tm="0">
                                          <p:val>
                                            <p:fltVal val="0"/>
                                          </p:val>
                                        </p:tav>
                                        <p:tav tm="100000">
                                          <p:val>
                                            <p:strVal val="#ppt_w"/>
                                          </p:val>
                                        </p:tav>
                                      </p:tavLst>
                                    </p:anim>
                                    <p:anim calcmode="lin" valueType="num">
                                      <p:cBhvr>
                                        <p:cTn id="180" dur="500" fill="hold"/>
                                        <p:tgtEl>
                                          <p:spTgt spid="78"/>
                                        </p:tgtEl>
                                        <p:attrNameLst>
                                          <p:attrName>ppt_h</p:attrName>
                                        </p:attrNameLst>
                                      </p:cBhvr>
                                      <p:tavLst>
                                        <p:tav tm="0">
                                          <p:val>
                                            <p:fltVal val="0"/>
                                          </p:val>
                                        </p:tav>
                                        <p:tav tm="100000">
                                          <p:val>
                                            <p:strVal val="#ppt_h"/>
                                          </p:val>
                                        </p:tav>
                                      </p:tavLst>
                                    </p:anim>
                                    <p:animEffect transition="in" filter="fade">
                                      <p:cBhvr>
                                        <p:cTn id="181" dur="500"/>
                                        <p:tgtEl>
                                          <p:spTgt spid="78"/>
                                        </p:tgtEl>
                                      </p:cBhvr>
                                    </p:animEffect>
                                  </p:childTnLst>
                                </p:cTn>
                              </p:par>
                              <p:par>
                                <p:cTn id="182" presetID="53" presetClass="entr" presetSubtype="16" fill="hold" grpId="0" nodeType="withEffect">
                                  <p:stCondLst>
                                    <p:cond delay="0"/>
                                  </p:stCondLst>
                                  <p:childTnLst>
                                    <p:set>
                                      <p:cBhvr>
                                        <p:cTn id="183" dur="1" fill="hold">
                                          <p:stCondLst>
                                            <p:cond delay="0"/>
                                          </p:stCondLst>
                                        </p:cTn>
                                        <p:tgtEl>
                                          <p:spTgt spid="79"/>
                                        </p:tgtEl>
                                        <p:attrNameLst>
                                          <p:attrName>style.visibility</p:attrName>
                                        </p:attrNameLst>
                                      </p:cBhvr>
                                      <p:to>
                                        <p:strVal val="visible"/>
                                      </p:to>
                                    </p:set>
                                    <p:anim calcmode="lin" valueType="num">
                                      <p:cBhvr>
                                        <p:cTn id="184" dur="500" fill="hold"/>
                                        <p:tgtEl>
                                          <p:spTgt spid="79"/>
                                        </p:tgtEl>
                                        <p:attrNameLst>
                                          <p:attrName>ppt_w</p:attrName>
                                        </p:attrNameLst>
                                      </p:cBhvr>
                                      <p:tavLst>
                                        <p:tav tm="0">
                                          <p:val>
                                            <p:fltVal val="0"/>
                                          </p:val>
                                        </p:tav>
                                        <p:tav tm="100000">
                                          <p:val>
                                            <p:strVal val="#ppt_w"/>
                                          </p:val>
                                        </p:tav>
                                      </p:tavLst>
                                    </p:anim>
                                    <p:anim calcmode="lin" valueType="num">
                                      <p:cBhvr>
                                        <p:cTn id="185" dur="500" fill="hold"/>
                                        <p:tgtEl>
                                          <p:spTgt spid="79"/>
                                        </p:tgtEl>
                                        <p:attrNameLst>
                                          <p:attrName>ppt_h</p:attrName>
                                        </p:attrNameLst>
                                      </p:cBhvr>
                                      <p:tavLst>
                                        <p:tav tm="0">
                                          <p:val>
                                            <p:fltVal val="0"/>
                                          </p:val>
                                        </p:tav>
                                        <p:tav tm="100000">
                                          <p:val>
                                            <p:strVal val="#ppt_h"/>
                                          </p:val>
                                        </p:tav>
                                      </p:tavLst>
                                    </p:anim>
                                    <p:animEffect transition="in" filter="fade">
                                      <p:cBhvr>
                                        <p:cTn id="186" dur="500"/>
                                        <p:tgtEl>
                                          <p:spTgt spid="79"/>
                                        </p:tgtEl>
                                      </p:cBhvr>
                                    </p:animEffect>
                                  </p:childTnLst>
                                </p:cTn>
                              </p:par>
                              <p:par>
                                <p:cTn id="187" presetID="53" presetClass="entr" presetSubtype="16" fill="hold" grpId="0" nodeType="withEffect">
                                  <p:stCondLst>
                                    <p:cond delay="0"/>
                                  </p:stCondLst>
                                  <p:childTnLst>
                                    <p:set>
                                      <p:cBhvr>
                                        <p:cTn id="188" dur="1" fill="hold">
                                          <p:stCondLst>
                                            <p:cond delay="0"/>
                                          </p:stCondLst>
                                        </p:cTn>
                                        <p:tgtEl>
                                          <p:spTgt spid="80"/>
                                        </p:tgtEl>
                                        <p:attrNameLst>
                                          <p:attrName>style.visibility</p:attrName>
                                        </p:attrNameLst>
                                      </p:cBhvr>
                                      <p:to>
                                        <p:strVal val="visible"/>
                                      </p:to>
                                    </p:set>
                                    <p:anim calcmode="lin" valueType="num">
                                      <p:cBhvr>
                                        <p:cTn id="189" dur="500" fill="hold"/>
                                        <p:tgtEl>
                                          <p:spTgt spid="80"/>
                                        </p:tgtEl>
                                        <p:attrNameLst>
                                          <p:attrName>ppt_w</p:attrName>
                                        </p:attrNameLst>
                                      </p:cBhvr>
                                      <p:tavLst>
                                        <p:tav tm="0">
                                          <p:val>
                                            <p:fltVal val="0"/>
                                          </p:val>
                                        </p:tav>
                                        <p:tav tm="100000">
                                          <p:val>
                                            <p:strVal val="#ppt_w"/>
                                          </p:val>
                                        </p:tav>
                                      </p:tavLst>
                                    </p:anim>
                                    <p:anim calcmode="lin" valueType="num">
                                      <p:cBhvr>
                                        <p:cTn id="190" dur="500" fill="hold"/>
                                        <p:tgtEl>
                                          <p:spTgt spid="80"/>
                                        </p:tgtEl>
                                        <p:attrNameLst>
                                          <p:attrName>ppt_h</p:attrName>
                                        </p:attrNameLst>
                                      </p:cBhvr>
                                      <p:tavLst>
                                        <p:tav tm="0">
                                          <p:val>
                                            <p:fltVal val="0"/>
                                          </p:val>
                                        </p:tav>
                                        <p:tav tm="100000">
                                          <p:val>
                                            <p:strVal val="#ppt_h"/>
                                          </p:val>
                                        </p:tav>
                                      </p:tavLst>
                                    </p:anim>
                                    <p:animEffect transition="in" filter="fade">
                                      <p:cBhvr>
                                        <p:cTn id="19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3" grpId="0" animBg="1"/>
      <p:bldP spid="14" grpId="0" animBg="1"/>
      <p:bldP spid="15" grpId="0" animBg="1"/>
      <p:bldP spid="16"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75" grpId="0"/>
      <p:bldP spid="78" grpId="0" animBg="1"/>
      <p:bldP spid="79" grpId="0" animBg="1"/>
      <p:bldP spid="8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8"/>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smtClean="0">
                <a:solidFill>
                  <a:schemeClr val="bg1"/>
                </a:solidFill>
                <a:latin typeface="Century Gothic" panose="020B0502020202020204" pitchFamily="34" charset="0"/>
                <a:cs typeface="经典综艺体简" panose="02010609000101010101" pitchFamily="49" charset="-122"/>
              </a:rPr>
              <a:t>PART</a:t>
            </a:r>
            <a:endParaRPr lang="en-US" altLang="zh-CN" sz="3200" dirty="0" smtClean="0">
              <a:solidFill>
                <a:schemeClr val="bg1"/>
              </a:solidFill>
              <a:latin typeface="Century Gothic" panose="020B0502020202020204" pitchFamily="34" charset="0"/>
              <a:cs typeface="经典综艺体简" panose="02010609000101010101" pitchFamily="49" charset="-122"/>
            </a:endParaRPr>
          </a:p>
          <a:p>
            <a:pPr algn="ctr"/>
            <a:r>
              <a:rPr lang="en-US" altLang="zh-CN" sz="6600" b="1" dirty="0" smtClean="0">
                <a:solidFill>
                  <a:schemeClr val="bg1"/>
                </a:solidFill>
                <a:latin typeface="Century Gothic" panose="020B0502020202020204" pitchFamily="34" charset="0"/>
                <a:cs typeface="经典综艺体简" panose="02010609000101010101" pitchFamily="49" charset="-122"/>
              </a:rPr>
              <a:t>01</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3" name="文本框 52"/>
          <p:cNvSpPr txBox="1"/>
          <p:nvPr/>
        </p:nvSpPr>
        <p:spPr>
          <a:xfrm>
            <a:off x="6421305" y="3127998"/>
            <a:ext cx="5770880" cy="706755"/>
          </a:xfrm>
          <a:prstGeom prst="rect">
            <a:avLst/>
          </a:prstGeom>
          <a:noFill/>
        </p:spPr>
        <p:txBody>
          <a:bodyPr wrap="none" rtlCol="0">
            <a:spAutoFit/>
            <a:scene3d>
              <a:camera prst="orthographicFront"/>
              <a:lightRig rig="threePt" dir="t"/>
            </a:scene3d>
            <a:sp3d contourW="12700"/>
          </a:bodyPr>
          <a:lstStyle/>
          <a:p>
            <a:pPr algn="l" defTabSz="914400">
              <a:defRPr/>
            </a:pPr>
            <a:r>
              <a:rPr lang="zh-CN" altLang="en-US" sz="4000" b="1" noProof="0" dirty="0" smtClean="0">
                <a:ln>
                  <a:noFill/>
                </a:ln>
                <a:solidFill>
                  <a:schemeClr val="bg1"/>
                </a:solidFill>
                <a:effectLst/>
                <a:uLnTx/>
                <a:uFillTx/>
                <a:latin typeface="+mj-ea"/>
                <a:ea typeface="+mj-ea"/>
                <a:cs typeface="经典综艺体简" panose="02010609000101010101" pitchFamily="49" charset="-122"/>
                <a:sym typeface="+mn-ea"/>
              </a:rPr>
              <a:t>已完成的研究工作及成果</a:t>
            </a:r>
            <a:endParaRPr lang="zh-CN" altLang="en-US" sz="4000" b="1" dirty="0">
              <a:solidFill>
                <a:schemeClr val="bg1"/>
              </a:solidFill>
              <a:latin typeface="+mj-ea"/>
              <a:ea typeface="+mj-ea"/>
              <a:cs typeface="经典综艺体简" panose="0201060900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500" fill="hold"/>
                                        <p:tgtEl>
                                          <p:spTgt spid="53"/>
                                        </p:tgtEl>
                                        <p:attrNameLst>
                                          <p:attrName>ppt_x</p:attrName>
                                        </p:attrNameLst>
                                      </p:cBhvr>
                                      <p:tavLst>
                                        <p:tav tm="0">
                                          <p:val>
                                            <p:strVal val="1+#ppt_w/2"/>
                                          </p:val>
                                        </p:tav>
                                        <p:tav tm="100000">
                                          <p:val>
                                            <p:strVal val="#ppt_x"/>
                                          </p:val>
                                        </p:tav>
                                      </p:tavLst>
                                    </p:anim>
                                    <p:anim calcmode="lin" valueType="num">
                                      <p:cBhvr additive="base">
                                        <p:cTn id="18"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744387" y="679193"/>
            <a:ext cx="46532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身份认证协议流程的设计</a:t>
            </a:r>
            <a:endParaRPr lang="zh-CN" altLang="en-US" sz="3200" b="1" dirty="0">
              <a:solidFill>
                <a:schemeClr val="tx2"/>
              </a:solidFill>
              <a:latin typeface="Century Gothic" panose="020B0502020202020204" pitchFamily="34" charset="0"/>
              <a:ea typeface="+mj-ea"/>
            </a:endParaRPr>
          </a:p>
        </p:txBody>
      </p:sp>
      <p:pic>
        <p:nvPicPr>
          <p:cNvPr id="-2147482592" name="图片 -2147482593"/>
          <p:cNvPicPr>
            <a:picLocks noChangeAspect="1"/>
          </p:cNvPicPr>
          <p:nvPr/>
        </p:nvPicPr>
        <p:blipFill>
          <a:blip r:embed="rId1"/>
          <a:stretch>
            <a:fillRect/>
          </a:stretch>
        </p:blipFill>
        <p:spPr>
          <a:xfrm>
            <a:off x="873125" y="1523365"/>
            <a:ext cx="5949950" cy="4368800"/>
          </a:xfrm>
          <a:prstGeom prst="rect">
            <a:avLst/>
          </a:prstGeom>
          <a:noFill/>
          <a:ln w="9525">
            <a:noFill/>
          </a:ln>
        </p:spPr>
      </p:pic>
      <p:sp>
        <p:nvSpPr>
          <p:cNvPr id="100" name="文本框 99"/>
          <p:cNvSpPr txBox="1"/>
          <p:nvPr/>
        </p:nvSpPr>
        <p:spPr>
          <a:xfrm>
            <a:off x="7414260" y="1777365"/>
            <a:ext cx="4556125" cy="2689860"/>
          </a:xfrm>
          <a:prstGeom prst="rect">
            <a:avLst/>
          </a:prstGeom>
          <a:noFill/>
          <a:ln w="9525">
            <a:noFill/>
          </a:ln>
        </p:spPr>
        <p:txBody>
          <a:bodyPr>
            <a:noAutofit/>
          </a:bodyPr>
          <a:p>
            <a:pPr indent="0"/>
            <a:r>
              <a:rPr lang="zh-CN" sz="2400" b="0">
                <a:latin typeface="微软雅黑" panose="020B0503020204020204" pitchFamily="34" charset="-122"/>
                <a:ea typeface="微软雅黑" panose="020B0503020204020204" pitchFamily="34" charset="-122"/>
                <a:cs typeface="微软雅黑" panose="020B0503020204020204" pitchFamily="34" charset="-122"/>
              </a:rPr>
              <a:t>（1）</a:t>
            </a:r>
            <a:r>
              <a:rPr lang="en-US" sz="2400" b="0">
                <a:latin typeface="微软雅黑" panose="020B0503020204020204" pitchFamily="34" charset="-122"/>
                <a:ea typeface="微软雅黑" panose="020B0503020204020204" pitchFamily="34" charset="-122"/>
                <a:cs typeface="微软雅黑" panose="020B0503020204020204" pitchFamily="34" charset="-122"/>
              </a:rPr>
              <a:t>Alice</a:t>
            </a:r>
            <a:r>
              <a:rPr lang="zh-CN" sz="2400" b="0">
                <a:latin typeface="微软雅黑" panose="020B0503020204020204" pitchFamily="34" charset="-122"/>
                <a:ea typeface="微软雅黑" panose="020B0503020204020204" pitchFamily="34" charset="-122"/>
                <a:cs typeface="微软雅黑" panose="020B0503020204020204" pitchFamily="34" charset="-122"/>
              </a:rPr>
              <a:t>生成签名密钥对（</a:t>
            </a:r>
            <a:r>
              <a:rPr lang="en-US" sz="2400" b="0">
                <a:latin typeface="微软雅黑" panose="020B0503020204020204" pitchFamily="34" charset="-122"/>
                <a:ea typeface="微软雅黑" panose="020B0503020204020204" pitchFamily="34" charset="-122"/>
                <a:cs typeface="微软雅黑" panose="020B0503020204020204" pitchFamily="34" charset="-122"/>
              </a:rPr>
              <a:t>pksa,sksa</a:t>
            </a:r>
            <a:r>
              <a:rPr lang="zh-CN" sz="2400" b="0">
                <a:latin typeface="微软雅黑" panose="020B0503020204020204" pitchFamily="34" charset="-122"/>
                <a:ea typeface="微软雅黑" panose="020B0503020204020204" pitchFamily="34" charset="-122"/>
                <a:cs typeface="微软雅黑" panose="020B0503020204020204" pitchFamily="34" charset="-122"/>
              </a:rPr>
              <a:t>），</a:t>
            </a:r>
            <a:r>
              <a:rPr lang="en-US" sz="2400" b="0">
                <a:latin typeface="微软雅黑" panose="020B0503020204020204" pitchFamily="34" charset="-122"/>
                <a:ea typeface="微软雅黑" panose="020B0503020204020204" pitchFamily="34" charset="-122"/>
                <a:cs typeface="微软雅黑" panose="020B0503020204020204" pitchFamily="34" charset="-122"/>
              </a:rPr>
              <a:t>Bob</a:t>
            </a:r>
            <a:r>
              <a:rPr lang="zh-CN" sz="2400" b="0">
                <a:latin typeface="微软雅黑" panose="020B0503020204020204" pitchFamily="34" charset="-122"/>
                <a:ea typeface="微软雅黑" panose="020B0503020204020204" pitchFamily="34" charset="-122"/>
                <a:cs typeface="微软雅黑" panose="020B0503020204020204" pitchFamily="34" charset="-122"/>
              </a:rPr>
              <a:t>生成签名密钥对（</a:t>
            </a:r>
            <a:r>
              <a:rPr lang="en-US" sz="2400" b="0">
                <a:latin typeface="微软雅黑" panose="020B0503020204020204" pitchFamily="34" charset="-122"/>
                <a:ea typeface="微软雅黑" panose="020B0503020204020204" pitchFamily="34" charset="-122"/>
                <a:cs typeface="微软雅黑" panose="020B0503020204020204" pitchFamily="34" charset="-122"/>
              </a:rPr>
              <a:t>pksb,sksb</a:t>
            </a:r>
            <a:r>
              <a:rPr lang="zh-CN" sz="2400" b="0">
                <a:latin typeface="微软雅黑" panose="020B0503020204020204" pitchFamily="34" charset="-122"/>
                <a:ea typeface="微软雅黑" panose="020B0503020204020204" pitchFamily="34" charset="-122"/>
                <a:cs typeface="微软雅黑" panose="020B0503020204020204" pitchFamily="34" charset="-122"/>
              </a:rPr>
              <a:t>）。（2）</a:t>
            </a:r>
            <a:r>
              <a:rPr lang="en-US" sz="2400" b="0">
                <a:latin typeface="微软雅黑" panose="020B0503020204020204" pitchFamily="34" charset="-122"/>
                <a:ea typeface="微软雅黑" panose="020B0503020204020204" pitchFamily="34" charset="-122"/>
                <a:cs typeface="微软雅黑" panose="020B0503020204020204" pitchFamily="34" charset="-122"/>
              </a:rPr>
              <a:t>Alice</a:t>
            </a:r>
            <a:r>
              <a:rPr lang="zh-CN" sz="2400" b="0">
                <a:latin typeface="微软雅黑" panose="020B0503020204020204" pitchFamily="34" charset="-122"/>
                <a:ea typeface="微软雅黑" panose="020B0503020204020204" pitchFamily="34" charset="-122"/>
                <a:cs typeface="微软雅黑" panose="020B0503020204020204" pitchFamily="34" charset="-122"/>
              </a:rPr>
              <a:t>生成协商密钥对（</a:t>
            </a:r>
            <a:r>
              <a:rPr lang="en-US" sz="2400" b="0">
                <a:latin typeface="微软雅黑" panose="020B0503020204020204" pitchFamily="34" charset="-122"/>
                <a:ea typeface="微软雅黑" panose="020B0503020204020204" pitchFamily="34" charset="-122"/>
                <a:cs typeface="微软雅黑" panose="020B0503020204020204" pitchFamily="34" charset="-122"/>
              </a:rPr>
              <a:t>pkn,skn</a:t>
            </a:r>
            <a:r>
              <a:rPr lang="zh-CN" sz="2400" b="0">
                <a:latin typeface="微软雅黑" panose="020B0503020204020204" pitchFamily="34" charset="-122"/>
                <a:ea typeface="微软雅黑" panose="020B0503020204020204" pitchFamily="34" charset="-122"/>
                <a:cs typeface="微软雅黑" panose="020B0503020204020204" pitchFamily="34" charset="-122"/>
              </a:rPr>
              <a:t>）。（3）</a:t>
            </a:r>
            <a:r>
              <a:rPr lang="en-US" sz="2400" b="0">
                <a:latin typeface="微软雅黑" panose="020B0503020204020204" pitchFamily="34" charset="-122"/>
                <a:ea typeface="微软雅黑" panose="020B0503020204020204" pitchFamily="34" charset="-122"/>
                <a:cs typeface="微软雅黑" panose="020B0503020204020204" pitchFamily="34" charset="-122"/>
              </a:rPr>
              <a:t>Alice</a:t>
            </a:r>
            <a:r>
              <a:rPr lang="zh-CN" sz="2400" b="0">
                <a:latin typeface="微软雅黑" panose="020B0503020204020204" pitchFamily="34" charset="-122"/>
                <a:ea typeface="微软雅黑" panose="020B0503020204020204" pitchFamily="34" charset="-122"/>
                <a:cs typeface="微软雅黑" panose="020B0503020204020204" pitchFamily="34" charset="-122"/>
              </a:rPr>
              <a:t>将他的签名公钥</a:t>
            </a:r>
            <a:r>
              <a:rPr lang="en-US" sz="2400" b="0">
                <a:latin typeface="微软雅黑" panose="020B0503020204020204" pitchFamily="34" charset="-122"/>
                <a:ea typeface="微软雅黑" panose="020B0503020204020204" pitchFamily="34" charset="-122"/>
                <a:cs typeface="微软雅黑" panose="020B0503020204020204" pitchFamily="34" charset="-122"/>
              </a:rPr>
              <a:t>pksa</a:t>
            </a:r>
            <a:r>
              <a:rPr lang="zh-CN" sz="2400" b="0">
                <a:latin typeface="微软雅黑" panose="020B0503020204020204" pitchFamily="34" charset="-122"/>
                <a:ea typeface="微软雅黑" panose="020B0503020204020204" pitchFamily="34" charset="-122"/>
                <a:cs typeface="微软雅黑" panose="020B0503020204020204" pitchFamily="34" charset="-122"/>
              </a:rPr>
              <a:t>发送给</a:t>
            </a:r>
            <a:r>
              <a:rPr lang="en-US" sz="2400" b="0">
                <a:latin typeface="微软雅黑" panose="020B0503020204020204" pitchFamily="34" charset="-122"/>
                <a:ea typeface="微软雅黑" panose="020B0503020204020204" pitchFamily="34" charset="-122"/>
                <a:cs typeface="微软雅黑" panose="020B0503020204020204" pitchFamily="34" charset="-122"/>
              </a:rPr>
              <a:t>Bob</a:t>
            </a:r>
            <a:r>
              <a:rPr lang="zh-CN" sz="2400" b="0">
                <a:latin typeface="微软雅黑" panose="020B0503020204020204" pitchFamily="34" charset="-122"/>
                <a:ea typeface="微软雅黑" panose="020B0503020204020204" pitchFamily="34" charset="-122"/>
                <a:cs typeface="微软雅黑" panose="020B0503020204020204" pitchFamily="34" charset="-122"/>
              </a:rPr>
              <a:t>。（4）</a:t>
            </a:r>
            <a:r>
              <a:rPr lang="en-US" sz="2400" b="0">
                <a:latin typeface="微软雅黑" panose="020B0503020204020204" pitchFamily="34" charset="-122"/>
                <a:ea typeface="微软雅黑" panose="020B0503020204020204" pitchFamily="34" charset="-122"/>
                <a:cs typeface="微软雅黑" panose="020B0503020204020204" pitchFamily="34" charset="-122"/>
              </a:rPr>
              <a:t>Bob</a:t>
            </a:r>
            <a:r>
              <a:rPr lang="zh-CN" sz="2400" b="0">
                <a:latin typeface="微软雅黑" panose="020B0503020204020204" pitchFamily="34" charset="-122"/>
                <a:ea typeface="微软雅黑" panose="020B0503020204020204" pitchFamily="34" charset="-122"/>
                <a:cs typeface="微软雅黑" panose="020B0503020204020204" pitchFamily="34" charset="-122"/>
              </a:rPr>
              <a:t>将他的签名公钥</a:t>
            </a:r>
            <a:r>
              <a:rPr lang="en-US" sz="2400" b="0">
                <a:latin typeface="微软雅黑" panose="020B0503020204020204" pitchFamily="34" charset="-122"/>
                <a:ea typeface="微软雅黑" panose="020B0503020204020204" pitchFamily="34" charset="-122"/>
                <a:cs typeface="微软雅黑" panose="020B0503020204020204" pitchFamily="34" charset="-122"/>
              </a:rPr>
              <a:t>pksb</a:t>
            </a:r>
            <a:r>
              <a:rPr lang="zh-CN" sz="2400" b="0">
                <a:latin typeface="微软雅黑" panose="020B0503020204020204" pitchFamily="34" charset="-122"/>
                <a:ea typeface="微软雅黑" panose="020B0503020204020204" pitchFamily="34" charset="-122"/>
                <a:cs typeface="微软雅黑" panose="020B0503020204020204" pitchFamily="34" charset="-122"/>
              </a:rPr>
              <a:t>发送给</a:t>
            </a:r>
            <a:r>
              <a:rPr lang="en-US" sz="2400" b="0">
                <a:latin typeface="微软雅黑" panose="020B0503020204020204" pitchFamily="34" charset="-122"/>
                <a:ea typeface="微软雅黑" panose="020B0503020204020204" pitchFamily="34" charset="-122"/>
                <a:cs typeface="微软雅黑" panose="020B0503020204020204" pitchFamily="34" charset="-122"/>
              </a:rPr>
              <a:t>Alice</a:t>
            </a:r>
            <a:r>
              <a:rPr lang="zh-CN" sz="2400" b="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744387" y="679193"/>
            <a:ext cx="46532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身份认证协议流程的设计</a:t>
            </a:r>
            <a:endParaRPr lang="zh-CN" altLang="en-US" sz="3200" b="1" dirty="0">
              <a:solidFill>
                <a:schemeClr val="tx2"/>
              </a:solidFill>
              <a:latin typeface="Century Gothic" panose="020B0502020202020204" pitchFamily="34" charset="0"/>
              <a:ea typeface="+mj-ea"/>
            </a:endParaRPr>
          </a:p>
        </p:txBody>
      </p:sp>
      <p:pic>
        <p:nvPicPr>
          <p:cNvPr id="-2147482591" name="图片 -2147482592"/>
          <p:cNvPicPr>
            <a:picLocks noChangeAspect="1"/>
          </p:cNvPicPr>
          <p:nvPr/>
        </p:nvPicPr>
        <p:blipFill>
          <a:blip r:embed="rId1"/>
          <a:stretch>
            <a:fillRect/>
          </a:stretch>
        </p:blipFill>
        <p:spPr>
          <a:xfrm>
            <a:off x="655955" y="1393190"/>
            <a:ext cx="6630670" cy="4838700"/>
          </a:xfrm>
          <a:prstGeom prst="rect">
            <a:avLst/>
          </a:prstGeom>
          <a:noFill/>
          <a:ln w="9525">
            <a:noFill/>
          </a:ln>
        </p:spPr>
      </p:pic>
      <p:sp>
        <p:nvSpPr>
          <p:cNvPr id="5" name="文本框 4"/>
          <p:cNvSpPr txBox="1"/>
          <p:nvPr/>
        </p:nvSpPr>
        <p:spPr>
          <a:xfrm>
            <a:off x="7423785" y="1393190"/>
            <a:ext cx="4227195" cy="4741545"/>
          </a:xfrm>
          <a:prstGeom prst="rect">
            <a:avLst/>
          </a:prstGeom>
          <a:noFill/>
          <a:ln w="9525">
            <a:noFill/>
          </a:ln>
        </p:spPr>
        <p:txBody>
          <a:bodyPr>
            <a:noAutofit/>
          </a:bodyPr>
          <a:p>
            <a:pPr indent="266700"/>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latin typeface="微软雅黑" panose="020B0503020204020204" pitchFamily="34" charset="-122"/>
                <a:ea typeface="微软雅黑" panose="020B0503020204020204" pitchFamily="34" charset="-122"/>
                <a:cs typeface="微软雅黑" panose="020B0503020204020204" pitchFamily="34" charset="-122"/>
              </a:rPr>
              <a:t>1</a:t>
            </a:r>
            <a:r>
              <a:rPr sz="2000" b="0">
                <a:latin typeface="微软雅黑" panose="020B0503020204020204" pitchFamily="34" charset="-122"/>
                <a:ea typeface="微软雅黑" panose="020B0503020204020204" pitchFamily="34" charset="-122"/>
                <a:cs typeface="微软雅黑" panose="020B0503020204020204" pitchFamily="34" charset="-122"/>
              </a:rPr>
              <a:t>）Alice生成时间戳，将协商公钥pkn与时间戳拼接起来，然后用签名私钥sksa将这个消息签名，记为签名1。</a:t>
            </a:r>
            <a:endParaRPr sz="20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sz="2000" b="0">
                <a:latin typeface="微软雅黑" panose="020B0503020204020204" pitchFamily="34" charset="-122"/>
                <a:ea typeface="微软雅黑" panose="020B0503020204020204" pitchFamily="34" charset="-122"/>
                <a:cs typeface="微软雅黑" panose="020B0503020204020204" pitchFamily="34" charset="-122"/>
              </a:rPr>
              <a:t>（2）Alice将签名的消息，即pkn与时间戳拼接的结果拼接在签名1的后面，再把拼接后的消息发送给Bob。</a:t>
            </a:r>
            <a:endParaRPr sz="20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sz="2000" b="0">
                <a:latin typeface="微软雅黑" panose="020B0503020204020204" pitchFamily="34" charset="-122"/>
                <a:ea typeface="微软雅黑" panose="020B0503020204020204" pitchFamily="34" charset="-122"/>
                <a:cs typeface="微软雅黑" panose="020B0503020204020204" pitchFamily="34" charset="-122"/>
              </a:rPr>
              <a:t>（3）Bob用pksa验签，若消息未通过验签，则终止会话。若消息通过验签，则检查时间戳。若时间戳不合法，则结束会话。若时间戳合法，Bob提取pkn。</a:t>
            </a:r>
            <a:endParaRPr sz="20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sz="2000" b="0">
                <a:latin typeface="微软雅黑" panose="020B0503020204020204" pitchFamily="34" charset="-122"/>
                <a:ea typeface="微软雅黑" panose="020B0503020204020204" pitchFamily="34" charset="-122"/>
                <a:cs typeface="微软雅黑" panose="020B0503020204020204" pitchFamily="34" charset="-122"/>
              </a:rPr>
              <a:t>（4）Bob输入pkn，得到共享密钥k和密文c（共享密钥k加密的结果）。</a:t>
            </a:r>
            <a:endParaRPr sz="2000" b="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744387" y="679193"/>
            <a:ext cx="46532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身份认证协议流程的设计</a:t>
            </a:r>
            <a:endParaRPr lang="zh-CN" altLang="en-US" sz="3200" b="1" dirty="0">
              <a:solidFill>
                <a:schemeClr val="tx2"/>
              </a:solidFill>
              <a:latin typeface="Century Gothic" panose="020B0502020202020204" pitchFamily="34" charset="0"/>
              <a:ea typeface="+mj-ea"/>
            </a:endParaRPr>
          </a:p>
        </p:txBody>
      </p:sp>
      <p:sp>
        <p:nvSpPr>
          <p:cNvPr id="5" name="文本框 4"/>
          <p:cNvSpPr txBox="1"/>
          <p:nvPr/>
        </p:nvSpPr>
        <p:spPr>
          <a:xfrm>
            <a:off x="7423785" y="1630045"/>
            <a:ext cx="4227195" cy="4741545"/>
          </a:xfrm>
          <a:prstGeom prst="rect">
            <a:avLst/>
          </a:prstGeom>
          <a:noFill/>
          <a:ln w="9525">
            <a:noFill/>
          </a:ln>
        </p:spPr>
        <p:txBody>
          <a:bodyPr>
            <a:noAutofit/>
          </a:bodyPr>
          <a:p>
            <a:pPr indent="266700"/>
            <a:r>
              <a:rPr sz="2000" b="0">
                <a:latin typeface="微软雅黑" panose="020B0503020204020204" pitchFamily="34" charset="-122"/>
                <a:ea typeface="微软雅黑" panose="020B0503020204020204" pitchFamily="34" charset="-122"/>
                <a:cs typeface="微软雅黑" panose="020B0503020204020204" pitchFamily="34" charset="-122"/>
              </a:rPr>
              <a:t>（1）Bob获取时间戳，将时间戳拼接在密文c的后面，再用签名私钥sksb将这个消息签名，记为签名2。</a:t>
            </a:r>
            <a:endParaRPr sz="20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sz="2000" b="0">
                <a:latin typeface="微软雅黑" panose="020B0503020204020204" pitchFamily="34" charset="-122"/>
                <a:ea typeface="微软雅黑" panose="020B0503020204020204" pitchFamily="34" charset="-122"/>
                <a:cs typeface="微软雅黑" panose="020B0503020204020204" pitchFamily="34" charset="-122"/>
              </a:rPr>
              <a:t>（2）Bob将签名的消息，即c与时间戳拼接的结果拼接在签名2的后面，再把拼接后的消息发送给Alice。</a:t>
            </a:r>
            <a:endParaRPr sz="20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sz="2000" b="0">
                <a:latin typeface="微软雅黑" panose="020B0503020204020204" pitchFamily="34" charset="-122"/>
                <a:ea typeface="微软雅黑" panose="020B0503020204020204" pitchFamily="34" charset="-122"/>
                <a:cs typeface="微软雅黑" panose="020B0503020204020204" pitchFamily="34" charset="-122"/>
              </a:rPr>
              <a:t>（3）Alice用pksb验签，若消息未通过验签，则终止会话。若消息通过验签，则检查时间戳。若时间戳不合法，则结束会话。若时间戳合法，Alice提取c。</a:t>
            </a:r>
            <a:endParaRPr sz="20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sz="2000" b="0">
                <a:latin typeface="微软雅黑" panose="020B0503020204020204" pitchFamily="34" charset="-122"/>
                <a:ea typeface="微软雅黑" panose="020B0503020204020204" pitchFamily="34" charset="-122"/>
                <a:cs typeface="微软雅黑" panose="020B0503020204020204" pitchFamily="34" charset="-122"/>
              </a:rPr>
              <a:t>（4）Alice输入skn，得到共享密钥k。</a:t>
            </a:r>
            <a:endParaRPr sz="2000" b="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147482590" name="图片 -2147482591"/>
          <p:cNvPicPr>
            <a:picLocks noChangeAspect="1"/>
          </p:cNvPicPr>
          <p:nvPr/>
        </p:nvPicPr>
        <p:blipFill>
          <a:blip r:embed="rId1"/>
          <a:stretch>
            <a:fillRect/>
          </a:stretch>
        </p:blipFill>
        <p:spPr>
          <a:xfrm>
            <a:off x="413385" y="1630045"/>
            <a:ext cx="6701155" cy="4346575"/>
          </a:xfrm>
          <a:prstGeom prst="rect">
            <a:avLst/>
          </a:prstGeom>
          <a:noFill/>
          <a:ln w="9525">
            <a:noFill/>
          </a:ln>
        </p:spPr>
      </p:pic>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353987" y="679193"/>
            <a:ext cx="34340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协议的安全性分析</a:t>
            </a:r>
            <a:endParaRPr lang="zh-CN" altLang="en-US" sz="3200" b="1" dirty="0">
              <a:solidFill>
                <a:schemeClr val="tx2"/>
              </a:solidFill>
              <a:latin typeface="Century Gothic" panose="020B0502020202020204" pitchFamily="34" charset="0"/>
              <a:ea typeface="+mj-ea"/>
            </a:endParaRPr>
          </a:p>
        </p:txBody>
      </p:sp>
      <p:sp>
        <p:nvSpPr>
          <p:cNvPr id="100" name="文本框 99"/>
          <p:cNvSpPr txBox="1"/>
          <p:nvPr>
            <p:custDataLst>
              <p:tags r:id="rId1"/>
            </p:custDataLst>
          </p:nvPr>
        </p:nvSpPr>
        <p:spPr>
          <a:xfrm>
            <a:off x="1158875" y="1523365"/>
            <a:ext cx="5080000" cy="460375"/>
          </a:xfrm>
          <a:prstGeom prst="rect">
            <a:avLst/>
          </a:prstGeom>
          <a:noFill/>
          <a:ln w="9525">
            <a:noFill/>
          </a:ln>
        </p:spPr>
        <p:txBody>
          <a:bodyPr>
            <a:spAutoFit/>
          </a:bodyPr>
          <a:p>
            <a:pPr indent="127000" algn="ctr"/>
            <a:r>
              <a:rPr lang="zh-CN" sz="2400" b="0">
                <a:latin typeface="微软雅黑" panose="020B0503020204020204" pitchFamily="34" charset="-122"/>
                <a:ea typeface="微软雅黑" panose="020B0503020204020204" pitchFamily="34" charset="-122"/>
              </a:rPr>
              <a:t>重放攻击安全性分析</a:t>
            </a:r>
            <a:endParaRPr lang="zh-CN" altLang="en-US" sz="2400" b="0">
              <a:latin typeface="微软雅黑" panose="020B0503020204020204" pitchFamily="34" charset="-122"/>
              <a:ea typeface="微软雅黑" panose="020B0503020204020204" pitchFamily="34" charset="-122"/>
            </a:endParaRPr>
          </a:p>
        </p:txBody>
      </p:sp>
      <p:sp>
        <p:nvSpPr>
          <p:cNvPr id="3" name="文本框 2"/>
          <p:cNvSpPr txBox="1"/>
          <p:nvPr>
            <p:custDataLst>
              <p:tags r:id="rId2"/>
            </p:custDataLst>
          </p:nvPr>
        </p:nvSpPr>
        <p:spPr>
          <a:xfrm>
            <a:off x="6238875" y="1523365"/>
            <a:ext cx="5080000" cy="460375"/>
          </a:xfrm>
          <a:prstGeom prst="rect">
            <a:avLst/>
          </a:prstGeom>
          <a:noFill/>
          <a:ln w="9525">
            <a:noFill/>
          </a:ln>
        </p:spPr>
        <p:txBody>
          <a:bodyPr>
            <a:spAutoFit/>
          </a:bodyPr>
          <a:p>
            <a:pPr indent="127000" algn="ctr"/>
            <a:r>
              <a:rPr lang="zh-CN" sz="2400" b="0">
                <a:latin typeface="微软雅黑" panose="020B0503020204020204" pitchFamily="34" charset="-122"/>
                <a:ea typeface="微软雅黑" panose="020B0503020204020204" pitchFamily="34" charset="-122"/>
              </a:rPr>
              <a:t>篡改攻击安全性分析</a:t>
            </a:r>
            <a:endParaRPr lang="zh-CN" altLang="en-US" sz="2400" b="0">
              <a:latin typeface="微软雅黑" panose="020B0503020204020204" pitchFamily="34" charset="-122"/>
              <a:ea typeface="微软雅黑" panose="020B0503020204020204" pitchFamily="34" charset="-122"/>
            </a:endParaRPr>
          </a:p>
        </p:txBody>
      </p:sp>
      <p:sp>
        <p:nvSpPr>
          <p:cNvPr id="4" name="文本框 3"/>
          <p:cNvSpPr txBox="1"/>
          <p:nvPr>
            <p:custDataLst>
              <p:tags r:id="rId3"/>
            </p:custDataLst>
          </p:nvPr>
        </p:nvSpPr>
        <p:spPr>
          <a:xfrm>
            <a:off x="1666875" y="2373630"/>
            <a:ext cx="4064000" cy="3476625"/>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可以抵御重放攻击。在第二阶段和第三阶段Alice和Bob的交互信息中设置了时间戳的字段，并设定阈值为1秒。双方在发送消息之前，生成时间戳，然后将时间戳拼接在消息的后面，作为签名消息的一部分。一方在收到签名之后，首先获取消息中的时间戳。然后，与当前时间进行比较。如果当前时间减去时间戳的时间超过了设定的阈值，就认为消息已过期。</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custDataLst>
              <p:tags r:id="rId4"/>
            </p:custDataLst>
          </p:nvPr>
        </p:nvSpPr>
        <p:spPr>
          <a:xfrm>
            <a:off x="7254875" y="2373630"/>
            <a:ext cx="4064000" cy="286131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可以抵御篡改攻击。协议使用的签名算法</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CRYSTALS-Dilithium</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算法在选择信息攻击下是高度安全的，这意味着可以访问签名预言机的攻击者不能生成他还没有看到签名信息的签名，也不能生成他已经看到签名的不同签名。时间信息也无法被敌手篡改，因为时间也是签名的一部分。</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custDataLst>
              <p:tags r:id="rId5"/>
            </p:custDataLst>
          </p:nvPr>
        </p:nvSpPr>
        <p:spPr>
          <a:xfrm>
            <a:off x="6681470" y="1393190"/>
            <a:ext cx="4729480" cy="4689475"/>
          </a:xfrm>
          <a:prstGeom prst="rect">
            <a:avLst/>
          </a:prstGeom>
          <a:noFill/>
          <a:ln w="28575" cmpd="sng">
            <a:solidFill>
              <a:schemeClr val="accent1">
                <a:shade val="50000"/>
              </a:schemeClr>
            </a:solidFill>
            <a:prstDash val="solid"/>
          </a:ln>
        </p:spPr>
        <p:txBody>
          <a:bodyPr wrap="square" rtlCol="0">
            <a:noAutofit/>
          </a:bodyPr>
          <a:p>
            <a:endParaRPr lang="zh-CN" altLang="en-US">
              <a:ln w="28575" cmpd="sng">
                <a:solidFill>
                  <a:srgbClr val="FF9409"/>
                </a:solidFill>
                <a:prstDash val="solid"/>
              </a:ln>
            </a:endParaRPr>
          </a:p>
        </p:txBody>
      </p:sp>
      <p:sp>
        <p:nvSpPr>
          <p:cNvPr id="9" name="文本框 8"/>
          <p:cNvSpPr txBox="1"/>
          <p:nvPr>
            <p:custDataLst>
              <p:tags r:id="rId6"/>
            </p:custDataLst>
          </p:nvPr>
        </p:nvSpPr>
        <p:spPr>
          <a:xfrm>
            <a:off x="1334135" y="1393190"/>
            <a:ext cx="4729480" cy="4689475"/>
          </a:xfrm>
          <a:prstGeom prst="rect">
            <a:avLst/>
          </a:prstGeom>
          <a:noFill/>
          <a:ln w="28575" cmpd="sng">
            <a:solidFill>
              <a:schemeClr val="accent1">
                <a:shade val="50000"/>
              </a:schemeClr>
            </a:solidFill>
            <a:prstDash val="solid"/>
          </a:ln>
        </p:spPr>
        <p:txBody>
          <a:bodyPr wrap="square" rtlCol="0">
            <a:noAutofit/>
          </a:bodyPr>
          <a:p>
            <a:endParaRPr lang="zh-CN" altLang="en-US">
              <a:ln w="28575" cmpd="sng">
                <a:solidFill>
                  <a:srgbClr val="FF9409"/>
                </a:solidFill>
                <a:prstDash val="solid"/>
              </a:ln>
            </a:endParaRPr>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353987" y="679193"/>
            <a:ext cx="34340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协议的安全性分析</a:t>
            </a:r>
            <a:endParaRPr lang="zh-CN" altLang="en-US" sz="3200" b="1" dirty="0">
              <a:solidFill>
                <a:schemeClr val="tx2"/>
              </a:solidFill>
              <a:latin typeface="Century Gothic" panose="020B0502020202020204" pitchFamily="34" charset="0"/>
              <a:ea typeface="+mj-ea"/>
            </a:endParaRPr>
          </a:p>
        </p:txBody>
      </p:sp>
      <p:sp>
        <p:nvSpPr>
          <p:cNvPr id="2" name="文本框 1"/>
          <p:cNvSpPr txBox="1"/>
          <p:nvPr/>
        </p:nvSpPr>
        <p:spPr>
          <a:xfrm>
            <a:off x="720090" y="1523365"/>
            <a:ext cx="4700905" cy="706755"/>
          </a:xfrm>
          <a:prstGeom prst="rect">
            <a:avLst/>
          </a:prstGeom>
          <a:noFill/>
        </p:spPr>
        <p:txBody>
          <a:bodyPr wrap="square" rtlCol="0">
            <a:spAutoFit/>
          </a:bodyPr>
          <a:p>
            <a:r>
              <a:rPr lang="zh-CN" altLang="en-US" sz="2000"/>
              <a:t>关于第二阶段</a:t>
            </a:r>
            <a:r>
              <a:rPr lang="en-US" altLang="zh-CN" sz="2000"/>
              <a:t>“Bob</a:t>
            </a:r>
            <a:r>
              <a:rPr lang="zh-CN" altLang="en-US" sz="2000"/>
              <a:t>输入</a:t>
            </a:r>
            <a:r>
              <a:rPr lang="en-US" altLang="zh-CN" sz="2000"/>
              <a:t>pkn</a:t>
            </a:r>
            <a:r>
              <a:rPr lang="zh-CN" altLang="en-US" sz="2000"/>
              <a:t>，生成密文</a:t>
            </a:r>
            <a:r>
              <a:rPr lang="en-US" altLang="zh-CN" sz="2000"/>
              <a:t>c</a:t>
            </a:r>
            <a:r>
              <a:rPr lang="zh-CN" altLang="en-US" sz="2000"/>
              <a:t>和共享密钥</a:t>
            </a:r>
            <a:r>
              <a:rPr lang="en-US" altLang="zh-CN" sz="2000"/>
              <a:t>k”</a:t>
            </a:r>
            <a:r>
              <a:rPr lang="zh-CN" altLang="en-US" sz="2000"/>
              <a:t>这一步是否会被敌手复现。</a:t>
            </a:r>
            <a:endParaRPr lang="zh-CN" altLang="en-US" sz="2000"/>
          </a:p>
        </p:txBody>
      </p:sp>
      <p:sp>
        <p:nvSpPr>
          <p:cNvPr id="5" name="文本框 4"/>
          <p:cNvSpPr txBox="1"/>
          <p:nvPr/>
        </p:nvSpPr>
        <p:spPr>
          <a:xfrm>
            <a:off x="719455" y="2555240"/>
            <a:ext cx="4701540" cy="1209675"/>
          </a:xfrm>
          <a:prstGeom prst="rect">
            <a:avLst/>
          </a:prstGeom>
          <a:noFill/>
          <a:ln>
            <a:noFill/>
          </a:ln>
        </p:spPr>
        <p:txBody>
          <a:bodyPr wrap="square" rtlCol="0">
            <a:noAutofit/>
          </a:bodyPr>
          <a:p>
            <a:r>
              <a:rPr lang="zh-CN" altLang="en-US"/>
              <a:t>不会被敌手复现，</a:t>
            </a:r>
            <a:r>
              <a:rPr lang="en-US" altLang="zh-CN"/>
              <a:t>pkn</a:t>
            </a:r>
            <a:r>
              <a:rPr lang="zh-CN" altLang="en-US"/>
              <a:t>是公钥，而且</a:t>
            </a:r>
            <a:r>
              <a:rPr lang="en-US" altLang="zh-CN"/>
              <a:t>Kyber</a:t>
            </a:r>
            <a:r>
              <a:rPr lang="zh-CN" altLang="en-US"/>
              <a:t>算法中融入了大量的随机性，导致对于相同的</a:t>
            </a:r>
            <a:r>
              <a:rPr lang="en-US" altLang="zh-CN"/>
              <a:t>pkn</a:t>
            </a:r>
            <a:r>
              <a:rPr lang="zh-CN" altLang="en-US"/>
              <a:t>，每次生成的</a:t>
            </a:r>
            <a:r>
              <a:rPr lang="en-US" altLang="zh-CN"/>
              <a:t>k</a:t>
            </a:r>
            <a:r>
              <a:rPr lang="zh-CN" altLang="en-US"/>
              <a:t>和</a:t>
            </a:r>
            <a:r>
              <a:rPr lang="en-US" altLang="zh-CN"/>
              <a:t>c</a:t>
            </a:r>
            <a:r>
              <a:rPr lang="zh-CN" altLang="en-US"/>
              <a:t>都完全不同。</a:t>
            </a:r>
            <a:endParaRPr lang="zh-CN" altLang="en-US"/>
          </a:p>
        </p:txBody>
      </p:sp>
      <p:sp>
        <p:nvSpPr>
          <p:cNvPr id="7" name="文本框 6"/>
          <p:cNvSpPr txBox="1"/>
          <p:nvPr/>
        </p:nvSpPr>
        <p:spPr>
          <a:xfrm>
            <a:off x="747395" y="3886835"/>
            <a:ext cx="4674235" cy="2395220"/>
          </a:xfrm>
          <a:prstGeom prst="rect">
            <a:avLst/>
          </a:prstGeom>
          <a:noFill/>
          <a:ln>
            <a:noFill/>
          </a:ln>
        </p:spPr>
        <p:txBody>
          <a:bodyPr wrap="square" rtlCol="0">
            <a:noAutofit/>
          </a:bodyPr>
          <a:p>
            <a:r>
              <a:rPr lang="zh-CN" altLang="en-US"/>
              <a:t>观察CRYSTALS-Kyber算法中生成k和c的crypto_kem_enc函数，其中randombytes函数的作用是生成随机序列。继续向后寻找，找到了randombytes函数的最底层实现OQS_randombytes_openssl函数，其中调用RAND_bytes(random_array, bytes_to_read_int)生成了指定数量的随机字节序列，参与到生成k和c的运算之中。</a:t>
            </a:r>
            <a:endParaRPr lang="zh-CN" altLang="en-US"/>
          </a:p>
        </p:txBody>
      </p:sp>
      <p:sp>
        <p:nvSpPr>
          <p:cNvPr id="8" name="文本框 7"/>
          <p:cNvSpPr txBox="1"/>
          <p:nvPr/>
        </p:nvSpPr>
        <p:spPr>
          <a:xfrm>
            <a:off x="647700" y="1457960"/>
            <a:ext cx="4928235" cy="4928235"/>
          </a:xfrm>
          <a:prstGeom prst="rect">
            <a:avLst/>
          </a:prstGeom>
          <a:noFill/>
          <a:ln>
            <a:noFill/>
          </a:ln>
        </p:spPr>
        <p:txBody>
          <a:bodyPr wrap="square" rtlCol="0">
            <a:noAutofit/>
          </a:bodyPr>
          <a:p>
            <a:endParaRPr lang="zh-CN" altLang="en-US">
              <a:ln w="28575" cmpd="sng">
                <a:solidFill>
                  <a:schemeClr val="accent1"/>
                </a:solidFill>
                <a:prstDash val="solid"/>
              </a:ln>
              <a:noFill/>
            </a:endParaRPr>
          </a:p>
        </p:txBody>
      </p:sp>
      <p:sp>
        <p:nvSpPr>
          <p:cNvPr id="9" name="文本框 8"/>
          <p:cNvSpPr txBox="1"/>
          <p:nvPr/>
        </p:nvSpPr>
        <p:spPr>
          <a:xfrm>
            <a:off x="594360" y="1393190"/>
            <a:ext cx="4729480" cy="4884420"/>
          </a:xfrm>
          <a:prstGeom prst="rect">
            <a:avLst/>
          </a:prstGeom>
          <a:noFill/>
          <a:ln w="28575" cmpd="dbl">
            <a:solidFill>
              <a:schemeClr val="accent1">
                <a:shade val="50000"/>
              </a:schemeClr>
            </a:solidFill>
            <a:prstDash val="lgDash"/>
          </a:ln>
        </p:spPr>
        <p:txBody>
          <a:bodyPr wrap="square" rtlCol="0">
            <a:noAutofit/>
          </a:bodyPr>
          <a:p>
            <a:endParaRPr lang="zh-CN" altLang="en-US">
              <a:ln w="28575" cmpd="sng">
                <a:solidFill>
                  <a:srgbClr val="FF9409"/>
                </a:solidFill>
                <a:prstDash val="solid"/>
              </a:ln>
            </a:endParaRPr>
          </a:p>
        </p:txBody>
      </p:sp>
      <p:pic>
        <p:nvPicPr>
          <p:cNvPr id="10" name="图片 9"/>
          <p:cNvPicPr>
            <a:picLocks noChangeAspect="1"/>
          </p:cNvPicPr>
          <p:nvPr/>
        </p:nvPicPr>
        <p:blipFill>
          <a:blip r:embed="rId1"/>
          <a:stretch>
            <a:fillRect/>
          </a:stretch>
        </p:blipFill>
        <p:spPr>
          <a:xfrm>
            <a:off x="7084060" y="1338580"/>
            <a:ext cx="3680460" cy="1958340"/>
          </a:xfrm>
          <a:prstGeom prst="rect">
            <a:avLst/>
          </a:prstGeom>
        </p:spPr>
      </p:pic>
      <p:cxnSp>
        <p:nvCxnSpPr>
          <p:cNvPr id="11" name="直接连接符 10"/>
          <p:cNvCxnSpPr/>
          <p:nvPr/>
        </p:nvCxnSpPr>
        <p:spPr>
          <a:xfrm>
            <a:off x="7273925" y="3053080"/>
            <a:ext cx="3065780" cy="10160"/>
          </a:xfrm>
          <a:prstGeom prst="line">
            <a:avLst/>
          </a:prstGeom>
          <a:ln>
            <a:solidFill>
              <a:srgbClr val="FF0000"/>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nvCxnSpPr>
        <p:spPr>
          <a:xfrm>
            <a:off x="7273925" y="3053080"/>
            <a:ext cx="10795" cy="205740"/>
          </a:xfrm>
          <a:prstGeom prst="line">
            <a:avLst/>
          </a:prstGeom>
          <a:ln>
            <a:solidFill>
              <a:srgbClr val="FF0000"/>
            </a:solidFill>
          </a:ln>
        </p:spPr>
        <p:style>
          <a:lnRef idx="2">
            <a:schemeClr val="accent1"/>
          </a:lnRef>
          <a:fillRef idx="0">
            <a:srgbClr val="FFFFFF"/>
          </a:fillRef>
          <a:effectRef idx="0">
            <a:srgbClr val="FFFFFF"/>
          </a:effectRef>
          <a:fontRef idx="minor">
            <a:schemeClr val="tx1"/>
          </a:fontRef>
        </p:style>
      </p:cxnSp>
      <p:cxnSp>
        <p:nvCxnSpPr>
          <p:cNvPr id="13" name="直接连接符 12"/>
          <p:cNvCxnSpPr/>
          <p:nvPr/>
        </p:nvCxnSpPr>
        <p:spPr>
          <a:xfrm flipH="1" flipV="1">
            <a:off x="10329545" y="3053080"/>
            <a:ext cx="10160" cy="215900"/>
          </a:xfrm>
          <a:prstGeom prst="line">
            <a:avLst/>
          </a:prstGeom>
          <a:ln>
            <a:solidFill>
              <a:srgbClr val="FF0000"/>
            </a:solidFill>
          </a:ln>
        </p:spPr>
        <p:style>
          <a:lnRef idx="2">
            <a:schemeClr val="accent1"/>
          </a:lnRef>
          <a:fillRef idx="0">
            <a:srgbClr val="FFFFFF"/>
          </a:fillRef>
          <a:effectRef idx="0">
            <a:srgbClr val="FFFFFF"/>
          </a:effectRef>
          <a:fontRef idx="minor">
            <a:schemeClr val="tx1"/>
          </a:fontRef>
        </p:style>
      </p:cxnSp>
      <p:pic>
        <p:nvPicPr>
          <p:cNvPr id="-2147482589" name="图片 -2147482590"/>
          <p:cNvPicPr>
            <a:picLocks noChangeAspect="1"/>
          </p:cNvPicPr>
          <p:nvPr/>
        </p:nvPicPr>
        <p:blipFill>
          <a:blip r:embed="rId2"/>
          <a:stretch>
            <a:fillRect/>
          </a:stretch>
        </p:blipFill>
        <p:spPr>
          <a:xfrm>
            <a:off x="7568248" y="3566478"/>
            <a:ext cx="2710815" cy="2376805"/>
          </a:xfrm>
          <a:prstGeom prst="rect">
            <a:avLst/>
          </a:prstGeom>
          <a:noFill/>
          <a:ln w="9525">
            <a:noFill/>
          </a:ln>
        </p:spPr>
      </p:pic>
      <p:sp>
        <p:nvSpPr>
          <p:cNvPr id="15" name="文本框 14"/>
          <p:cNvSpPr txBox="1"/>
          <p:nvPr/>
        </p:nvSpPr>
        <p:spPr>
          <a:xfrm>
            <a:off x="7998460" y="6047740"/>
            <a:ext cx="1851660" cy="338455"/>
          </a:xfrm>
          <a:prstGeom prst="rect">
            <a:avLst/>
          </a:prstGeom>
          <a:noFill/>
          <a:ln>
            <a:noFill/>
          </a:ln>
        </p:spPr>
        <p:txBody>
          <a:bodyPr wrap="square" rtlCol="0">
            <a:noAutofit/>
          </a:bodyPr>
          <a:p>
            <a:pPr algn="ctr"/>
            <a:r>
              <a:rPr lang="zh-CN" altLang="en-US"/>
              <a:t>函数调用流程</a:t>
            </a:r>
            <a:endParaRPr lang="zh-CN" altLang="en-US"/>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541187" y="679193"/>
            <a:ext cx="50596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身份认证协议的实现和测试</a:t>
            </a:r>
            <a:endParaRPr lang="zh-CN" altLang="en-US" sz="3200" b="1" dirty="0">
              <a:solidFill>
                <a:schemeClr val="tx2"/>
              </a:solidFill>
              <a:latin typeface="Century Gothic" panose="020B0502020202020204" pitchFamily="34" charset="0"/>
              <a:ea typeface="+mj-ea"/>
            </a:endParaRPr>
          </a:p>
        </p:txBody>
      </p:sp>
      <p:sp>
        <p:nvSpPr>
          <p:cNvPr id="2" name="文本框 1"/>
          <p:cNvSpPr txBox="1"/>
          <p:nvPr/>
        </p:nvSpPr>
        <p:spPr>
          <a:xfrm>
            <a:off x="3734435" y="1756410"/>
            <a:ext cx="4588510" cy="720090"/>
          </a:xfrm>
          <a:prstGeom prst="rect">
            <a:avLst/>
          </a:prstGeom>
          <a:noFill/>
          <a:ln>
            <a:noFill/>
          </a:ln>
        </p:spPr>
        <p:txBody>
          <a:bodyPr wrap="square" rtlCol="0">
            <a:noAutofit/>
          </a:bodyPr>
          <a:p>
            <a:endParaRPr lang="en-US" altLang="zh-CN"/>
          </a:p>
        </p:txBody>
      </p:sp>
      <p:graphicFrame>
        <p:nvGraphicFramePr>
          <p:cNvPr id="5" name="表格 4"/>
          <p:cNvGraphicFramePr/>
          <p:nvPr>
            <p:custDataLst>
              <p:tags r:id="rId1"/>
            </p:custDataLst>
          </p:nvPr>
        </p:nvGraphicFramePr>
        <p:xfrm>
          <a:off x="1530985" y="1393190"/>
          <a:ext cx="9678035" cy="1252220"/>
        </p:xfrm>
        <a:graphic>
          <a:graphicData uri="http://schemas.openxmlformats.org/drawingml/2006/table">
            <a:tbl>
              <a:tblPr/>
              <a:tblGrid>
                <a:gridCol w="2280285"/>
                <a:gridCol w="1451610"/>
                <a:gridCol w="2430780"/>
                <a:gridCol w="2288540"/>
                <a:gridCol w="1226820"/>
              </a:tblGrid>
              <a:tr h="274320">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设备名称</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操作系统</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IDE工具</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cpu</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内存</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77900">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Alienware m15 r6</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x86 linux</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Visual Studio Code</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Times New Roman" panose="02020603050405020304" charset="0"/>
                        </a:rPr>
                        <a:t>11th Gen Intel(R) Core(TM) i7-11800H @ 2.30GHz</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4096MB</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2147482612" name="图片 -2147482613" descr="0d51c8d26d90cd439a2899941742aef"/>
          <p:cNvPicPr>
            <a:picLocks noChangeAspect="1"/>
          </p:cNvPicPr>
          <p:nvPr/>
        </p:nvPicPr>
        <p:blipFill>
          <a:blip r:embed="rId2"/>
          <a:stretch>
            <a:fillRect/>
          </a:stretch>
        </p:blipFill>
        <p:spPr>
          <a:xfrm>
            <a:off x="1189355" y="4770120"/>
            <a:ext cx="10361295" cy="1774190"/>
          </a:xfrm>
          <a:prstGeom prst="rect">
            <a:avLst/>
          </a:prstGeom>
          <a:noFill/>
          <a:ln w="9525">
            <a:noFill/>
          </a:ln>
        </p:spPr>
      </p:pic>
      <p:pic>
        <p:nvPicPr>
          <p:cNvPr id="-2147482611" name="图片 -2147482612" descr="de4af74ef3f329f9dae1fd4d452188a"/>
          <p:cNvPicPr>
            <a:picLocks noChangeAspect="1"/>
          </p:cNvPicPr>
          <p:nvPr/>
        </p:nvPicPr>
        <p:blipFill>
          <a:blip r:embed="rId3"/>
          <a:stretch>
            <a:fillRect/>
          </a:stretch>
        </p:blipFill>
        <p:spPr>
          <a:xfrm>
            <a:off x="1189355" y="2800985"/>
            <a:ext cx="10360660" cy="1813560"/>
          </a:xfrm>
          <a:prstGeom prst="rect">
            <a:avLst/>
          </a:prstGeom>
          <a:noFill/>
          <a:ln w="9525">
            <a:noFill/>
          </a:ln>
        </p:spPr>
      </p:pic>
    </p:spTree>
  </p:cSld>
  <p:clrMapOvr>
    <a:masterClrMapping/>
  </p:clrMapOvr>
  <p:transition spd="slow">
    <p:wipe/>
  </p:transition>
  <p:timing>
    <p:tnLst>
      <p:par>
        <p:cTn id="1" dur="indefinite" restart="never" nodeType="tmRoot"/>
      </p:par>
    </p:tnLst>
  </p:timing>
</p:sld>
</file>

<file path=ppt/tags/tag1.xml><?xml version="1.0" encoding="utf-8"?>
<p:tagLst xmlns:p="http://schemas.openxmlformats.org/presentationml/2006/main">
  <p:tag name="KSO_WM_DIAGRAM_VIRTUALLY_FRAME" val="{&quot;height&quot;:307.82938830798514,&quot;left&quot;:62.75,&quot;top&quot;:144.6,&quot;width&quot;:1011.9084251968504}"/>
</p:tagLst>
</file>

<file path=ppt/tags/tag10.xml><?xml version="1.0" encoding="utf-8"?>
<p:tagLst xmlns:p="http://schemas.openxmlformats.org/presentationml/2006/main">
  <p:tag name="KSO_WM_DIAGRAM_VIRTUALLY_FRAME" val="{&quot;height&quot;:307.82938830798514,&quot;left&quot;:62.75,&quot;top&quot;:144.6,&quot;width&quot;:1011.9084251968504}"/>
</p:tagLst>
</file>

<file path=ppt/tags/tag11.xml><?xml version="1.0" encoding="utf-8"?>
<p:tagLst xmlns:p="http://schemas.openxmlformats.org/presentationml/2006/main">
  <p:tag name="KSO_WM_DIAGRAM_VIRTUALLY_FRAME" val="{&quot;height&quot;:307.82938830798514,&quot;left&quot;:62.75,&quot;top&quot;:144.6,&quot;width&quot;:1011.9084251968504}"/>
</p:tagLst>
</file>

<file path=ppt/tags/tag12.xml><?xml version="1.0" encoding="utf-8"?>
<p:tagLst xmlns:p="http://schemas.openxmlformats.org/presentationml/2006/main">
  <p:tag name="KSO_WM_DIAGRAM_VIRTUALLY_FRAME" val="{&quot;height&quot;:307.82938830798514,&quot;left&quot;:62.75,&quot;top&quot;:144.6,&quot;width&quot;:1011.9084251968504}"/>
</p:tagLst>
</file>

<file path=ppt/tags/tag13.xml><?xml version="1.0" encoding="utf-8"?>
<p:tagLst xmlns:p="http://schemas.openxmlformats.org/presentationml/2006/main">
  <p:tag name="KSO_WM_DIAGRAM_VIRTUALLY_FRAME" val="{&quot;height&quot;:307.82938830798514,&quot;left&quot;:62.75,&quot;top&quot;:144.6,&quot;width&quot;:1011.9084251968504}"/>
</p:tagLst>
</file>

<file path=ppt/tags/tag14.xml><?xml version="1.0" encoding="utf-8"?>
<p:tagLst xmlns:p="http://schemas.openxmlformats.org/presentationml/2006/main">
  <p:tag name="KSO_WM_DIAGRAM_VIRTUALLY_FRAME" val="{&quot;height&quot;:307.82938830798514,&quot;left&quot;:62.75,&quot;top&quot;:144.6,&quot;width&quot;:1011.9084251968504}"/>
</p:tagLst>
</file>

<file path=ppt/tags/tag15.xml><?xml version="1.0" encoding="utf-8"?>
<p:tagLst xmlns:p="http://schemas.openxmlformats.org/presentationml/2006/main">
  <p:tag name="KSO_WM_DIAGRAM_VIRTUALLY_FRAME" val="{&quot;height&quot;:307.82938830798514,&quot;left&quot;:62.75,&quot;top&quot;:144.6,&quot;width&quot;:1011.9084251968504}"/>
</p:tagLst>
</file>

<file path=ppt/tags/tag16.xml><?xml version="1.0" encoding="utf-8"?>
<p:tagLst xmlns:p="http://schemas.openxmlformats.org/presentationml/2006/main">
  <p:tag name="KSO_WM_DIAGRAM_VIRTUALLY_FRAME" val="{&quot;height&quot;:307.82938830798514,&quot;left&quot;:62.75,&quot;top&quot;:144.6,&quot;width&quot;:1011.9084251968504}"/>
</p:tagLst>
</file>

<file path=ppt/tags/tag17.xml><?xml version="1.0" encoding="utf-8"?>
<p:tagLst xmlns:p="http://schemas.openxmlformats.org/presentationml/2006/main">
  <p:tag name="KSO_WM_DIAGRAM_VIRTUALLY_FRAME" val="{&quot;height&quot;:307.82938830798514,&quot;left&quot;:62.75,&quot;top&quot;:144.6,&quot;width&quot;:1011.9084251968504}"/>
</p:tagLst>
</file>

<file path=ppt/tags/tag18.xml><?xml version="1.0" encoding="utf-8"?>
<p:tagLst xmlns:p="http://schemas.openxmlformats.org/presentationml/2006/main">
  <p:tag name="KSO_WM_DIAGRAM_VIRTUALLY_FRAME" val="{&quot;height&quot;:307.82938830798514,&quot;left&quot;:62.75,&quot;top&quot;:144.6,&quot;width&quot;:1011.9084251968504}"/>
</p:tagLst>
</file>

<file path=ppt/tags/tag19.xml><?xml version="1.0" encoding="utf-8"?>
<p:tagLst xmlns:p="http://schemas.openxmlformats.org/presentationml/2006/main">
  <p:tag name="KSO_WM_DIAGRAM_VIRTUALLY_FRAME" val="{&quot;height&quot;:307.82938830798514,&quot;left&quot;:62.75,&quot;top&quot;:144.6,&quot;width&quot;:1011.9084251968504}"/>
</p:tagLst>
</file>

<file path=ppt/tags/tag2.xml><?xml version="1.0" encoding="utf-8"?>
<p:tagLst xmlns:p="http://schemas.openxmlformats.org/presentationml/2006/main">
  <p:tag name="KSO_WM_DIAGRAM_VIRTUALLY_FRAME" val="{&quot;height&quot;:307.82938830798514,&quot;left&quot;:62.75,&quot;top&quot;:144.6,&quot;width&quot;:1011.9084251968504}"/>
</p:tagLst>
</file>

<file path=ppt/tags/tag20.xml><?xml version="1.0" encoding="utf-8"?>
<p:tagLst xmlns:p="http://schemas.openxmlformats.org/presentationml/2006/main">
  <p:tag name="KSO_WM_DIAGRAM_VIRTUALLY_FRAME" val="{&quot;height&quot;:307.82938830798514,&quot;left&quot;:62.75,&quot;top&quot;:144.6,&quot;width&quot;:1011.9084251968504}"/>
</p:tagLst>
</file>

<file path=ppt/tags/tag21.xml><?xml version="1.0" encoding="utf-8"?>
<p:tagLst xmlns:p="http://schemas.openxmlformats.org/presentationml/2006/main">
  <p:tag name="KSO_WM_DIAGRAM_VIRTUALLY_FRAME" val="{&quot;height&quot;:307.82938830798514,&quot;left&quot;:62.75,&quot;top&quot;:144.6,&quot;width&quot;:1011.9084251968504}"/>
</p:tagLst>
</file>

<file path=ppt/tags/tag22.xml><?xml version="1.0" encoding="utf-8"?>
<p:tagLst xmlns:p="http://schemas.openxmlformats.org/presentationml/2006/main">
  <p:tag name="KSO_WM_DIAGRAM_VIRTUALLY_FRAME" val="{&quot;height&quot;:307.82938830798514,&quot;left&quot;:62.75,&quot;top&quot;:144.6,&quot;width&quot;:1011.9084251968504}"/>
</p:tagLst>
</file>

<file path=ppt/tags/tag23.xml><?xml version="1.0" encoding="utf-8"?>
<p:tagLst xmlns:p="http://schemas.openxmlformats.org/presentationml/2006/main">
  <p:tag name="KSO_WM_DIAGRAM_VIRTUALLY_FRAME" val="{&quot;height&quot;:307.82938830798514,&quot;left&quot;:62.75,&quot;top&quot;:144.6,&quot;width&quot;:1011.9084251968504}"/>
</p:tagLst>
</file>

<file path=ppt/tags/tag24.xml><?xml version="1.0" encoding="utf-8"?>
<p:tagLst xmlns:p="http://schemas.openxmlformats.org/presentationml/2006/main">
  <p:tag name="KSO_WM_DIAGRAM_VIRTUALLY_FRAME" val="{&quot;height&quot;:307.82938830798514,&quot;left&quot;:62.75,&quot;top&quot;:144.6,&quot;width&quot;:1011.9084251968504}"/>
</p:tagLst>
</file>

<file path=ppt/tags/tag25.xml><?xml version="1.0" encoding="utf-8"?>
<p:tagLst xmlns:p="http://schemas.openxmlformats.org/presentationml/2006/main">
  <p:tag name="KSO_WM_DIAGRAM_VIRTUALLY_FRAME" val="{&quot;height&quot;:307.82938830798514,&quot;left&quot;:62.75,&quot;top&quot;:144.6,&quot;width&quot;:1011.9084251968504}"/>
</p:tagLst>
</file>

<file path=ppt/tags/tag26.xml><?xml version="1.0" encoding="utf-8"?>
<p:tagLst xmlns:p="http://schemas.openxmlformats.org/presentationml/2006/main">
  <p:tag name="KSO_WM_DIAGRAM_VIRTUALLY_FRAME" val="{&quot;height&quot;:307.82938830798514,&quot;left&quot;:62.75,&quot;top&quot;:144.6,&quot;width&quot;:1011.9084251968504}"/>
</p:tagLst>
</file>

<file path=ppt/tags/tag27.xml><?xml version="1.0" encoding="utf-8"?>
<p:tagLst xmlns:p="http://schemas.openxmlformats.org/presentationml/2006/main">
  <p:tag name="KSO_WM_DIAGRAM_VIRTUALLY_FRAME" val="{&quot;height&quot;:307.82938830798514,&quot;left&quot;:62.75,&quot;top&quot;:144.6,&quot;width&quot;:1011.9084251968504}"/>
</p:tagLst>
</file>

<file path=ppt/tags/tag28.xml><?xml version="1.0" encoding="utf-8"?>
<p:tagLst xmlns:p="http://schemas.openxmlformats.org/presentationml/2006/main">
  <p:tag name="KSO_WM_DIAGRAM_VIRTUALLY_FRAME" val="{&quot;height&quot;:307.82938830798514,&quot;left&quot;:62.75,&quot;top&quot;:144.6,&quot;width&quot;:1011.9084251968504}"/>
</p:tagLst>
</file>

<file path=ppt/tags/tag29.xml><?xml version="1.0" encoding="utf-8"?>
<p:tagLst xmlns:p="http://schemas.openxmlformats.org/presentationml/2006/main">
  <p:tag name="KSO_WM_DIAGRAM_VIRTUALLY_FRAME" val="{&quot;height&quot;:307.82938830798514,&quot;left&quot;:62.75,&quot;top&quot;:144.6,&quot;width&quot;:1011.9084251968504}"/>
</p:tagLst>
</file>

<file path=ppt/tags/tag3.xml><?xml version="1.0" encoding="utf-8"?>
<p:tagLst xmlns:p="http://schemas.openxmlformats.org/presentationml/2006/main">
  <p:tag name="KSO_WM_DIAGRAM_VIRTUALLY_FRAME" val="{&quot;height&quot;:307.82938830798514,&quot;left&quot;:62.75,&quot;top&quot;:144.6,&quot;width&quot;:1011.9084251968504}"/>
</p:tagLst>
</file>

<file path=ppt/tags/tag30.xml><?xml version="1.0" encoding="utf-8"?>
<p:tagLst xmlns:p="http://schemas.openxmlformats.org/presentationml/2006/main">
  <p:tag name="KSO_WM_DIAGRAM_VIRTUALLY_FRAME" val="{&quot;height&quot;:307.82938830798514,&quot;left&quot;:62.75,&quot;top&quot;:144.6,&quot;width&quot;:1011.9084251968504}"/>
</p:tagLst>
</file>

<file path=ppt/tags/tag31.xml><?xml version="1.0" encoding="utf-8"?>
<p:tagLst xmlns:p="http://schemas.openxmlformats.org/presentationml/2006/main">
  <p:tag name="KSO_WM_DIAGRAM_VIRTUALLY_FRAME" val="{&quot;height&quot;:369.25,&quot;left&quot;:91.25,&quot;top&quot;:109.7,&quot;width&quot;:807.25}"/>
</p:tagLst>
</file>

<file path=ppt/tags/tag32.xml><?xml version="1.0" encoding="utf-8"?>
<p:tagLst xmlns:p="http://schemas.openxmlformats.org/presentationml/2006/main">
  <p:tag name="KSO_WM_DIAGRAM_VIRTUALLY_FRAME" val="{&quot;height&quot;:369.25,&quot;left&quot;:91.25,&quot;top&quot;:109.7,&quot;width&quot;:807.25}"/>
</p:tagLst>
</file>

<file path=ppt/tags/tag33.xml><?xml version="1.0" encoding="utf-8"?>
<p:tagLst xmlns:p="http://schemas.openxmlformats.org/presentationml/2006/main">
  <p:tag name="KSO_WM_DIAGRAM_VIRTUALLY_FRAME" val="{&quot;height&quot;:369.25,&quot;left&quot;:91.25,&quot;top&quot;:109.7,&quot;width&quot;:807.25}"/>
</p:tagLst>
</file>

<file path=ppt/tags/tag34.xml><?xml version="1.0" encoding="utf-8"?>
<p:tagLst xmlns:p="http://schemas.openxmlformats.org/presentationml/2006/main">
  <p:tag name="KSO_WM_DIAGRAM_VIRTUALLY_FRAME" val="{&quot;height&quot;:369.25,&quot;left&quot;:91.25,&quot;top&quot;:109.7,&quot;width&quot;:807.25}"/>
</p:tagLst>
</file>

<file path=ppt/tags/tag35.xml><?xml version="1.0" encoding="utf-8"?>
<p:tagLst xmlns:p="http://schemas.openxmlformats.org/presentationml/2006/main">
  <p:tag name="KSO_WM_DIAGRAM_VIRTUALLY_FRAME" val="{&quot;height&quot;:369.25,&quot;left&quot;:91.25,&quot;top&quot;:109.7,&quot;width&quot;:807.25}"/>
</p:tagLst>
</file>

<file path=ppt/tags/tag36.xml><?xml version="1.0" encoding="utf-8"?>
<p:tagLst xmlns:p="http://schemas.openxmlformats.org/presentationml/2006/main">
  <p:tag name="KSO_WM_DIAGRAM_VIRTUALLY_FRAME" val="{&quot;height&quot;:369.25,&quot;left&quot;:91.25,&quot;top&quot;:109.7,&quot;width&quot;:807.25}"/>
</p:tagLst>
</file>

<file path=ppt/tags/tag37.xml><?xml version="1.0" encoding="utf-8"?>
<p:tagLst xmlns:p="http://schemas.openxmlformats.org/presentationml/2006/main">
  <p:tag name="TABLE_ENDDRAG_ORIGIN_RECT" val="762*96"/>
  <p:tag name="TABLE_ENDDRAG_RECT" val="120*109*762*96"/>
</p:tagLst>
</file>

<file path=ppt/tags/tag38.xml><?xml version="1.0" encoding="utf-8"?>
<p:tagLst xmlns:p="http://schemas.openxmlformats.org/presentationml/2006/main">
  <p:tag name="TABLE_ENDDRAG_ORIGIN_RECT" val="723*116"/>
  <p:tag name="TABLE_ENDDRAG_RECT" val="119*106*723*116"/>
</p:tagLst>
</file>

<file path=ppt/tags/tag39.xml><?xml version="1.0" encoding="utf-8"?>
<p:tagLst xmlns:p="http://schemas.openxmlformats.org/presentationml/2006/main">
  <p:tag name="TABLE_ENDDRAG_ORIGIN_RECT" val="367*282"/>
  <p:tag name="TABLE_ENDDRAG_RECT" val="333*213*367*282"/>
</p:tagLst>
</file>

<file path=ppt/tags/tag4.xml><?xml version="1.0" encoding="utf-8"?>
<p:tagLst xmlns:p="http://schemas.openxmlformats.org/presentationml/2006/main">
  <p:tag name="KSO_WM_DIAGRAM_VIRTUALLY_FRAME" val="{&quot;height&quot;:307.82938830798514,&quot;left&quot;:62.75,&quot;top&quot;:144.6,&quot;width&quot;:1011.9084251968504}"/>
</p:tagLst>
</file>

<file path=ppt/tags/tag40.xml><?xml version="1.0" encoding="utf-8"?>
<p:tagLst xmlns:p="http://schemas.openxmlformats.org/presentationml/2006/main">
  <p:tag name="TABLE_ENDDRAG_ORIGIN_RECT" val="491*196"/>
  <p:tag name="TABLE_ENDDRAG_RECT" val="183*118*491*196"/>
</p:tagLst>
</file>

<file path=ppt/tags/tag41.xml><?xml version="1.0" encoding="utf-8"?>
<p:tagLst xmlns:p="http://schemas.openxmlformats.org/presentationml/2006/main">
  <p:tag name="ISLIDE.DIAGRAM" val="ae5d697d-b0bc-485e-9a47-cfb1bd4d2c71"/>
</p:tagLst>
</file>

<file path=ppt/tags/tag42.xml><?xml version="1.0" encoding="utf-8"?>
<p:tagLst xmlns:p="http://schemas.openxmlformats.org/presentationml/2006/main">
  <p:tag name="commondata" val="eyJoZGlkIjoiNmQ4ZWJlN2RmZjk2ZTgxZTQxNmU3MDc3MzliZGNhMTAifQ=="/>
</p:tagLst>
</file>

<file path=ppt/tags/tag5.xml><?xml version="1.0" encoding="utf-8"?>
<p:tagLst xmlns:p="http://schemas.openxmlformats.org/presentationml/2006/main">
  <p:tag name="KSO_WM_DIAGRAM_VIRTUALLY_FRAME" val="{&quot;height&quot;:307.82938830798514,&quot;left&quot;:62.75,&quot;top&quot;:144.6,&quot;width&quot;:1011.9084251968504}"/>
</p:tagLst>
</file>

<file path=ppt/tags/tag6.xml><?xml version="1.0" encoding="utf-8"?>
<p:tagLst xmlns:p="http://schemas.openxmlformats.org/presentationml/2006/main">
  <p:tag name="KSO_WM_DIAGRAM_VIRTUALLY_FRAME" val="{&quot;height&quot;:307.82938830798514,&quot;left&quot;:62.75,&quot;top&quot;:144.6,&quot;width&quot;:1011.9084251968504}"/>
</p:tagLst>
</file>

<file path=ppt/tags/tag7.xml><?xml version="1.0" encoding="utf-8"?>
<p:tagLst xmlns:p="http://schemas.openxmlformats.org/presentationml/2006/main">
  <p:tag name="KSO_WM_DIAGRAM_VIRTUALLY_FRAME" val="{&quot;height&quot;:307.82938830798514,&quot;left&quot;:62.75,&quot;top&quot;:144.6,&quot;width&quot;:1011.9084251968504}"/>
</p:tagLst>
</file>

<file path=ppt/tags/tag8.xml><?xml version="1.0" encoding="utf-8"?>
<p:tagLst xmlns:p="http://schemas.openxmlformats.org/presentationml/2006/main">
  <p:tag name="KSO_WM_DIAGRAM_VIRTUALLY_FRAME" val="{&quot;height&quot;:307.82938830798514,&quot;left&quot;:62.75,&quot;top&quot;:144.6,&quot;width&quot;:1011.9084251968504}"/>
</p:tagLst>
</file>

<file path=ppt/tags/tag9.xml><?xml version="1.0" encoding="utf-8"?>
<p:tagLst xmlns:p="http://schemas.openxmlformats.org/presentationml/2006/main">
  <p:tag name="KSO_WM_DIAGRAM_VIRTUALLY_FRAME" val="{&quot;height&quot;:307.82938830798514,&quot;left&quot;:62.75,&quot;top&quot;:144.6,&quot;width&quot;:1011.9084251968504}"/>
</p:tagLst>
</file>

<file path=ppt/theme/theme1.xml><?xml version="1.0" encoding="utf-8"?>
<a:theme xmlns:a="http://schemas.openxmlformats.org/drawingml/2006/main" name="包图主题2">
  <a:themeElements>
    <a:clrScheme name="自定义 384">
      <a:dk1>
        <a:sysClr val="windowText" lastClr="000000"/>
      </a:dk1>
      <a:lt1>
        <a:sysClr val="window" lastClr="FFFFFF"/>
      </a:lt1>
      <a:dk2>
        <a:srgbClr val="44546A"/>
      </a:dk2>
      <a:lt2>
        <a:srgbClr val="E7E6E6"/>
      </a:lt2>
      <a:accent1>
        <a:srgbClr val="FFC200"/>
      </a:accent1>
      <a:accent2>
        <a:srgbClr val="323F4F"/>
      </a:accent2>
      <a:accent3>
        <a:srgbClr val="FFC200"/>
      </a:accent3>
      <a:accent4>
        <a:srgbClr val="323F4F"/>
      </a:accent4>
      <a:accent5>
        <a:srgbClr val="FFC200"/>
      </a:accent5>
      <a:accent6>
        <a:srgbClr val="323F4F"/>
      </a:accent6>
      <a:hlink>
        <a:srgbClr val="FFC200"/>
      </a:hlink>
      <a:folHlink>
        <a:srgbClr val="FFFFF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square" rtlCol="0">
        <a:noAutofit/>
      </a:bodyPr>
      <a:lstStyle>
        <a:defPPr>
          <a:defRPr lang="zh-CN" altLang="en-US"/>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3316</Words>
  <Application>WPS 演示</Application>
  <PresentationFormat>自定义</PresentationFormat>
  <Paragraphs>264</Paragraphs>
  <Slides>21</Slides>
  <Notes>25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宋体</vt:lpstr>
      <vt:lpstr>Wingdings</vt:lpstr>
      <vt:lpstr>微软雅黑</vt:lpstr>
      <vt:lpstr>Arial</vt:lpstr>
      <vt:lpstr>经典综艺体简</vt:lpstr>
      <vt:lpstr>Century Gothic</vt:lpstr>
      <vt:lpstr>EngraversGothic BT</vt:lpstr>
      <vt:lpstr>NumberOnly</vt:lpstr>
      <vt:lpstr>Arial Black</vt:lpstr>
      <vt:lpstr>Calibri</vt:lpstr>
      <vt:lpstr>Arial Unicode MS</vt:lpstr>
      <vt:lpstr>等线</vt:lpstr>
      <vt:lpstr>时尚中黑简体</vt:lpstr>
      <vt:lpstr>黑体</vt:lpstr>
      <vt:lpstr>Times New Roman</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6u1丬（yyh）</cp:lastModifiedBy>
  <cp:revision>72</cp:revision>
  <dcterms:created xsi:type="dcterms:W3CDTF">2017-08-18T03:02:00Z</dcterms:created>
  <dcterms:modified xsi:type="dcterms:W3CDTF">2024-03-12T10:30:48Z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F048DE935DDB4184AE5619884E3F4B3D_12</vt:lpwstr>
  </property>
</Properties>
</file>