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84" autoAdjust="0"/>
  </p:normalViewPr>
  <p:slideViewPr>
    <p:cSldViewPr snapToGrid="0">
      <p:cViewPr varScale="1">
        <p:scale>
          <a:sx n="70" d="100"/>
          <a:sy n="70" d="100"/>
        </p:scale>
        <p:origin x="65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2T06:44:3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14804 3029 9240 0 0,'0'0'2320'0'0,"-1"5"-2266"0"0,-17 46 30 0 0,3-15-45 0 0,-52 106 79 0 0,52-114-91 0 0,-1-1 0 0 0,-2-1 0 0 0,-20 24-1 0 0,21-33-6 0 0,0-1-1 0 0,-1-1 0 0 0,-22 15 0 0 0,3-2 6 0 0,6-3-3 0 0,-182 153 92 0 0,139-112-70 0 0,-102 70 0 0 0,3-29-5 0 0,115-74-24 0 0,17-11-4 0 0,-56 20 0 0 0,23-10 1 0 0,-123 52 4 0 0,-65 28-7 0 0,168-75-2 0 0,-55 26 10 0 0,79-31-11 0 0,-129 41-1 0 0,-80 2 5 0 0,-56 2 0 0 0,225-55-6 0 0,-114 8 0 0 0,-59 9 4 0 0,165-26-5 0 0,-151 11 15 0 0,73-20 23 0 0,0-9 0 0 0,0-8 0 0 0,-248-49 0 0 0,167-2 75 0 0,-136-21 17 0 0,380 81-117 0 0,-305-30 111 0 0,332 33-125 0 0,-315-11 105 0 0,84 4-24 0 0,165 4-62 0 0,-192-16 45 0 0,138 6-15 0 0,-189-46 1 0 0,140 23-19 0 0,-316-82 90 0 0,244 55-72 0 0,-201-79 33 0 0,161 28-26 0 0,181 72-16 0 0,-668-209 304 0 0,245 144 16 0 0,327 75-221 0 0,-21-4 62 0 0,-42-6-36 0 0,200 31-126 0 0,-179-42 174 0 0,82 17-102 0 0,78 18-57 0 0,-71-13 42 0 0,95 21-30 0 0,1-1 1 0 0,0-4 0 0 0,1-2-1 0 0,0-2 1 0 0,-63-33 0 0 0,71 28-25 0 0,13 6 7 0 0,1 0 0 0 0,0-3 0 0 0,-41-32 0 0 0,-11-17 56 0 0,-53-46 31 0 0,84 69-84 0 0,-69-65 110 0 0,53 46-64 0 0,-59-63 48 0 0,17 10 14 0 0,69 76-82 0 0,-55-69 0 0 0,38 35-12 0 0,28 37-12 0 0,-40-63 0 0 0,-77-128 50 0 0,64 122-51 0 0,24 33-8 0 0,-43-49 12 0 0,67 81-28 0 0,1-1 1 0 0,-42-68-1 0 0,43 51-15 0 0,0 2 13 0 0,-30-69-1 0 0,13 15 4 0 0,37 76-18 0 0,-2 1-1 0 0,-2 0 1 0 0,-27-35-1 0 0,-21-36 13 0 0,58 90-15 0 0,-2 0-1 0 0,-26-29 0 0 0,1 2-1 0 0,-75-86 30 0 0,106 123-31 0 0,-1 2 0 0 0,-18-14 0 0 0,-11-9 8 0 0,36 28-14 0 0,0 0 0 0 0,0 0 0 0 0,0 1 0 0 0,0-1 0 0 0,-1 1 0 0 0,1 0 0 0 0,0 0 0 0 0,-6-2 0 0 0,-4-3 28 0 0,-11-7 29 0 0,23 12-57 0 0,0 1-1 0 0,-1 0 1 0 0,1 0 0 0 0,0 0 0 0 0,-1-1 0 0 0,1 1 0 0 0,0 0-1 0 0,0 0 1 0 0,-1-1 0 0 0,1 1 0 0 0,0 0 0 0 0,0-1 0 0 0,0 1-1 0 0,0 0 1 0 0,-1-1 0 0 0,1 1 0 0 0,0 0 0 0 0,0-1 0 0 0,0 1-1 0 0,0 0 1 0 0,0-1 0 0 0,0 1 0 0 0,0-1 0 0 0,0 1 0 0 0,0-1 0 0 0,0 1 0 0 0,0 0 0 0 0,0 0 1 0 0,0-1-1 0 0,0 1 0 0 0,0 0 1 0 0,0-1-1 0 0,0 1 0 0 0,-1 0 0 0 0,1 0 1 0 0,0-1-1 0 0,0 1 0 0 0,0 0 1 0 0,0 0-1 0 0,0 0 0 0 0,0-1 0 0 0,-1 1 1 0 0,1 0-1 0 0,0 0 0 0 0,0-1 1 0 0,0 1-1 0 0,0 0 0 0 0,-1 0 0 0 0,1 0 1 0 0,0 0-1 0 0,0 0 0 0 0,-1-1 1 0 0,1 1-1 0 0,0 0 0 0 0,0 0 0 0 0,-1 0 1 0 0,1 0-1 0 0,0 0 0 0 0,0 0 0 0 0,-1 0 1 0 0,1 0-1 0 0,0 0 0 0 0,0 0 1 0 0,-1 0-1 0 0,1 0 0 0 0,0 0 0 0 0,-1 0 1 0 0,0-3 4 0 0,0 1 1 0 0,1-1 0 0 0,-1 1-1 0 0,0-1 1 0 0,1 0-1 0 0,0 1 1 0 0,-1-1 0 0 0,1 0-1 0 0,0 1 1 0 0,1-6-1 0 0,-1-1 19 0 0,0-21 41 0 0,-2-21-4 0 0,1 47-54 0 0,1 0 1 0 0,-1 0 0 0 0,0 0-1 0 0,0 0 1 0 0,-1 0 0 0 0,1 0 0 0 0,-1 1-1 0 0,0-1 1 0 0,-3-5 0 0 0,-9-1 81 0 0,10 8-41 0 0,-1 2-25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2T06:44:3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9344 0 0,'0'0'785'0'0,"6"1"-388"0"0,117 30 1405 0 0,-92-19-1506 0 0,-1 0 1 0 0,0 2 0 0 0,28 18 0 0 0,-36-19-187 0 0,11 6 71 0 0,44 36 0 0 0,-7 1-12 0 0,-14-10-61 0 0,-9-10-76 0 0,1-3 0 0 0,2-1 0 0 0,85 39 0 0 0,-88-51-43 0 0,80 25 1 0 0,-98-37-7 0 0,1-2 1 0 0,-1-1-1 0 0,1-2 0 0 0,36 1 1 0 0,30-6-8 0 0,144-19 0 0 0,-216 17 27 0 0,139-24-74 0 0,-121 19 17 0 0,77-29 0 0 0,-71 22-97 0 0,98-19 1 0 0,-52 15-63 0 0,-40 6 76 0 0,72-6 0 0 0,-106 18 118 0 0,0 1 0 0 0,0 0 0 0 0,0 2-1 0 0,0 1 1 0 0,0 0 0 0 0,0 1 0 0 0,19 6-1 0 0,0 3-91 0 0,70 11 0 0 0,-88-20 57 0 0,0-2 0 0 0,-1 0 0 0 0,1-1 0 0 0,0-2 0 0 0,26-4 0 0 0,-15-2-12 0 0,0-1 1 0 0,60-26-1 0 0,-52 18 16 0 0,-3 5 9 0 0,-29 10 31 0 0,0 0 0 0 0,1-1 1 0 0,-2 0-1 0 0,13-7 1 0 0,-5 2-13 0 0,1 1 0 0 0,-1 0 0 0 0,27-7 0 0 0,-18 7 3 0 0,22-11 0 0 0,-30 11 15 0 0,0-1-1 0 0,-1 0 0 0 0,25-19 1 0 0,92-76-4 0 0,-112 86 8 0 0,0 1 0 0 0,0 1 0 0 0,2 0 0 0 0,44-21 0 0 0,-58 33 0 0 0,-1 1 0 0 0,1 1 0 0 0,0-1 0 0 0,0 1 0 0 0,15 0 0 0 0,5 0 0 0 0,-13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2T06:44:34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8240 0 0,'0'0'110'0'0,"1"-5"-51"0"0,7-44 63 0 0,-3 23-8 0 0,3 3 195 0 0,-8 23-296 0 0,0-1 1 0 0,1 1-1 0 0,-1-1 1 0 0,0 1-1 0 0,0-1 1 0 0,1 1-1 0 0,-1-1 1 0 0,0 1-1 0 0,1-1 0 0 0,-1 1 1 0 0,0-1-1 0 0,1 1 1 0 0,-1-1-1 0 0,1 1 1 0 0,-1 0-1 0 0,1-1 1 0 0,-1 1-1 0 0,1 0 1 0 0,-1 0-1 0 0,1-1 0 0 0,-1 1 1 0 0,1 0-1 0 0,-1 0 1 0 0,1 0-1 0 0,-1 0 1 0 0,1-1-1 0 0,0 1 1 0 0,-1 0-1 0 0,1 0 1 0 0,-1 0-1 0 0,1 0 0 0 0,0 0 1 0 0,-1 1-1 0 0,1-1 1 0 0,-1 0-1 0 0,2 0 1 0 0,21 5 279 0 0,-9 2-241 0 0,0 0 0 0 0,-1 1 0 0 0,18 14 0 0 0,-21-14-20 0 0,1 0-1 0 0,-1-1 1 0 0,1-1 0 0 0,1 0 0 0 0,-1 0 0 0 0,23 7 0 0 0,-21-10 6 0 0,0-1 1 0 0,0 0 0 0 0,0-1-1 0 0,0 0 1 0 0,0-1 0 0 0,0 0-1 0 0,0-1 1 0 0,1-1 0 0 0,-2 0-1 0 0,1-1 1 0 0,0 0 0 0 0,15-6-1 0 0,166-73 164 0 0,-173 75-183 0 0,1 1 1 0 0,-1 1-1 0 0,1 0 1 0 0,1 2-1 0 0,-1 1 1 0 0,0 0-1 0 0,29 2 1 0 0,49-1 35 0 0,-21-1-9 0 0,53 1 52 0 0,-109-1-77 0 0,0 0 0 0 0,0-2 0 0 0,35-10-1 0 0,91-44 45 0 0,-37 13-34 0 0,-44 19-19 0 0,39-14 24 0 0,-90 35-25 0 0,0 1 1 0 0,0 1 0 0 0,0 0-1 0 0,29 0 1 0 0,-5 2 10 0 0,-18 0 1 0 0,32 2 1 0 0,-35 3 18 0 0,-1 0 0 0 0,0 2 0 0 0,0 0 0 0 0,21 9 0 0 0,-21-7-8 0 0,1-1 0 0 0,-1 0 1 0 0,33 5-1 0 0,-14-5 2 0 0,-21-4-15 0 0,-1 0-1 0 0,28 1 1 0 0,-35-4-10 0 0,0 1 0 0 0,0 1 0 0 0,0 0 0 0 0,13 4 0 0 0,-13-3 16 0 0,0-1 0 0 0,0 0 0 0 0,0 0 0 0 0,15 0 0 0 0,-22-2-14 0 0,1 1 1 0 0,0-1 0 0 0,0 1 0 0 0,0 0-1 0 0,-1-1 1 0 0,1 1 0 0 0,2 2-1 0 0,15 4 56 0 0,-13-6-30 0 0,0 1-1 0 0,-1 1 1 0 0,1-1-1 0 0,-1 1 1 0 0,0 1-1 0 0,0-1 1 0 0,8 6-1 0 0,11 12 42 0 0,-22-17-65 0 0,1-1 0 0 0,-1 1 0 0 0,1-1 0 0 0,0 0 0 0 0,0 0 0 0 0,0-1 0 0 0,0 1 0 0 0,1-1 0 0 0,-1 0 1 0 0,8 2-1 0 0,-12-4-13 0 0,1 0 1 0 0,0 1 0 0 0,-1-1 0 0 0,1 0-1 0 0,-1 0 1 0 0,1 0 0 0 0,0 0 0 0 0,-1 0 0 0 0,1 0-1 0 0,-1 0 1 0 0,1-1 0 0 0,-1 1 0 0 0,1 0-1 0 0,0 0 1 0 0,-1 0 0 0 0,1-1 0 0 0,-1 1 0 0 0,1 0-1 0 0,-1 0 1 0 0,1-1 0 0 0,-1 1 0 0 0,1 0-1 0 0,0-2 1 0 0,4-4 31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2T06:45:05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2058 459 9040 0 0,'-100'-25'857'0'0,"76"18"-690"0"0,19 6-119 0 0,1-1 0 0 0,-1 1-1 0 0,0 0 1 0 0,0 0 0 0 0,-7 0-1 0 0,-58 1 664 0 0,22 0-395 0 0,32-1-205 0 0,-8 1 30 0 0,1-1-36 0 0,5 1-22 0 0,0 0 0 0 0,-35 6 1 0 0,-4 1 7 0 0,38-5-50 0 0,-33 7 0 0 0,10 4-12 0 0,1 2 0 0 0,0 2 0 0 0,-71 40 0 0 0,53-24-22 0 0,8-6 9 0 0,-72 51 1 0 0,79-45-10 0 0,6-6 3 0 0,-46 43 1 0 0,8 7-1 0 0,-68 62 24 0 0,83-79 13 0 0,3-2-6 0 0,-20 22 7 0 0,19-18-33 0 0,37-39-6 0 0,1 2 1 0 0,-26 38-1 0 0,30-39-4 0 0,-17 27 134 0 0,1 2-1 0 0,-34 79 1 0 0,36-40-20 0 0,1 1-99 0 0,9-23-7 0 0,-16 67 42 0 0,29-106-26 0 0,1 1 0 0 0,2 0 1 0 0,-3 59-1 0 0,7-60 46 0 0,2 1 0 0 0,1 0 1 0 0,2 0-1 0 0,1-1 0 0 0,1 0 1 0 0,1 0-1 0 0,2 0 0 0 0,2-1 0 0 0,0 0 1 0 0,2-1-1 0 0,1 0 0 0 0,35 51 1 0 0,-18-39 90 0 0,1-2 0 0 0,2-1 0 0 0,46 40 0 0 0,-50-53-31 0 0,45 29 0 0 0,-69-51-125 0 0,13 9 36 0 0,1-2 0 0 0,0 0 1 0 0,36 11-1 0 0,14 6 90 0 0,-38-12-69 0 0,2-2 0 0 0,0-1 0 0 0,0-1 1 0 0,64 10-1 0 0,84 19 157 0 0,-90-16-137 0 0,108 33 110 0 0,-38-9-60 0 0,-66-20-60 0 0,65 15 143 0 0,159 10 54 0 0,-232-44-215 0 0,148-5 0 0 0,111-10 178 0 0,-266 9-139 0 0,-1 4-1 0 0,103 22 1 0 0,30 10 105 0 0,-135-26-146 0 0,-20-5-30 0 0,-1-3 1 0 0,61-1-1 0 0,162-26-15 0 0,-190 13 2 0 0,391-77 401 0 0,-419 72-400 0 0,34-6-8 0 0,301-75 69 0 0,-370 87-61 0 0,-2-1 0 0 0,1-2 0 0 0,35-20 1 0 0,-45 21 33 0 0,-1 0 0 0 0,0 0 0 0 0,-1-2 1 0 0,0 0-1 0 0,0-1 0 0 0,14-18 0 0 0,7-14 110 0 0,-2-1 0 0 0,-3-1-1 0 0,29-59 1 0 0,-26 46 66 0 0,45-62-1 0 0,-41 67-102 0 0,43-84-1 0 0,-35 32-110 0 0,-39 89-8 0 0,-1 1 0 0 0,0-1 0 0 0,-2 0 1 0 0,2-25-1 0 0,2-58 51 0 0,-10-133 1 0 0,-2 112-21 0 0,-6-49 83 0 0,4 113-77 0 0,-2-14 38 0 0,-22-86 0 0 0,26 141-55 0 0,0 1 1 0 0,-2 1-1 0 0,0-1 1 0 0,0 1-1 0 0,-2 0 0 0 0,-18-24 1 0 0,11 19 22 0 0,-1 0 0 0 0,-2 1 0 0 0,-36-30-1 0 0,12 18 12 0 0,-1 3 1 0 0,-1 1-1 0 0,-82-36 0 0 0,84 42 0 0 0,-58-38 1 0 0,74 42-33 0 0,-154-104 88 0 0,105 71-77 0 0,-194-116 77 0 0,224 142-88 0 0,0 2 0 0 0,-1 2 0 0 0,-1 2 0 0 0,-63-14-1 0 0,-385-70 122 0 0,323 72-98 0 0,122 19-37 0 0,-86-20 23 0 0,15-1 11 0 0,-114-38 41 0 0,174 46-63 0 0,-1 3 0 0 0,-1 3 1 0 0,-103-17-1 0 0,104 26-12 0 0,-34-3 6 0 0,22 8 24 0 0,-213-15 85 0 0,42 13-14 0 0,178 7-72 0 0,-15 2 9 0 0,-1 4 1 0 0,-111 25 0 0 0,139-20-38 0 0,-101 37 0 0 0,119-32-8 0 0,1 1 1 0 0,1 2-1 0 0,0 1 0 0 0,-37 30 0 0 0,-118 104 16 0 0,30 2 3 0 0,77-63-14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8A598-4659-4BC3-8CC3-DD444051D3B8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FEFA3-100B-4DE2-B68A-8AB7E0DC0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 vs.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蓝色花括号表示“序列（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）”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①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ExtDefList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zh-CN" altLang="en-US" dirty="0"/>
              <a:t>外部（全局）定义序列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蓝色花括号表示“序列（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）”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ExtDef1</a:t>
            </a:r>
            <a:r>
              <a:rPr lang="zh-CN" altLang="en-US" dirty="0"/>
              <a:t>：变量的定义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ExtDef2</a:t>
            </a:r>
            <a:r>
              <a:rPr lang="zh-CN" altLang="en-US" dirty="0"/>
              <a:t>：结构体的定义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ExtDef3</a:t>
            </a:r>
            <a:r>
              <a:rPr lang="zh-CN" altLang="en-US" dirty="0"/>
              <a:t>：函数的定义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②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zh-CN" altLang="en-US" dirty="0"/>
              <a:t>外部（全局）声明序列</a:t>
            </a:r>
            <a:endParaRPr lang="zh-CN" altLang="en-US" dirty="0">
              <a:highlight>
                <a:srgbClr val="FFFF00"/>
              </a:highligh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声明</a:t>
            </a:r>
            <a:r>
              <a:rPr lang="zh-CN" altLang="en-US" dirty="0"/>
              <a:t>简变</a:t>
            </a:r>
            <a:r>
              <a:rPr lang="en-US" altLang="zh-CN" dirty="0"/>
              <a:t>/</a:t>
            </a:r>
            <a:r>
              <a:rPr lang="zh-CN" altLang="en-US" dirty="0"/>
              <a:t>数组</a:t>
            </a:r>
            <a:endParaRPr lang="en-US" altLang="zh-CN" dirty="0"/>
          </a:p>
          <a:p>
            <a:endParaRPr lang="en-US" altLang="zh-CN" dirty="0"/>
          </a:p>
          <a:p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③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：参数序列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Param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定义参数（</a:t>
            </a:r>
            <a:r>
              <a:rPr lang="zh-CN" altLang="en-US" dirty="0"/>
              <a:t>简变</a:t>
            </a:r>
            <a:r>
              <a:rPr lang="en-US" altLang="zh-CN" dirty="0"/>
              <a:t>/</a:t>
            </a:r>
            <a:r>
              <a:rPr lang="zh-CN" altLang="en-US" dirty="0"/>
              <a:t>数组）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④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：局</a:t>
            </a:r>
            <a:r>
              <a:rPr lang="zh-CN" altLang="en-US" dirty="0"/>
              <a:t>部定义序列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Def</a:t>
            </a:r>
            <a:r>
              <a:rPr lang="zh-CN" altLang="en-US" dirty="0"/>
              <a:t>（定义）局部定义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⑤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语句序列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3B9FD4-750E-4B62-AECE-1C2E74927FC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14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AD40C-2895-416A-BACE-EDD774D93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AC81D7-C223-4298-886E-C20C83D36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CC1F9-EEA3-4975-90B9-2CC7A72C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6A835-F87C-41E2-9AF9-58EDA9FA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17AEC-C51D-474E-B1EA-EAD8E2E1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36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66455-167A-48B7-B498-9931B355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4A6FC2-B572-4FAF-B1B9-C06C0831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F62E1-F06A-422E-B639-48B7A750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00CE9-D312-4650-8FA7-101136A8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D51C8-B513-46F7-B4AA-3534820B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2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3AA546-E11A-4062-8B8F-19D6ECE71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981FB8-F187-471E-900E-49166F17F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B5F1B-2987-460F-9E25-D1251EB7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67A75-D67C-4E48-A9C6-97A83A72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09FAE-4D49-4914-BC23-3B693367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4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34DFC-BBF4-48D8-BBBF-D8561B68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6C628-5983-4652-969E-5F7EFF1D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6AE64-D2F3-4ECF-A1FF-CD1D7FC8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EF742-48C3-40DB-B883-CDF09464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E3DCC-1CCC-4681-8717-2EFC9986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87763-463E-4802-8D20-28854347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0EB686-1349-4C9D-92A8-692683F7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33C3A-C142-4CC4-B8E4-C16D0296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AB61E-1BA7-45FD-AB27-1B292910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0CD51-F7BE-42B0-9B72-302D065B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5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C856F-4945-4D88-BB60-C402579F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A1A0A-28B4-4EE4-9EBF-E06AAA515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319C3-04EA-4F69-8F5B-475736479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D81AF-80D6-44EA-BAFE-3E35B48D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4110B-1F42-4856-AFD5-6A193EEF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E559CA-4897-445D-99B6-955D1DDC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B3090-76F9-42DB-9E6D-A5B9E9D7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D418A-C41A-4B98-9705-8F22A16D0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6469F0-1F5B-4F90-BFE1-AAF775C01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02D1EE-F939-4D99-9A8B-31BB88FD8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530A5E-D501-428E-84A7-D0FC2EA0D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4A02FE-123D-4630-BBF3-6643BB27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297614-F82F-4801-95D4-5E86890D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D5CBA-8F72-4A97-8AD2-C5A48BD8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5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8E065-CDB6-4135-B5F3-F2D28D2F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1CE9F5-CFB1-443D-AC30-51F2F263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E9694-70C8-49D5-BF1F-3B244095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EE6CA5-5F78-4B06-A30C-BB367104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2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ECE6FD-587B-4950-9DA9-3216E7D3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8E6B50-F8D4-444D-B401-B97DFD36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563A7-F4A2-47BD-9E7A-CA797254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0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57753-F788-4B1A-A88B-07084C13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8D7C7-3E4C-4C47-83DE-F662A076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30E3D-8C21-4F7B-90D9-AD108EB9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6661C-0D29-4072-A30C-EAF3D905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FA07E-96AE-42C2-8B9D-C3E073E5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1B9C1-3687-411D-82F2-EE6B7CC0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C7DC5-7A45-47DA-A757-EE1DB4B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1D1D5A-0A03-48DD-BB8C-478D371B9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50D98-C36A-4191-9265-13AEDF68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B7985-C2CF-4A6A-AE85-BC9A51AD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74AD9-8C34-43AE-937D-FE01BBC0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70313A-C215-4547-8440-6E75D981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5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676A7F-809D-4404-A89F-E878C8A0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7EABB-425D-4C12-8C94-EAA8070B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A441E-51CC-45F4-9BC5-A6AC68C89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4170-FE10-44E5-B711-59158BBF321B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60C54-54E0-447F-9F43-B48FAEA1E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19B8D-B106-4433-A2C1-6397F93CB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7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BCAB552-CD7A-4E5E-B63A-B7F7EE64F987}"/>
              </a:ext>
            </a:extLst>
          </p:cNvPr>
          <p:cNvSpPr txBox="1"/>
          <p:nvPr/>
        </p:nvSpPr>
        <p:spPr>
          <a:xfrm>
            <a:off x="3253516" y="1887630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1FA79775-3087-41EF-AC30-8D26D31BE0AB}"/>
              </a:ext>
            </a:extLst>
          </p:cNvPr>
          <p:cNvSpPr/>
          <p:nvPr/>
        </p:nvSpPr>
        <p:spPr>
          <a:xfrm rot="-5400000">
            <a:off x="3506755" y="32219"/>
            <a:ext cx="276998" cy="4522047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CEDB18-8D9B-4320-9252-CC8BAA5F6BFB}"/>
              </a:ext>
            </a:extLst>
          </p:cNvPr>
          <p:cNvSpPr txBox="1"/>
          <p:nvPr/>
        </p:nvSpPr>
        <p:spPr>
          <a:xfrm>
            <a:off x="966275" y="2407255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FD0901-7EF5-41D6-BF80-3C8F6C958DDA}"/>
              </a:ext>
            </a:extLst>
          </p:cNvPr>
          <p:cNvSpPr txBox="1"/>
          <p:nvPr/>
        </p:nvSpPr>
        <p:spPr>
          <a:xfrm>
            <a:off x="3050439" y="2434995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A21E78-C720-408C-960E-DFBE01C4B9A7}"/>
              </a:ext>
            </a:extLst>
          </p:cNvPr>
          <p:cNvSpPr txBox="1"/>
          <p:nvPr/>
        </p:nvSpPr>
        <p:spPr>
          <a:xfrm>
            <a:off x="5534605" y="2415577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09C7AD8-21E0-4FFE-8326-27754CB40BC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75333" y="2684254"/>
            <a:ext cx="962612" cy="14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045419-5312-4FF6-B8E1-206DF6A8C7FC}"/>
              </a:ext>
            </a:extLst>
          </p:cNvPr>
          <p:cNvCxnSpPr>
            <a:cxnSpLocks/>
          </p:cNvCxnSpPr>
          <p:nvPr/>
        </p:nvCxnSpPr>
        <p:spPr>
          <a:xfrm>
            <a:off x="1315612" y="2674670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0359BAF-ABDB-43A7-BC88-A8576B94433B}"/>
              </a:ext>
            </a:extLst>
          </p:cNvPr>
          <p:cNvCxnSpPr>
            <a:cxnSpLocks/>
          </p:cNvCxnSpPr>
          <p:nvPr/>
        </p:nvCxnSpPr>
        <p:spPr>
          <a:xfrm>
            <a:off x="1326885" y="2684254"/>
            <a:ext cx="474303" cy="161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A0AEB6F-DB27-42E1-9F66-AD86AA44C282}"/>
              </a:ext>
            </a:extLst>
          </p:cNvPr>
          <p:cNvSpPr txBox="1"/>
          <p:nvPr/>
        </p:nvSpPr>
        <p:spPr>
          <a:xfrm>
            <a:off x="30533" y="2806237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5676FD-F367-402E-881F-92FD27A8124B}"/>
              </a:ext>
            </a:extLst>
          </p:cNvPr>
          <p:cNvSpPr txBox="1"/>
          <p:nvPr/>
        </p:nvSpPr>
        <p:spPr>
          <a:xfrm>
            <a:off x="828598" y="2797672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4620FE3-A9DC-441F-BCE6-AA10D0965269}"/>
              </a:ext>
            </a:extLst>
          </p:cNvPr>
          <p:cNvSpPr txBox="1"/>
          <p:nvPr/>
        </p:nvSpPr>
        <p:spPr>
          <a:xfrm>
            <a:off x="1711234" y="2793891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E184DC9-24E0-4B4F-A055-B5E7F8621233}"/>
              </a:ext>
            </a:extLst>
          </p:cNvPr>
          <p:cNvCxnSpPr>
            <a:cxnSpLocks/>
          </p:cNvCxnSpPr>
          <p:nvPr/>
        </p:nvCxnSpPr>
        <p:spPr>
          <a:xfrm>
            <a:off x="421240" y="3027226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49B892D-6819-4A0F-BCE5-E05AB7812A41}"/>
              </a:ext>
            </a:extLst>
          </p:cNvPr>
          <p:cNvSpPr txBox="1"/>
          <p:nvPr/>
        </p:nvSpPr>
        <p:spPr>
          <a:xfrm>
            <a:off x="166204" y="3141609"/>
            <a:ext cx="647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1827B814-210C-4D1A-8BD0-D1FF750276F3}"/>
              </a:ext>
            </a:extLst>
          </p:cNvPr>
          <p:cNvSpPr/>
          <p:nvPr/>
        </p:nvSpPr>
        <p:spPr>
          <a:xfrm rot="-5400000">
            <a:off x="1119884" y="2786812"/>
            <a:ext cx="267860" cy="962613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30A6BF6-4842-4836-AB5B-F7012DDBDB35}"/>
              </a:ext>
            </a:extLst>
          </p:cNvPr>
          <p:cNvSpPr txBox="1"/>
          <p:nvPr/>
        </p:nvSpPr>
        <p:spPr>
          <a:xfrm>
            <a:off x="542349" y="3414440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ABBB4C5-D03E-4F9A-8597-0C70567B8D5A}"/>
              </a:ext>
            </a:extLst>
          </p:cNvPr>
          <p:cNvCxnSpPr>
            <a:cxnSpLocks/>
          </p:cNvCxnSpPr>
          <p:nvPr/>
        </p:nvCxnSpPr>
        <p:spPr>
          <a:xfrm>
            <a:off x="772504" y="3654115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942AE2E-9CB1-4016-B05A-A96B1BC1654E}"/>
              </a:ext>
            </a:extLst>
          </p:cNvPr>
          <p:cNvSpPr txBox="1"/>
          <p:nvPr/>
        </p:nvSpPr>
        <p:spPr>
          <a:xfrm>
            <a:off x="1340609" y="3425668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9E4B14-4D3C-4D0C-B7F4-E2A1BFF473F7}"/>
              </a:ext>
            </a:extLst>
          </p:cNvPr>
          <p:cNvSpPr txBox="1"/>
          <p:nvPr/>
        </p:nvSpPr>
        <p:spPr>
          <a:xfrm>
            <a:off x="1177583" y="3403594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01916BF-9FFD-4D3B-9737-F1F90E7907E2}"/>
              </a:ext>
            </a:extLst>
          </p:cNvPr>
          <p:cNvSpPr txBox="1"/>
          <p:nvPr/>
        </p:nvSpPr>
        <p:spPr>
          <a:xfrm>
            <a:off x="642065" y="3835984"/>
            <a:ext cx="339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05128B5-145A-42E5-BCDC-DAA39A8C1393}"/>
              </a:ext>
            </a:extLst>
          </p:cNvPr>
          <p:cNvCxnSpPr>
            <a:cxnSpLocks/>
          </p:cNvCxnSpPr>
          <p:nvPr/>
        </p:nvCxnSpPr>
        <p:spPr>
          <a:xfrm>
            <a:off x="1654064" y="3664974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E9D2739-0B61-4036-B11E-4821BC026331}"/>
              </a:ext>
            </a:extLst>
          </p:cNvPr>
          <p:cNvSpPr txBox="1"/>
          <p:nvPr/>
        </p:nvSpPr>
        <p:spPr>
          <a:xfrm>
            <a:off x="1346342" y="3846843"/>
            <a:ext cx="6579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ID[INT]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A2EC717-4273-4CF5-BF12-9AE5F3539CC9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304545" y="2651237"/>
            <a:ext cx="349506" cy="142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F0F01DE-9112-4B89-AAAA-A6B6F63D268F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088770" y="2654574"/>
            <a:ext cx="224764" cy="141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A60BDFF-171B-4FEC-A9F2-1FDFA2E2BE06}"/>
              </a:ext>
            </a:extLst>
          </p:cNvPr>
          <p:cNvSpPr txBox="1"/>
          <p:nvPr/>
        </p:nvSpPr>
        <p:spPr>
          <a:xfrm>
            <a:off x="2650042" y="2795782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8006F92-4D25-42F6-935D-4A9711A3D2F8}"/>
              </a:ext>
            </a:extLst>
          </p:cNvPr>
          <p:cNvSpPr txBox="1"/>
          <p:nvPr/>
        </p:nvSpPr>
        <p:spPr>
          <a:xfrm>
            <a:off x="3542272" y="2793892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60AFAE3-2D80-426D-9915-DF992E42299B}"/>
              </a:ext>
            </a:extLst>
          </p:cNvPr>
          <p:cNvCxnSpPr>
            <a:cxnSpLocks/>
          </p:cNvCxnSpPr>
          <p:nvPr/>
        </p:nvCxnSpPr>
        <p:spPr>
          <a:xfrm>
            <a:off x="3087674" y="3021043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D177C22-E5A0-4627-8783-B4E90BCACF1F}"/>
              </a:ext>
            </a:extLst>
          </p:cNvPr>
          <p:cNvSpPr txBox="1"/>
          <p:nvPr/>
        </p:nvSpPr>
        <p:spPr>
          <a:xfrm>
            <a:off x="2554059" y="3161233"/>
            <a:ext cx="11731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StructSpecifier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02636FF-BB6E-4772-99D5-1A71703EB012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2526469" y="3441485"/>
            <a:ext cx="605318" cy="9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DE727DF-A40F-4007-9FF5-289749CE0A9B}"/>
              </a:ext>
            </a:extLst>
          </p:cNvPr>
          <p:cNvCxnSpPr>
            <a:cxnSpLocks/>
          </p:cNvCxnSpPr>
          <p:nvPr/>
        </p:nvCxnSpPr>
        <p:spPr>
          <a:xfrm>
            <a:off x="3102235" y="3404161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05A4ACF-31F3-41BE-96E6-05D872778B5E}"/>
              </a:ext>
            </a:extLst>
          </p:cNvPr>
          <p:cNvCxnSpPr>
            <a:cxnSpLocks/>
          </p:cNvCxnSpPr>
          <p:nvPr/>
        </p:nvCxnSpPr>
        <p:spPr>
          <a:xfrm>
            <a:off x="3131786" y="3441485"/>
            <a:ext cx="474303" cy="161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F5F48E8-8731-4640-8DDB-7EC48EAE0F01}"/>
              </a:ext>
            </a:extLst>
          </p:cNvPr>
          <p:cNvSpPr txBox="1"/>
          <p:nvPr/>
        </p:nvSpPr>
        <p:spPr>
          <a:xfrm>
            <a:off x="2087741" y="3535728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STRUCT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F8C3957-CE53-4DBE-AE9A-A72ECF1715F5}"/>
              </a:ext>
            </a:extLst>
          </p:cNvPr>
          <p:cNvSpPr txBox="1"/>
          <p:nvPr/>
        </p:nvSpPr>
        <p:spPr>
          <a:xfrm>
            <a:off x="3313534" y="3535727"/>
            <a:ext cx="12241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2381A90-0BE5-4206-826D-815C33784306}"/>
              </a:ext>
            </a:extLst>
          </p:cNvPr>
          <p:cNvSpPr txBox="1"/>
          <p:nvPr/>
        </p:nvSpPr>
        <p:spPr>
          <a:xfrm>
            <a:off x="2710265" y="3535727"/>
            <a:ext cx="72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OptTag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0BDA5DA-CCEE-4446-AF90-DA87132241DF}"/>
              </a:ext>
            </a:extLst>
          </p:cNvPr>
          <p:cNvCxnSpPr>
            <a:cxnSpLocks/>
          </p:cNvCxnSpPr>
          <p:nvPr/>
        </p:nvCxnSpPr>
        <p:spPr>
          <a:xfrm flipH="1">
            <a:off x="4533626" y="2674670"/>
            <a:ext cx="1398032" cy="149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3F004A9-D70D-443B-AEB0-B9CEFE4D0F1A}"/>
              </a:ext>
            </a:extLst>
          </p:cNvPr>
          <p:cNvCxnSpPr>
            <a:cxnSpLocks/>
          </p:cNvCxnSpPr>
          <p:nvPr/>
        </p:nvCxnSpPr>
        <p:spPr>
          <a:xfrm flipH="1">
            <a:off x="5466686" y="2674670"/>
            <a:ext cx="464972" cy="164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E2D4C56C-43CF-4F58-9A89-2F20952E5161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906275" y="2684254"/>
            <a:ext cx="2027500" cy="217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D829442-492E-4C0D-BD65-370A5D5434B7}"/>
              </a:ext>
            </a:extLst>
          </p:cNvPr>
          <p:cNvSpPr txBox="1"/>
          <p:nvPr/>
        </p:nvSpPr>
        <p:spPr>
          <a:xfrm>
            <a:off x="4022982" y="2772120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6CDF64A-44A4-4EE3-9A58-DFC2AAF3FEB0}"/>
              </a:ext>
            </a:extLst>
          </p:cNvPr>
          <p:cNvSpPr txBox="1"/>
          <p:nvPr/>
        </p:nvSpPr>
        <p:spPr>
          <a:xfrm>
            <a:off x="4793134" y="2762765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FunDec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3B9684C-45CF-4307-9936-7E671F1FA733}"/>
              </a:ext>
            </a:extLst>
          </p:cNvPr>
          <p:cNvSpPr txBox="1"/>
          <p:nvPr/>
        </p:nvSpPr>
        <p:spPr>
          <a:xfrm>
            <a:off x="7933775" y="2763248"/>
            <a:ext cx="895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CompSt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B34E7F-B760-4E17-B1F0-2974BAA28C96}"/>
              </a:ext>
            </a:extLst>
          </p:cNvPr>
          <p:cNvCxnSpPr>
            <a:cxnSpLocks/>
          </p:cNvCxnSpPr>
          <p:nvPr/>
        </p:nvCxnSpPr>
        <p:spPr>
          <a:xfrm>
            <a:off x="4413689" y="2993109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472EEC60-6183-4B60-A46B-0CDC15C15FFC}"/>
              </a:ext>
            </a:extLst>
          </p:cNvPr>
          <p:cNvSpPr txBox="1"/>
          <p:nvPr/>
        </p:nvSpPr>
        <p:spPr>
          <a:xfrm>
            <a:off x="4158653" y="3107492"/>
            <a:ext cx="647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9310723-30E5-403F-A63D-064FEEC8A2A3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4760100" y="3035000"/>
            <a:ext cx="257236" cy="94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23669AB-BE25-42DB-9838-5C97D810CAFA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017146" y="3026961"/>
            <a:ext cx="278029" cy="84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29D2F034-65C5-4EED-B215-AF4A0828D133}"/>
              </a:ext>
            </a:extLst>
          </p:cNvPr>
          <p:cNvSpPr txBox="1"/>
          <p:nvPr/>
        </p:nvSpPr>
        <p:spPr>
          <a:xfrm>
            <a:off x="4887174" y="3111726"/>
            <a:ext cx="816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AEDEEE2-D07F-428B-B4C6-D3C36D9818A7}"/>
              </a:ext>
            </a:extLst>
          </p:cNvPr>
          <p:cNvSpPr txBox="1"/>
          <p:nvPr/>
        </p:nvSpPr>
        <p:spPr>
          <a:xfrm>
            <a:off x="4595815" y="3129242"/>
            <a:ext cx="328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右大括号 102">
            <a:extLst>
              <a:ext uri="{FF2B5EF4-FFF2-40B4-BE49-F238E27FC236}">
                <a16:creationId xmlns:a16="http://schemas.microsoft.com/office/drawing/2014/main" id="{8EFAFDE6-1044-4FD0-A15E-1B5F6E6D654B}"/>
              </a:ext>
            </a:extLst>
          </p:cNvPr>
          <p:cNvSpPr/>
          <p:nvPr/>
        </p:nvSpPr>
        <p:spPr>
          <a:xfrm rot="-5400000">
            <a:off x="5067091" y="3086206"/>
            <a:ext cx="267860" cy="1032064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2065F7B-514C-4066-8B64-FAC8A1B15D6E}"/>
              </a:ext>
            </a:extLst>
          </p:cNvPr>
          <p:cNvSpPr txBox="1"/>
          <p:nvPr/>
        </p:nvSpPr>
        <p:spPr>
          <a:xfrm>
            <a:off x="4284613" y="3748559"/>
            <a:ext cx="913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ParamDec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45308D1A-B839-437B-AE48-2BB87DEB3C38}"/>
              </a:ext>
            </a:extLst>
          </p:cNvPr>
          <p:cNvCxnSpPr>
            <a:cxnSpLocks/>
          </p:cNvCxnSpPr>
          <p:nvPr/>
        </p:nvCxnSpPr>
        <p:spPr>
          <a:xfrm>
            <a:off x="4924385" y="4006964"/>
            <a:ext cx="161820" cy="179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E9E3EDA-2C3C-4B3B-A15A-6B2734B80817}"/>
              </a:ext>
            </a:extLst>
          </p:cNvPr>
          <p:cNvSpPr txBox="1"/>
          <p:nvPr/>
        </p:nvSpPr>
        <p:spPr>
          <a:xfrm>
            <a:off x="5218185" y="3750605"/>
            <a:ext cx="96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ParamDec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5527EC1-DC9D-4096-B827-3510B6D3C55B}"/>
              </a:ext>
            </a:extLst>
          </p:cNvPr>
          <p:cNvSpPr txBox="1"/>
          <p:nvPr/>
        </p:nvSpPr>
        <p:spPr>
          <a:xfrm>
            <a:off x="5090065" y="3737713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B40C927-706A-42CB-984F-272865C58792}"/>
              </a:ext>
            </a:extLst>
          </p:cNvPr>
          <p:cNvSpPr txBox="1"/>
          <p:nvPr/>
        </p:nvSpPr>
        <p:spPr>
          <a:xfrm>
            <a:off x="4269440" y="4170103"/>
            <a:ext cx="747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590440D-1032-40B4-BC72-FB6072F0FAB3}"/>
              </a:ext>
            </a:extLst>
          </p:cNvPr>
          <p:cNvSpPr txBox="1"/>
          <p:nvPr/>
        </p:nvSpPr>
        <p:spPr>
          <a:xfrm>
            <a:off x="4927249" y="4155089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7E6CAEA1-19FF-4192-9916-8C2D2FC2D5DE}"/>
              </a:ext>
            </a:extLst>
          </p:cNvPr>
          <p:cNvCxnSpPr>
            <a:cxnSpLocks/>
          </p:cNvCxnSpPr>
          <p:nvPr/>
        </p:nvCxnSpPr>
        <p:spPr>
          <a:xfrm flipH="1">
            <a:off x="4734611" y="4028609"/>
            <a:ext cx="224764" cy="141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BDE57D55-3208-4EF9-8EE0-7F180F7717CD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7122765" y="3040247"/>
            <a:ext cx="1258663" cy="13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B592869F-8B6D-429D-B212-484264579313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381428" y="3040247"/>
            <a:ext cx="1081584" cy="23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6E539F2B-E48B-4F83-81E4-B556EE9EB96B}"/>
              </a:ext>
            </a:extLst>
          </p:cNvPr>
          <p:cNvCxnSpPr>
            <a:cxnSpLocks/>
            <a:stCxn id="82" idx="2"/>
            <a:endCxn id="127" idx="0"/>
          </p:cNvCxnSpPr>
          <p:nvPr/>
        </p:nvCxnSpPr>
        <p:spPr>
          <a:xfrm>
            <a:off x="8381428" y="3040247"/>
            <a:ext cx="3467802" cy="167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9B21B5C-E417-43AC-8763-0F42F74EE005}"/>
              </a:ext>
            </a:extLst>
          </p:cNvPr>
          <p:cNvSpPr txBox="1"/>
          <p:nvPr/>
        </p:nvSpPr>
        <p:spPr>
          <a:xfrm>
            <a:off x="6580602" y="3105798"/>
            <a:ext cx="649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D6C9A23-A893-4166-904E-4F7A26A47009}"/>
              </a:ext>
            </a:extLst>
          </p:cNvPr>
          <p:cNvSpPr txBox="1"/>
          <p:nvPr/>
        </p:nvSpPr>
        <p:spPr>
          <a:xfrm>
            <a:off x="9040718" y="3184771"/>
            <a:ext cx="816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highlight>
                <a:srgbClr val="00FFFF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84761BC-3FB7-466C-AB19-0DCEFD6850C3}"/>
              </a:ext>
            </a:extLst>
          </p:cNvPr>
          <p:cNvSpPr txBox="1"/>
          <p:nvPr/>
        </p:nvSpPr>
        <p:spPr>
          <a:xfrm>
            <a:off x="11737451" y="3208160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右大括号 129">
            <a:extLst>
              <a:ext uri="{FF2B5EF4-FFF2-40B4-BE49-F238E27FC236}">
                <a16:creationId xmlns:a16="http://schemas.microsoft.com/office/drawing/2014/main" id="{66DAEAE2-EFCE-4934-9CF1-0D76F5B194DF}"/>
              </a:ext>
            </a:extLst>
          </p:cNvPr>
          <p:cNvSpPr/>
          <p:nvPr/>
        </p:nvSpPr>
        <p:spPr>
          <a:xfrm rot="-5400000">
            <a:off x="9394505" y="1849935"/>
            <a:ext cx="267860" cy="3584823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A46DC81-B3F8-4C33-87C6-75B1DBBC83DC}"/>
              </a:ext>
            </a:extLst>
          </p:cNvPr>
          <p:cNvSpPr txBox="1"/>
          <p:nvPr/>
        </p:nvSpPr>
        <p:spPr>
          <a:xfrm>
            <a:off x="7505866" y="3788668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C08A2DF7-C1B7-4C9E-9507-8084446FED91}"/>
              </a:ext>
            </a:extLst>
          </p:cNvPr>
          <p:cNvCxnSpPr>
            <a:cxnSpLocks/>
          </p:cNvCxnSpPr>
          <p:nvPr/>
        </p:nvCxnSpPr>
        <p:spPr>
          <a:xfrm>
            <a:off x="7736021" y="4028343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3AE916B-9C64-41F9-8B23-364700BFA250}"/>
              </a:ext>
            </a:extLst>
          </p:cNvPr>
          <p:cNvSpPr txBox="1"/>
          <p:nvPr/>
        </p:nvSpPr>
        <p:spPr>
          <a:xfrm>
            <a:off x="8008937" y="3797495"/>
            <a:ext cx="546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C298F81-5DE4-4153-97CF-FC7CA9FCABF1}"/>
              </a:ext>
            </a:extLst>
          </p:cNvPr>
          <p:cNvSpPr txBox="1"/>
          <p:nvPr/>
        </p:nvSpPr>
        <p:spPr>
          <a:xfrm>
            <a:off x="7540384" y="4189405"/>
            <a:ext cx="5821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Exp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852A88DA-5596-4320-844E-5B56CE226CED}"/>
              </a:ext>
            </a:extLst>
          </p:cNvPr>
          <p:cNvCxnSpPr>
            <a:cxnSpLocks/>
          </p:cNvCxnSpPr>
          <p:nvPr/>
        </p:nvCxnSpPr>
        <p:spPr>
          <a:xfrm>
            <a:off x="8249206" y="4044373"/>
            <a:ext cx="0" cy="513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719E343-1251-41AC-993E-C5A52DE0FCAE}"/>
              </a:ext>
            </a:extLst>
          </p:cNvPr>
          <p:cNvSpPr txBox="1"/>
          <p:nvPr/>
        </p:nvSpPr>
        <p:spPr>
          <a:xfrm>
            <a:off x="7962892" y="4498974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CompSt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5AB0437-D4D0-43F7-8F67-9EE94DDC479F}"/>
              </a:ext>
            </a:extLst>
          </p:cNvPr>
          <p:cNvSpPr txBox="1"/>
          <p:nvPr/>
        </p:nvSpPr>
        <p:spPr>
          <a:xfrm>
            <a:off x="6462418" y="3122911"/>
            <a:ext cx="342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38FB297-5B18-4480-95A6-7CD27AF47B18}"/>
              </a:ext>
            </a:extLst>
          </p:cNvPr>
          <p:cNvSpPr txBox="1"/>
          <p:nvPr/>
        </p:nvSpPr>
        <p:spPr>
          <a:xfrm>
            <a:off x="6467063" y="3774836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0DA12020-589C-473C-8922-76FE5D12E9A3}"/>
              </a:ext>
            </a:extLst>
          </p:cNvPr>
          <p:cNvSpPr txBox="1"/>
          <p:nvPr/>
        </p:nvSpPr>
        <p:spPr>
          <a:xfrm>
            <a:off x="6858392" y="3767374"/>
            <a:ext cx="5014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5" name="右大括号 144">
            <a:extLst>
              <a:ext uri="{FF2B5EF4-FFF2-40B4-BE49-F238E27FC236}">
                <a16:creationId xmlns:a16="http://schemas.microsoft.com/office/drawing/2014/main" id="{4D7F5596-1D1E-4260-9D3A-ADEBDD2AFB9B}"/>
              </a:ext>
            </a:extLst>
          </p:cNvPr>
          <p:cNvSpPr/>
          <p:nvPr/>
        </p:nvSpPr>
        <p:spPr>
          <a:xfrm rot="-5400000">
            <a:off x="6744688" y="3377933"/>
            <a:ext cx="304577" cy="474303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11F3CE1F-7486-4BEC-8D48-7352444ABBAD}"/>
              </a:ext>
            </a:extLst>
          </p:cNvPr>
          <p:cNvCxnSpPr>
            <a:cxnSpLocks/>
          </p:cNvCxnSpPr>
          <p:nvPr/>
        </p:nvCxnSpPr>
        <p:spPr>
          <a:xfrm flipH="1">
            <a:off x="6347182" y="4048000"/>
            <a:ext cx="272328" cy="17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24571741-CFE0-4DD0-8F18-ECDEE4B77D61}"/>
              </a:ext>
            </a:extLst>
          </p:cNvPr>
          <p:cNvCxnSpPr>
            <a:cxnSpLocks/>
          </p:cNvCxnSpPr>
          <p:nvPr/>
        </p:nvCxnSpPr>
        <p:spPr>
          <a:xfrm>
            <a:off x="6659825" y="4036216"/>
            <a:ext cx="620418" cy="198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4412D72D-E263-4DDF-8134-EF9E5FED7CF4}"/>
              </a:ext>
            </a:extLst>
          </p:cNvPr>
          <p:cNvSpPr txBox="1"/>
          <p:nvPr/>
        </p:nvSpPr>
        <p:spPr>
          <a:xfrm>
            <a:off x="5836539" y="4167770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454C43EC-8455-4A2B-A97F-2FD1D163D265}"/>
              </a:ext>
            </a:extLst>
          </p:cNvPr>
          <p:cNvSpPr txBox="1"/>
          <p:nvPr/>
        </p:nvSpPr>
        <p:spPr>
          <a:xfrm>
            <a:off x="6540702" y="4177542"/>
            <a:ext cx="6517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F61BCBF-0768-4451-A717-2C53F92A5A91}"/>
              </a:ext>
            </a:extLst>
          </p:cNvPr>
          <p:cNvCxnSpPr>
            <a:cxnSpLocks/>
          </p:cNvCxnSpPr>
          <p:nvPr/>
        </p:nvCxnSpPr>
        <p:spPr>
          <a:xfrm>
            <a:off x="6227246" y="4388759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E477913-1D14-4295-9E22-60BE924A823E}"/>
              </a:ext>
            </a:extLst>
          </p:cNvPr>
          <p:cNvSpPr txBox="1"/>
          <p:nvPr/>
        </p:nvSpPr>
        <p:spPr>
          <a:xfrm>
            <a:off x="5972210" y="4503142"/>
            <a:ext cx="647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A37B4403-DE05-4704-9ED1-7BC88D06B5F7}"/>
              </a:ext>
            </a:extLst>
          </p:cNvPr>
          <p:cNvSpPr/>
          <p:nvPr/>
        </p:nvSpPr>
        <p:spPr>
          <a:xfrm rot="-5400000">
            <a:off x="6773580" y="4300655"/>
            <a:ext cx="267860" cy="657994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6406F42-E6FE-4A66-A759-FE0E6C9F4E6B}"/>
              </a:ext>
            </a:extLst>
          </p:cNvPr>
          <p:cNvSpPr txBox="1"/>
          <p:nvPr/>
        </p:nvSpPr>
        <p:spPr>
          <a:xfrm>
            <a:off x="6348355" y="4775973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4F53F12C-DC2B-4BEB-92E6-5D0EC0DADAB1}"/>
              </a:ext>
            </a:extLst>
          </p:cNvPr>
          <p:cNvCxnSpPr>
            <a:cxnSpLocks/>
          </p:cNvCxnSpPr>
          <p:nvPr/>
        </p:nvCxnSpPr>
        <p:spPr>
          <a:xfrm>
            <a:off x="6578510" y="5015648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9BDD728-1D71-4360-B1D4-F93E4020368B}"/>
              </a:ext>
            </a:extLst>
          </p:cNvPr>
          <p:cNvSpPr txBox="1"/>
          <p:nvPr/>
        </p:nvSpPr>
        <p:spPr>
          <a:xfrm>
            <a:off x="6966614" y="4779600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3A4CB11D-FE44-4B8A-8407-A96420013B37}"/>
              </a:ext>
            </a:extLst>
          </p:cNvPr>
          <p:cNvSpPr txBox="1"/>
          <p:nvPr/>
        </p:nvSpPr>
        <p:spPr>
          <a:xfrm>
            <a:off x="6731541" y="4756460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CEA9E072-9AF9-405B-BAE3-05618231E59D}"/>
              </a:ext>
            </a:extLst>
          </p:cNvPr>
          <p:cNvSpPr txBox="1"/>
          <p:nvPr/>
        </p:nvSpPr>
        <p:spPr>
          <a:xfrm>
            <a:off x="6252381" y="5197673"/>
            <a:ext cx="670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endParaRPr kumimoji="0" lang="zh-CN" altLang="en-US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DDCAD57D-7C37-483C-8CC0-E579F50DF650}"/>
              </a:ext>
            </a:extLst>
          </p:cNvPr>
          <p:cNvCxnSpPr>
            <a:cxnSpLocks/>
          </p:cNvCxnSpPr>
          <p:nvPr/>
        </p:nvCxnSpPr>
        <p:spPr>
          <a:xfrm>
            <a:off x="7280069" y="5018906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D4C1772D-98EB-4EC6-A106-AC93EDD78E6F}"/>
              </a:ext>
            </a:extLst>
          </p:cNvPr>
          <p:cNvSpPr txBox="1"/>
          <p:nvPr/>
        </p:nvSpPr>
        <p:spPr>
          <a:xfrm>
            <a:off x="7171832" y="4167253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8C3DCF7-994E-4FE9-9551-E69A674CCB1C}"/>
              </a:ext>
            </a:extLst>
          </p:cNvPr>
          <p:cNvSpPr txBox="1"/>
          <p:nvPr/>
        </p:nvSpPr>
        <p:spPr>
          <a:xfrm>
            <a:off x="6921812" y="5182306"/>
            <a:ext cx="10844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=Exp</a:t>
            </a:r>
            <a:endParaRPr kumimoji="0" lang="zh-CN" altLang="en-US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1C1E1D0F-8FAF-4E82-B9C9-BEB6F2EB8F11}"/>
              </a:ext>
            </a:extLst>
          </p:cNvPr>
          <p:cNvCxnSpPr>
            <a:cxnSpLocks/>
          </p:cNvCxnSpPr>
          <p:nvPr/>
        </p:nvCxnSpPr>
        <p:spPr>
          <a:xfrm>
            <a:off x="7722410" y="4039410"/>
            <a:ext cx="192156" cy="232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BB5CB8C9-CCB4-4597-AAF3-E5AE38CBB85E}"/>
              </a:ext>
            </a:extLst>
          </p:cNvPr>
          <p:cNvSpPr txBox="1"/>
          <p:nvPr/>
        </p:nvSpPr>
        <p:spPr>
          <a:xfrm>
            <a:off x="8633411" y="3809579"/>
            <a:ext cx="550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E17829C1-2E9A-47B9-A10A-A35124A31350}"/>
              </a:ext>
            </a:extLst>
          </p:cNvPr>
          <p:cNvCxnSpPr>
            <a:cxnSpLocks/>
            <a:stCxn id="179" idx="2"/>
          </p:cNvCxnSpPr>
          <p:nvPr/>
        </p:nvCxnSpPr>
        <p:spPr>
          <a:xfrm flipH="1">
            <a:off x="8577067" y="4086578"/>
            <a:ext cx="331620" cy="161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B65CE5C-FECC-40FE-A2A1-17A47A82F700}"/>
              </a:ext>
            </a:extLst>
          </p:cNvPr>
          <p:cNvSpPr txBox="1"/>
          <p:nvPr/>
        </p:nvSpPr>
        <p:spPr>
          <a:xfrm>
            <a:off x="8381428" y="4210341"/>
            <a:ext cx="12165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RETURN Exp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5F7A7A14-1594-4E01-9743-D08D23E1C4A9}"/>
              </a:ext>
            </a:extLst>
          </p:cNvPr>
          <p:cNvCxnSpPr>
            <a:cxnSpLocks/>
            <a:stCxn id="179" idx="2"/>
          </p:cNvCxnSpPr>
          <p:nvPr/>
        </p:nvCxnSpPr>
        <p:spPr>
          <a:xfrm>
            <a:off x="8908687" y="4086578"/>
            <a:ext cx="456185" cy="215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CF56630A-9D05-4170-9700-05601EDA368D}"/>
              </a:ext>
            </a:extLst>
          </p:cNvPr>
          <p:cNvCxnSpPr>
            <a:cxnSpLocks/>
            <a:stCxn id="179" idx="2"/>
          </p:cNvCxnSpPr>
          <p:nvPr/>
        </p:nvCxnSpPr>
        <p:spPr>
          <a:xfrm>
            <a:off x="8908687" y="4086578"/>
            <a:ext cx="195639" cy="238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87010E26-323F-4CB8-BAF1-13F8E99EB896}"/>
              </a:ext>
            </a:extLst>
          </p:cNvPr>
          <p:cNvSpPr txBox="1"/>
          <p:nvPr/>
        </p:nvSpPr>
        <p:spPr>
          <a:xfrm>
            <a:off x="9409969" y="3788668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7890C24-E815-4721-B264-83A7C75BE9CD}"/>
              </a:ext>
            </a:extLst>
          </p:cNvPr>
          <p:cNvSpPr txBox="1"/>
          <p:nvPr/>
        </p:nvSpPr>
        <p:spPr>
          <a:xfrm>
            <a:off x="10299653" y="3835984"/>
            <a:ext cx="546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67C53FB9-BD8E-4D75-B10E-B9D5BF078C14}"/>
              </a:ext>
            </a:extLst>
          </p:cNvPr>
          <p:cNvSpPr txBox="1"/>
          <p:nvPr/>
        </p:nvSpPr>
        <p:spPr>
          <a:xfrm>
            <a:off x="11080548" y="3852163"/>
            <a:ext cx="550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07F72E97-8F2B-4F1C-B2B4-FA6262D7BBDE}"/>
              </a:ext>
            </a:extLst>
          </p:cNvPr>
          <p:cNvCxnSpPr>
            <a:cxnSpLocks/>
          </p:cNvCxnSpPr>
          <p:nvPr/>
        </p:nvCxnSpPr>
        <p:spPr>
          <a:xfrm flipH="1">
            <a:off x="9331485" y="3997474"/>
            <a:ext cx="298758" cy="58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2E9D49B3-B84B-4B2B-8319-8B8922182567}"/>
              </a:ext>
            </a:extLst>
          </p:cNvPr>
          <p:cNvSpPr txBox="1"/>
          <p:nvPr/>
        </p:nvSpPr>
        <p:spPr>
          <a:xfrm>
            <a:off x="8869967" y="4566890"/>
            <a:ext cx="1873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 ( Exp )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ELSE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B3493F45-DE14-4F1A-B7A2-1AD8FEB610E5}"/>
              </a:ext>
            </a:extLst>
          </p:cNvPr>
          <p:cNvCxnSpPr>
            <a:cxnSpLocks/>
          </p:cNvCxnSpPr>
          <p:nvPr/>
        </p:nvCxnSpPr>
        <p:spPr>
          <a:xfrm>
            <a:off x="9648763" y="4036216"/>
            <a:ext cx="673570" cy="593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CC76B669-FDD3-4BBC-AF5A-CA147CA3B3BE}"/>
              </a:ext>
            </a:extLst>
          </p:cNvPr>
          <p:cNvCxnSpPr>
            <a:cxnSpLocks/>
          </p:cNvCxnSpPr>
          <p:nvPr/>
        </p:nvCxnSpPr>
        <p:spPr>
          <a:xfrm>
            <a:off x="9648763" y="3997474"/>
            <a:ext cx="0" cy="63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6F15CF5D-5C6A-4031-AABC-991F451B06E5}"/>
              </a:ext>
            </a:extLst>
          </p:cNvPr>
          <p:cNvCxnSpPr>
            <a:cxnSpLocks/>
          </p:cNvCxnSpPr>
          <p:nvPr/>
        </p:nvCxnSpPr>
        <p:spPr>
          <a:xfrm flipH="1">
            <a:off x="10273283" y="4025558"/>
            <a:ext cx="220864" cy="19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33CFAD90-74AA-4D51-AF55-C90795A85D6B}"/>
              </a:ext>
            </a:extLst>
          </p:cNvPr>
          <p:cNvSpPr txBox="1"/>
          <p:nvPr/>
        </p:nvSpPr>
        <p:spPr>
          <a:xfrm>
            <a:off x="10104259" y="4226143"/>
            <a:ext cx="12165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 ( Exp )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C5D0E12F-7515-4BA2-830D-4AF23E71F826}"/>
              </a:ext>
            </a:extLst>
          </p:cNvPr>
          <p:cNvCxnSpPr>
            <a:cxnSpLocks/>
          </p:cNvCxnSpPr>
          <p:nvPr/>
        </p:nvCxnSpPr>
        <p:spPr>
          <a:xfrm>
            <a:off x="10520131" y="3997474"/>
            <a:ext cx="567572" cy="320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F0607A13-B7E0-4760-AF08-1773CEE2EE37}"/>
              </a:ext>
            </a:extLst>
          </p:cNvPr>
          <p:cNvCxnSpPr>
            <a:cxnSpLocks/>
          </p:cNvCxnSpPr>
          <p:nvPr/>
        </p:nvCxnSpPr>
        <p:spPr>
          <a:xfrm>
            <a:off x="10520131" y="4025558"/>
            <a:ext cx="18521" cy="198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FDB864C-85A9-4E66-AE79-484EE881B136}"/>
              </a:ext>
            </a:extLst>
          </p:cNvPr>
          <p:cNvCxnSpPr>
            <a:cxnSpLocks/>
            <a:stCxn id="191" idx="2"/>
          </p:cNvCxnSpPr>
          <p:nvPr/>
        </p:nvCxnSpPr>
        <p:spPr>
          <a:xfrm flipH="1">
            <a:off x="11081314" y="4129162"/>
            <a:ext cx="274510" cy="49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88EA1582-79D8-4BF4-9559-B758350F496E}"/>
              </a:ext>
            </a:extLst>
          </p:cNvPr>
          <p:cNvSpPr txBox="1"/>
          <p:nvPr/>
        </p:nvSpPr>
        <p:spPr>
          <a:xfrm>
            <a:off x="10674222" y="4621287"/>
            <a:ext cx="145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 ( Exp )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CE38662A-2E02-4006-A765-875BDD630D57}"/>
              </a:ext>
            </a:extLst>
          </p:cNvPr>
          <p:cNvCxnSpPr>
            <a:cxnSpLocks/>
          </p:cNvCxnSpPr>
          <p:nvPr/>
        </p:nvCxnSpPr>
        <p:spPr>
          <a:xfrm>
            <a:off x="11368543" y="4155089"/>
            <a:ext cx="527190" cy="558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F4ABE623-7B06-43D4-BA89-0066F5F2301F}"/>
              </a:ext>
            </a:extLst>
          </p:cNvPr>
          <p:cNvCxnSpPr>
            <a:cxnSpLocks/>
            <a:stCxn id="191" idx="2"/>
          </p:cNvCxnSpPr>
          <p:nvPr/>
        </p:nvCxnSpPr>
        <p:spPr>
          <a:xfrm flipH="1">
            <a:off x="11346682" y="4129162"/>
            <a:ext cx="9142" cy="489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BE10188-F749-4AA4-BC5A-98E158A31806}"/>
              </a:ext>
            </a:extLst>
          </p:cNvPr>
          <p:cNvSpPr txBox="1"/>
          <p:nvPr/>
        </p:nvSpPr>
        <p:spPr>
          <a:xfrm>
            <a:off x="3312547" y="2066521"/>
            <a:ext cx="3918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D3813FA-96E2-4198-9CCD-99508189E368}"/>
              </a:ext>
            </a:extLst>
          </p:cNvPr>
          <p:cNvSpPr txBox="1"/>
          <p:nvPr/>
        </p:nvSpPr>
        <p:spPr>
          <a:xfrm>
            <a:off x="1254207" y="2972069"/>
            <a:ext cx="391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②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ADB4BDF-4A48-45B9-92F2-CB963B585A0E}"/>
              </a:ext>
            </a:extLst>
          </p:cNvPr>
          <p:cNvSpPr txBox="1"/>
          <p:nvPr/>
        </p:nvSpPr>
        <p:spPr>
          <a:xfrm>
            <a:off x="5226759" y="3279928"/>
            <a:ext cx="3918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527E5CE-BDEB-4F3F-8B49-6D80CB077AD2}"/>
              </a:ext>
            </a:extLst>
          </p:cNvPr>
          <p:cNvSpPr txBox="1"/>
          <p:nvPr/>
        </p:nvSpPr>
        <p:spPr>
          <a:xfrm>
            <a:off x="7072164" y="3177787"/>
            <a:ext cx="3918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4D952CB-DEB0-4429-AE24-635DA4F43B15}"/>
              </a:ext>
            </a:extLst>
          </p:cNvPr>
          <p:cNvSpPr txBox="1"/>
          <p:nvPr/>
        </p:nvSpPr>
        <p:spPr>
          <a:xfrm>
            <a:off x="8821680" y="3196466"/>
            <a:ext cx="336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⑤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6511D9-694B-43B7-9733-B043F837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C--</a:t>
            </a:r>
            <a:r>
              <a:rPr lang="zh-CN" altLang="en-US" dirty="0"/>
              <a:t>语言文法示意图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6BC4799-1D48-262B-00E8-AEE5EA03CD5B}"/>
              </a:ext>
            </a:extLst>
          </p:cNvPr>
          <p:cNvGrpSpPr/>
          <p:nvPr/>
        </p:nvGrpSpPr>
        <p:grpSpPr>
          <a:xfrm>
            <a:off x="618668" y="4184458"/>
            <a:ext cx="6072480" cy="1992240"/>
            <a:chOff x="618668" y="4184458"/>
            <a:chExt cx="6072480" cy="19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9F757E7F-800D-EDCE-F384-351BCA9EF64F}"/>
                    </a:ext>
                  </a:extLst>
                </p14:cNvPr>
                <p14:cNvContentPartPr/>
                <p14:nvPr/>
              </p14:nvContentPartPr>
              <p14:xfrm>
                <a:off x="1361348" y="4439338"/>
                <a:ext cx="5329800" cy="17373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9F757E7F-800D-EDCE-F384-351BCA9EF64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52348" y="4430698"/>
                  <a:ext cx="5347440" cy="17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2C84E171-0874-4F47-9D35-499D411F85C5}"/>
                    </a:ext>
                  </a:extLst>
                </p14:cNvPr>
                <p14:cNvContentPartPr/>
                <p14:nvPr/>
              </p14:nvContentPartPr>
              <p14:xfrm>
                <a:off x="618668" y="4184458"/>
                <a:ext cx="1339200" cy="2120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2C84E171-0874-4F47-9D35-499D411F85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9668" y="4175818"/>
                  <a:ext cx="135684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699F58E6-FA91-71B1-2B0C-8C4FC1E52BCA}"/>
                  </a:ext>
                </a:extLst>
              </p14:cNvPr>
              <p14:cNvContentPartPr/>
              <p14:nvPr/>
            </p14:nvContentPartPr>
            <p14:xfrm>
              <a:off x="6500708" y="5396218"/>
              <a:ext cx="929880" cy="1256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699F58E6-FA91-71B1-2B0C-8C4FC1E52B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92068" y="5387578"/>
                <a:ext cx="947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8E09C879-A480-FD81-49D1-DB8EB76BB667}"/>
                  </a:ext>
                </a:extLst>
              </p14:cNvPr>
              <p14:cNvContentPartPr/>
              <p14:nvPr/>
            </p14:nvContentPartPr>
            <p14:xfrm>
              <a:off x="6095348" y="4548778"/>
              <a:ext cx="2055960" cy="126864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8E09C879-A480-FD81-49D1-DB8EB76BB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86348" y="4539778"/>
                <a:ext cx="2073600" cy="12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851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186</Words>
  <Application>Microsoft Office PowerPoint</Application>
  <PresentationFormat>宽屏</PresentationFormat>
  <Paragraphs>84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C--语言文法示意图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C--语言文法示意图</dc:title>
  <dc:creator>1</dc:creator>
  <cp:lastModifiedBy>炳轩 王</cp:lastModifiedBy>
  <cp:revision>4</cp:revision>
  <dcterms:created xsi:type="dcterms:W3CDTF">2022-03-12T13:40:39Z</dcterms:created>
  <dcterms:modified xsi:type="dcterms:W3CDTF">2023-04-12T06:46:40Z</dcterms:modified>
</cp:coreProperties>
</file>