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1" r:id="rId2"/>
    <p:sldId id="330" r:id="rId3"/>
    <p:sldId id="437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36" r:id="rId19"/>
    <p:sldId id="435" r:id="rId20"/>
    <p:sldId id="426" r:id="rId21"/>
    <p:sldId id="427" r:id="rId22"/>
    <p:sldId id="333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D412A-3AEE-44F7-8D75-FF5694274C7D}" v="1" dt="2022-05-02T12:56:25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50" autoAdjust="0"/>
  </p:normalViewPr>
  <p:slideViewPr>
    <p:cSldViewPr>
      <p:cViewPr varScale="1">
        <p:scale>
          <a:sx n="89" d="100"/>
          <a:sy n="89" d="100"/>
        </p:scale>
        <p:origin x="939" y="87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炳轩" userId="2b2b7bea-2041-45f6-b7c0-a65a62d0b433" providerId="ADAL" clId="{912D412A-3AEE-44F7-8D75-FF5694274C7D}"/>
    <pc:docChg chg="modSld sldOrd">
      <pc:chgData name="王炳轩" userId="2b2b7bea-2041-45f6-b7c0-a65a62d0b433" providerId="ADAL" clId="{912D412A-3AEE-44F7-8D75-FF5694274C7D}" dt="2022-05-02T12:56:25.772" v="0"/>
      <pc:docMkLst>
        <pc:docMk/>
      </pc:docMkLst>
      <pc:sldChg chg="ord">
        <pc:chgData name="王炳轩" userId="2b2b7bea-2041-45f6-b7c0-a65a62d0b433" providerId="ADAL" clId="{912D412A-3AEE-44F7-8D75-FF5694274C7D}" dt="2022-05-02T12:56:25.772" v="0"/>
        <pc:sldMkLst>
          <pc:docMk/>
          <pc:sldMk cId="0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2022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trace10.txt </a:t>
            </a:r>
            <a:r>
              <a:rPr lang="en-US" altLang="zh-CN" sz="2000" dirty="0">
                <a:latin typeface="Calibri" panose="020F0502020204030204" pitchFamily="34" charset="0"/>
              </a:rPr>
              <a:t>- Process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</a:rPr>
              <a:t>builtin</a:t>
            </a:r>
            <a:r>
              <a:rPr lang="en-US" altLang="zh-CN" sz="2000" dirty="0">
                <a:latin typeface="Calibri" panose="020F0502020204030204" pitchFamily="34" charset="0"/>
              </a:rPr>
              <a:t> command. 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#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-e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\046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./</a:t>
            </a:r>
            <a:r>
              <a:rPr lang="en-US" altLang="zh-CN" sz="2000" dirty="0" err="1">
                <a:latin typeface="Calibri" panose="020F0502020204030204" pitchFamily="34" charset="0"/>
              </a:rPr>
              <a:t>myspin</a:t>
            </a:r>
            <a:r>
              <a:rPr lang="en-US" altLang="zh-CN" sz="2000" dirty="0">
                <a:latin typeface="Calibri" panose="020F0502020204030204" pitchFamily="34" charset="0"/>
              </a:rPr>
              <a:t> 4 &amp;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SLEEP 1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TSTP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</a:t>
            </a:r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fg</a:t>
            </a:r>
            <a:r>
              <a:rPr lang="en-US" altLang="zh-CN" sz="2000" dirty="0">
                <a:latin typeface="Calibri" panose="020F0502020204030204" pitchFamily="34" charset="0"/>
              </a:rPr>
              <a:t> %1</a:t>
            </a: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/bin/echo </a:t>
            </a:r>
            <a:r>
              <a:rPr lang="en-US" altLang="zh-CN" sz="2000" dirty="0" err="1">
                <a:latin typeface="Calibri" panose="020F0502020204030204" pitchFamily="34" charset="0"/>
              </a:rPr>
              <a:t>tsh</a:t>
            </a:r>
            <a:r>
              <a:rPr lang="en-US" altLang="zh-CN" sz="2000" dirty="0">
                <a:latin typeface="Calibri" panose="020F0502020204030204" pitchFamily="34" charset="0"/>
              </a:rPr>
              <a:t>&gt; jobs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jobs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要求在个人虚拟机和泰山服务器上都测试正确。将实验包和修改后的</a:t>
            </a:r>
            <a:r>
              <a:rPr lang="en-US" altLang="zh-CN" b="0" dirty="0" err="1"/>
              <a:t>tsh.c</a:t>
            </a:r>
            <a:r>
              <a:rPr lang="zh-CN" altLang="en-US" b="0"/>
              <a:t>及执行程序留在服务器上（校内同学）。</a:t>
            </a:r>
            <a:endParaRPr lang="en-US" altLang="zh-CN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把信号发送给组</a:t>
            </a:r>
            <a:r>
              <a:rPr lang="en-US" altLang="zh-CN" b="0" dirty="0"/>
              <a:t>id  </a:t>
            </a:r>
            <a:r>
              <a:rPr lang="zh-CN" altLang="en-US" b="0" dirty="0"/>
              <a:t>为 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en-US" altLang="zh-CN" b="0" dirty="0"/>
              <a:t> </a:t>
            </a:r>
            <a:r>
              <a:rPr lang="zh-CN" altLang="en-US" b="0" dirty="0"/>
              <a:t>的进程组中所有进程；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，把信号发送给所有进程，除系统进程外（有些进程不接受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  议：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WNOHANG|WUNTRACED))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.....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603" y="1295400"/>
            <a:ext cx="8594725" cy="53340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会给所有前台进程组中的进程发送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——2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pPr marL="0" lvl="1" indent="0">
              <a:buSzPct val="60000"/>
              <a:buNone/>
            </a:pP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9102" y="295275"/>
            <a:ext cx="8786982" cy="762000"/>
          </a:xfrm>
        </p:spPr>
        <p:txBody>
          <a:bodyPr/>
          <a:lstStyle/>
          <a:p>
            <a:r>
              <a:rPr lang="zh-CN" altLang="en-US" dirty="0"/>
              <a:t>常用作业、进程、进程组管理的命令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89102" y="1066800"/>
            <a:ext cx="8594725" cy="5410200"/>
          </a:xfrm>
        </p:spPr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sz="2400" dirty="0"/>
              <a:t>jobs </a:t>
            </a:r>
            <a:r>
              <a:rPr lang="zh-CN" altLang="en-US" sz="2400" dirty="0"/>
              <a:t>显示当前暂停的进程</a:t>
            </a:r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个任务在后台运行</a:t>
            </a:r>
            <a:r>
              <a:rPr lang="en-US" altLang="zh-CN" sz="2400" dirty="0"/>
              <a:t>(%</a:t>
            </a:r>
            <a:r>
              <a:rPr lang="zh-CN" altLang="en-US" sz="2400" dirty="0"/>
              <a:t>前有空格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fg</a:t>
            </a:r>
            <a:r>
              <a:rPr lang="en-US" altLang="zh-CN" sz="2400" dirty="0"/>
              <a:t> %n </a:t>
            </a:r>
            <a:r>
              <a:rPr lang="zh-CN" altLang="en-US" sz="2400" dirty="0"/>
              <a:t>使第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个任务在前台运行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 </a:t>
            </a:r>
            <a:r>
              <a:rPr lang="zh-CN" altLang="en-US" sz="2400" dirty="0"/>
              <a:t>不带</a:t>
            </a:r>
            <a:r>
              <a:rPr lang="en-US" altLang="zh-CN" sz="2400" dirty="0"/>
              <a:t>%n</a:t>
            </a:r>
            <a:r>
              <a:rPr lang="zh-CN" altLang="en-US" sz="2400" dirty="0"/>
              <a:t> 表示对最后一个进程操作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ctrl+c</a:t>
            </a:r>
            <a:r>
              <a:rPr lang="en-US" altLang="zh-CN" sz="2400" dirty="0"/>
              <a:t>:</a:t>
            </a:r>
            <a:r>
              <a:rPr lang="zh-CN" altLang="en-US" sz="2400" dirty="0"/>
              <a:t> 终止前台作业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ctrl+z</a:t>
            </a:r>
            <a:r>
              <a:rPr lang="en-US" altLang="zh-CN" sz="2400" dirty="0"/>
              <a:t>: </a:t>
            </a:r>
            <a:r>
              <a:rPr lang="zh-CN" altLang="en-US" sz="2400" dirty="0"/>
              <a:t>停止前台作业</a:t>
            </a:r>
            <a:r>
              <a:rPr lang="en-US" altLang="zh-CN" sz="2400" dirty="0"/>
              <a:t>(</a:t>
            </a:r>
            <a:r>
              <a:rPr lang="zh-CN" altLang="en-US" sz="2400" dirty="0"/>
              <a:t>进程组的每个进程</a:t>
            </a:r>
            <a:r>
              <a:rPr lang="en-US" altLang="zh-CN" sz="2400" dirty="0"/>
              <a:t>)</a:t>
            </a:r>
            <a:r>
              <a:rPr lang="zh-CN" altLang="en-US" sz="2400" dirty="0"/>
              <a:t>，随后可用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bg</a:t>
            </a:r>
            <a:r>
              <a:rPr lang="zh-CN" altLang="en-US" sz="2400" dirty="0"/>
              <a:t>恢复运行。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            / </a:t>
            </a:r>
            <a:r>
              <a:rPr lang="en-US" altLang="zh-CN" dirty="0" err="1"/>
              <a:t>ps</a:t>
            </a:r>
            <a:r>
              <a:rPr lang="en-US" altLang="zh-CN" dirty="0"/>
              <a:t> -t       /</a:t>
            </a:r>
            <a:r>
              <a:rPr lang="en-US" altLang="zh-CN" dirty="0" err="1"/>
              <a:t>ps</a:t>
            </a:r>
            <a:r>
              <a:rPr lang="en-US" altLang="zh-CN" dirty="0"/>
              <a:t> -aux        /</a:t>
            </a:r>
            <a:r>
              <a:rPr lang="en-US" altLang="zh-CN" dirty="0" err="1"/>
              <a:t>ps</a:t>
            </a:r>
            <a:r>
              <a:rPr lang="en-US" altLang="zh-CN" dirty="0"/>
              <a:t>  -w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05200" y="304800"/>
            <a:ext cx="533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Linux&gt;sleep 2000 |</a:t>
            </a:r>
            <a:r>
              <a:rPr lang="en-US" altLang="zh-CN" dirty="0" err="1">
                <a:latin typeface="Calibri" panose="020F0502020204030204" pitchFamily="34" charset="0"/>
              </a:rPr>
              <a:t>more|sort|grep</a:t>
            </a:r>
            <a:r>
              <a:rPr lang="en-US" altLang="zh-CN" dirty="0">
                <a:latin typeface="Calibri" panose="020F0502020204030204" pitchFamily="34" charset="0"/>
              </a:rPr>
              <a:t> hit&amp;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dirty="0" err="1">
                <a:latin typeface="Calibri" panose="020F0502020204030204" pitchFamily="34" charset="0"/>
              </a:rPr>
              <a:t>ps</a:t>
            </a:r>
            <a:r>
              <a:rPr lang="en-US" altLang="zh-CN" dirty="0">
                <a:latin typeface="Calibri" panose="020F0502020204030204" pitchFamily="34" charset="0"/>
              </a:rPr>
              <a:t> -f a</a:t>
            </a:r>
          </a:p>
          <a:p>
            <a:r>
              <a:rPr lang="en-US" altLang="zh-CN" dirty="0">
                <a:latin typeface="Calibri" panose="020F0502020204030204" pitchFamily="34" charset="0"/>
              </a:rPr>
              <a:t>Linux&gt;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  </a:t>
            </a:r>
            <a:r>
              <a:rPr lang="en-US" altLang="zh-CN" sz="2000" dirty="0" err="1"/>
              <a:t>aj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30C060-A06A-4BB4-AE50-59C34739FB99}"/>
              </a:ext>
            </a:extLst>
          </p:cNvPr>
          <p:cNvSpPr txBox="1"/>
          <p:nvPr/>
        </p:nvSpPr>
        <p:spPr>
          <a:xfrm>
            <a:off x="3413125" y="6153090"/>
            <a:ext cx="533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Linux&gt; </a:t>
            </a:r>
            <a:r>
              <a:rPr lang="en-US" altLang="zh-CN" sz="2000" dirty="0" err="1"/>
              <a:t>pstree</a:t>
            </a:r>
            <a:r>
              <a:rPr lang="en-US" altLang="zh-CN" sz="2000" dirty="0"/>
              <a:t> -h -g –p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3788</Words>
  <Application>Microsoft Office PowerPoint</Application>
  <PresentationFormat>全屏显示(4:3)</PresentationFormat>
  <Paragraphs>304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ICS-LAB4  TinyShell   微壳</vt:lpstr>
      <vt:lpstr>一、实验基本信息</vt:lpstr>
      <vt:lpstr>PowerPoint 演示文稿</vt:lpstr>
      <vt:lpstr>二、实验要求</vt:lpstr>
      <vt:lpstr>三、实验预习</vt:lpstr>
      <vt:lpstr>常用作业、进程、进程组管理的命令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王炳轩</cp:lastModifiedBy>
  <cp:revision>483</cp:revision>
  <cp:lastPrinted>2012-09-05T04:08:00Z</cp:lastPrinted>
  <dcterms:created xsi:type="dcterms:W3CDTF">2012-09-06T15:16:00Z</dcterms:created>
  <dcterms:modified xsi:type="dcterms:W3CDTF">2022-05-02T12:56:34Z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