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30T12:29:12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6685 2522 0,'0'0'0,"-18"0"0,1 0 15,-1 0-15,1 0 16,-1 0 0,0 0-16,1 18 15,-19-18 1,19 18-1,-1 17-15,-17-17 0,0-18 16,-18 70 0,17-52-16,1-1 15,35 1-15,-35 17 16,17-17 0,1 17-16,-1-17 0,-17 17 15,17 0-15,0-17 16,1 17-16,-1 1 15,18-19-15,0 19 16,0-19-16,0 1 16,0 17-16,18 0 15,-1-17 1,19 17-16,-1 1 0,-17-1 16,17 0-16,18-17 15,-18 17-15,0-17 16,-17 17-16,17-17 15,0-18-15,-17 0 16,35 17-16,0 1 0,0-1 16,-18 1-1,36 17-15,-18-17 16,17 0-16,-17-1 16,53 1-1,-53 0-15,0-18 0,-18 0 16,18 0-1,-35 0-15,34 0 16,37 0-16,-72-18 16,36-17-16,0-1 15,0 1-15,0 0 16,-18 0 0,36-36-1,-36 36-15,0-1 16,1 19-16,-36-1 31,35-17-31,-17 17 16,-1-17-16,1 0 15,-18-1 1,35 19-16,-17-18 0,-1 17 16,-17-17-1,0 17-15,0 0 16,0-17-16,0 0 15,0 17-15,-35-17 16,-18-36 0,36 54-16,-19-19 15,1 1-15,0 0 16,17 17-16,-17 18 16,0-17-1,-1-1-15,19 18 0,-19-18 16,1 18-16,17 0 15,-17 0-15,18 0 16,-54 0-16,18 0 16,18 0-16,-18 18 15,-18 0-15,-17-1 16,-18 1-16,-17-1 16,-1-17-16,54 18 15,34-18-15,-16 0 16,-1 0-16,35 0 15,-17 0-15,17 0 16,0 0-16,18 18 78</inkml:trace>
  <inkml:trace contextRef="#ctx0" brushRef="#br0" timeOffset="697.685">6385 3298 0,'0'36'31,"0"34"-15,-70 36-16,34 18 15,-87 34-15,-1 36 16,-17-17-16,0 17 16,-88 211-1,123-210-15,36 16 16,-1-17-16,0-17 15,36-54-15,-35 18 16,-1 88-16,18-105 16,18-1-16,-18 36 15,18-18-15,-18 18 16,17 0-16,-16-36 16,16-52-1,19-36-15,17 0 0,-18-17 16,0 17-16,1-17 15,17 0-15,0-1 16,-18 1 0,18-1 15,0 1-31,0 17 16,-18-17-16,1 17 15,17-17-15,-18 0 16,18-1-1,-17-17-15</inkml:trace>
  <inkml:trace contextRef="#ctx0" brushRef="#br0" timeOffset="1405.185">4198 7338 0,'-18'0'47,"-17"70"-47,0 1 15,17 52-15,1-17 16,-1-18-16,18 1 15,0-54-15,0 0 16,0 0-16,35 1 16,0-1-16,1-17 15,-19-1-15,19 1 16,-19-18-16,1 0 16,0 0-1,-1 0 1,19 0-1,-1 0-15,-18-18 16,36 18-16,-17-17 16,-1-1-16,-17 0 15,-1 1-15,18-1 16,1-17-16,34-18 16,1-35-16,-18-36 15,17 18-15,-17 1 16,18 34-16,-54 18 15,19 18-15,-19 35 0,-17-18 16</inkml:trace>
  <inkml:trace contextRef="#ctx0" brushRef="#br0" timeOffset="4649.01">2699 8537 0,'17'0'47,"1"0"-31,53 0-16,-1-17 15,1 17-15,-36-18 16,18 0-16,17 1 16,-17-1-16,18 18 15,-53-18-15,17 18 0,-35-17 16,-35 17 46,-89 17-46,36 19-16,-36-19 16,-17 36-16,0-35 15,18-1-15,52 1 16,18 0-16,141-54 62,71 1-46,0-18-16,0 18 16,17-18-16,0 0 15,-34 18-15,-54 35 16,-35-18-16,-53 36 62,-124 17-62,-52 36 16,17-36-16,0 18 16,36-18-16,17 0 15,35-17-15,54 0 16,70-54 31,141-34-47,35-1 15,71-17-15,0 18 16,-53 34-16,-71 1 16,-52 0-16,-71 35 15,-53-18-15,-53 36 47,-71 17-47,-70 36 16,0-18-16,-106-1 15,-35 19-15,-71-18 16,107 0 0,-37 35-16,72-53 0,52 18 15,36 0-15,105-35 16,54-18-16,34 0 31,71-35-31,36-1 16,35-34-16,17 34 15,-17-34-15,-1 17 16,1 18-16,0-18 16,-36 17-1,-17 1-15,-53 18 0,-18-1 16,-17 18-16,0 0 187,-1 0-171,54-35-16,17 17 16,53-35-16,0 18 15,53 0-15,-17-1 16,-18-17-16,-36 36 16,-52 17-16,-36-18 15,-18 18-15,-52 18 78,-71 35-78,-88 52 16,18-34-16,-142 17 16,36-35-16,-18 0 15,53 0-15,71-18 16,53 18-16,52-53 15,53 0 1,71 0 0,88-53-1,36 18-15,123-18 16,17 0-16,142 0 16,-159 18-16,-89 17 15,-70 18-15,-52 0 16,-54 0-16,-35 18 31,-88 0-15,-53 52-16,-89 1 15,-52-1-15,-106-17 16,0 18-16,53-18 16,35-18-16,71 18 15,70 0-15,35-36 0,89 1 16,123-18 31,71-53-47,35 18 15,35-18-15,71 0 16,0 0-16,-18 18 16,1-18-16,-89 18 15,-36 35-15,-69-18 16,-72 18-16,1 0 15,-71 53 17,-265 176-32,107-88 15,17 0-15,35-52 16,18-1-16,53-35 16,52-36-1,1-17-15,35 18 0,53-18 31,106-18-15,17-35-16,36 18 16,88-18-16,-36 0 15,1 0-15,-71 18 16,-88 35-16,-18 0 16,-53 0-16,-17 0 15,-18 18 1,-35 17-16,-89 36 15,-70 52-15,-123 1 16,-36-1-16,-194 36 16,18-53-16,141-54 15,53 1-15,52 0 16,89 0-16,36-35 16,87 0-16,53-18 15,54 0 16,175-36-31,89-17 16,71 0-16,140-17 16,18-18-16,-17 17 15,-1 1-15,-175 17 16,-142 53-16,-89 0 16,-87 0-16,-53 0 31,-71 35-16,-106 18-15,-52 0 16,-36 0-16,-88 17 16,35 18-16,18-35 15,35 0-15,18-35 16,17 35-16,71-18 16,106-35-1,70 0-15,89-35 31,88-89-31,35-17 16,88-35-16,53-1 16,71-34-16,176-71 15,-18 35-15,-70 35 16,-53 71-16,-176 88 16,-142 0-16,-70 35 15</inkml:trace>
  <inkml:trace contextRef="#ctx0" brushRef="#br0" timeOffset="6443.727">617 6685 0,'0'35'31,"18"18"-31,0 0 16,-1 18-16,1 35 16,0-18-16,-18 0 15,17-35 1,1-18-16,-1-17 0,1-18 62</inkml:trace>
  <inkml:trace contextRef="#ctx0" brushRef="#br0" timeOffset="6974.14">864 6632 0,'36'0'78,"-19"0"-78,1-17 16,17-1-16,36 0 15,-1 1 1,18-1-16,36 0 0,52 18 16,1 0-16,-1 0 15,0 0-15,-17 0 16,-35 18-16,-54 0 15,-52-1-15,0-17 16,-18 18-16,0 17 31,0 0-15,-36-17-16,1 17 16,0 1-16,-1-1 15,19 0-15,-19-17 16,1 17-16,0 0 15,17 1-15,1-36 16,-1 17-16,0 1 16,1-18-1,-1 0 1,0 0-16,-34-18 16,-19-17-16</inkml:trace>
  <inkml:trace contextRef="#ctx0" brushRef="#br0" timeOffset="7277.925">776 6703 0,'18'17'47,"17"19"-32,0-1 1,18-35-16,-18 0 0,36 0 16,17 0-16,0 0 15,1 0-15,-36 0 16,52-18-1,-69 1 1</inkml:trace>
  <inkml:trace contextRef="#ctx0" brushRef="#br0" timeOffset="7667.543">1570 6756 0,'0'17'31,"0"19"-31,-18-19 16,-17 19 0,0-1-16,17 0 15,-17-17-15,-1 17 0,1 0 16,18 1-16,-19-19 16,1 1-16,0-1 15,17 1 1,-17 0-16,17-18 0</inkml:trace>
  <inkml:trace contextRef="#ctx0" brushRef="#br0" timeOffset="8036.582">847 7373 0,'0'18'15,"0"-1"1,17-17-16,1 0 15,35 0 1,0 0-16,35-35 16,35 0-16,19-18 15,-19 18-15,0-1 0,-17-17 16,-35 18-16,-18 17 16,-36 18-1,19-17-15,-1-1 16,-17 18-16,-1 0 15,1 0-15</inkml:trace>
  <inkml:trace contextRef="#ctx0" brushRef="#br0" timeOffset="8416.381">1288 7549 0,'0'18'94,"17"0"-78,1-18-1,17 0 1,18 0-16,-35 0 0,88-18 16,-18-35-16,-35 36 15,0-19-15,-18 1 16,-35 0-16,35 17 15</inkml:trace>
  <inkml:trace contextRef="#ctx0" brushRef="#br0" timeOffset="8808.898">1464 6879 0,'0'106'31,"0"17"-15,0-17-16,0 18 15,0-1 1,35-52-16,1-18 0,-19 0 16,1 0-16,-1-36 15,19 18-15,-36-17 16,0 0-1</inkml:trace>
  <inkml:trace contextRef="#ctx0" brushRef="#br0" timeOffset="9127.663">1305 7832 0,'18'17'63,"0"-17"-48,17 0-15,0 0 16,18 0 0,35 0-16,36-17 0,-36-19 15,-53 19 1,0 17-16,-17-18 0</inkml:trace>
  <inkml:trace contextRef="#ctx0" brushRef="#br0" timeOffset="9414.709">1147 8043 0,'0'18'47,"-18"0"-31,18-1 0,-18 1-16,18 17 15,0-17 1</inkml:trace>
  <inkml:trace contextRef="#ctx0" brushRef="#br0" timeOffset="9689.231">1570 7937 0,'17'18'32,"-17"17"-32,18 1 15,0-19 1,-1 19-16,-17-19 0,18-17 15,-18 18 1</inkml:trace>
  <inkml:trace contextRef="#ctx0" brushRef="#br0" timeOffset="9927.989">1905 8008 0,'0'0'0,"18"35"16,17 1-16,0-19 15,18 36 1,-18-35-16,-17-18 15</inkml:trace>
  <inkml:trace contextRef="#ctx0" brushRef="#br0" timeOffset="10181.858">2152 8132 0,'18'0'16,"-1"0"-1,1 0 1</inkml:trace>
  <inkml:trace contextRef="#ctx0" brushRef="#br0" timeOffset="10671.421">2081 7937 0,'18'18'62,"0"0"-62,17-1 16,0 19 0,18-1-16,-35 0 0,17-17 15,0-18-15,1 18 16,-19-1-16,1 1 16</inkml:trace>
  <inkml:trace contextRef="#ctx0" brushRef="#br0" timeOffset="62501.667">8819 5874 0,'18'0'62,"35"0"-62,-18 0 16,53 0-16,18-18 0,-18-17 15,36 17-15,35-17 16,-36 0-16,36 17 16,17 0-16,1 18 15,-1 0-15,-52 0 16,52 0-16,-35-17 15,53-19-15,-53 36 16,106-35 0,-159 35-16,-35-17 15,0 17-15,-35 0 16,17-18-16,0 18 16,18 0-1,-35 0-15,17 0 16,0 0-16,-17 0 15,35 0-15,-35 0 16,88 0 0,-71 0-16,0-18 15,0 18 1,-17 0-16,17 0 0,-17 0 16</inkml:trace>
  <inkml:trace contextRef="#ctx0" brushRef="#br0" timeOffset="77527.342">706 3739 0,'0'18'31,"0"70"-31,0 36 15,0-1-15,0 1 16,0 52 0,0 0-16,0 1 0,0-1 15,17 54-15,36-19 16,35 389 0,-35-300-1,0-18-15,-35 18 0,17 0 16,-17-71-1,-18-53-15,17 1 0,-17-18 16,0-54 0,0 19-16,0-1 0,0 54 15,0-1 1,0 1-16,0-1 0,0 0 16,0 36-1,0-36-15,0 36 0,-17-36 16,-1-34-16,-35 16 15,18-34-15,17-1 16,-17 1-16,17-1 16,18-17-16,-17-18 15,17 0-15,-18 18 16,0 18-16,1-1 16,-19 18-16,1-17 15,-18 70-15,18-35 16,17-18-16,18-18 15,-17-35-15,-19 36 16,36-54-16,0 1 16,0 52-1,0-70-15,0 35 16,0 1-16,18 34 16,17 1-16,18 34 15,-35-34-15,0-18 0,17-36 16,-18-35-1,-17 1-15,18-1 16,-18 0-16,18-17 16,-1 17-16,-17 1 0,18-36 15,-18 17 1,18 1-16,-1-18 47,1 0-32,0 0-15,17 0 32,-18 17-32,36 1 0,-17 17 15,34 1-15,36-1 16,18-17-16,-1 17 16,0-18-16,19-17 15,-19 0-15,1 18 16,17-18-16,-18 0 15,36 0-15,17-35 16,1 0-16,17-18 16,17 17-16,-34 1 15,-1 0-15,1 0 16,-19-1-16,-34-17 16,70 18-1,-106 35-15,-53-18 16,18 18-16,-35 0 15,17 0-15,0 0 16,-17-17-16,17 17 16,1-18-16,-19 18 15,-17-18 32,18 1-31,-1-18-1,36-89-15,0 1 16,18-54-16,-18-17 16,-18 18-16,36-18 0,-1-36 15,-17-69 1,0 34-16,18-17 16,-19 17-16,1 1 15,71-248-15,-89 300 16,18-17-16,-35 53 15,-1-18-15,-17 53 16,36-18 0,-19 35-16,-17 19 0,18-1 15,-18 18-15,18-36 16,-18 36-16,0 0 16,0-1-16,0-34 15,0 0-15,0-1 16,0 1-16,0 17 15,0-18-15,0 1 16,-18-1-16,0 1 16,-17-1-16,35 1 15,-18-1 1,18 1-16,0 35 0,0-36 16,0 36-16,0 0 15,0 17-15,0-17 16,0 53-16,0-89 15,0 36-15,0 0 16,0-35-16,0 34 16,0-34-16,0 35 15,0 17-15,0 1 16,0 17-16,0 17 16,-35-17-16,17 18 15,1 18-15,-19-19 16,1 1-16,18 0 15,-19-1-15,1-16 16,0-1-16,17 0 16,-17 17-16,17 19 15,-17-18-15,0-1 16,-18 1-16,0 0 16,35 17-1,1-17-15,-36-1 0,17 1 16,1 0-16,17 17 15,-17-17-15,0 0 16,0 17-16,17-17 16,-17 17-16,-18-17 15,17 0-15,-16-1 16,34 19-16,-17-19 16,-1 19-16,1-18 15,17-1-15,-17 1 16,0 17-16,0 1 15,17-1-15,-17-17 16,-1-1-16,1 19 16,0-1-16,0 1 15,-1-19-15,-17 19 16,18-1-16,-18-17 16,0 17-16,18 18 15,0-18-15,-36 1 16,1-1-16,17 18 15,-18-17-15,36 17 16,-36 0-16,18 0 0,0 0 16,18 0-1,-18-18-15,36 18 16,-36 0-16,17 0 16,19 0-16,-18 0 15,17 0-15,-17 0 16,-18-18-16,35 18 15,-35 0-15,18 0 16,17 0-16,-17 0 0,0 0 16,-1 0-16,1 0 15,-18 18 1,36-18-16,-36 0 16,17 0-16,19 0 0,-19 18 15,-16-18-15,34 0 16,-53 17-16,18-17 15,0 18-15,-17-18 16,-1 0-16,18 17 16,18-17-16,-18 0 15,18 18-15,17-18 16,1 0-16,-19 0 16,19 0-16,-1 18 15,1-18-15,-1 0 16,-17 0-1,17 0 1,0 0-16,1 0 16,-19 0-16,19 17 15,-19-17-15,1 0 16,18 0-16,-19 0 16,-17 0-16,36 18 15,-19-18-15,19 0 16,-18 0-16,-1 0 15,19 0-15,-19 0 16,19 0-16,-19 0 16,1 0-16,18 0 15,-19-18-15,1 1 16,0-1-16,17 18 16,-17-18-16,17 18 15,-17 0-15,35-17 16,-18 17-16,1 0 15,-1 0 17,0-18-32,18 1 15,-35 17-15,17 0 16,1-18 0,-1 18-16,18-18 15</inkml:trace>
  <inkml:trace contextRef="#ctx0" brushRef="#br0" timeOffset="112268.685">6332 11130 0,'-17'0'32,"-1"88"-32,-17 36 0,35 17 15,-18 53-15,1-18 16,17 1 0,-18-1-16,-17 0 15,17 71-15,0-53 0,18 18 16,0 53-16,0-36 15,0 36-15,0-18 16,0-18 0,0-17-16,0-36 0,0-35 15,-17 35-15,-19-17 16,36-18-16,-17-17 16,-1-1-1,18 36-15,-18-18 0,18-17 16,0 34-1,0-34-15,18-1 0,-18-70 16,18 0-16,-1-18 16,-17-17-16,18 17 15,-18-17-15,0 0 16,0-1-16,18 18 16,-18-17-1,0 17-15,0 1 0,0-19 16,0 19-1,0-19-15,0 18 0,0 1 16,0-19-16,0 19 16,0-19-16,0 19 15,0-1 1,0-17-16,-18 17 0,18 0 16,0 36-1,0-54-15,-18 19 16,18-1-1,0-18 1,0 1 31,0 0-47,0 17 16,0 0-16,0-17 15,0 17-15,0-17 16,0-1-1,0 19-15,0-19 16,0 54 0,0 17-16,0 36 15,0-36 1,0-35-16,0 0 0,0-36 16,0 54-1,0-54 1,0 1-1,0-53 95,0-89-110,0-52 15,18-89-15</inkml:trace>
  <inkml:trace contextRef="#ctx0" brushRef="#br0" timeOffset="117120.728">6315 11095 0,'35'0'78,"-17"17"-62,17-17-1,35 0-15,19 0 0,-1 0 16,35 0-16,18-17 16,177-36-1,-142 35-15,1 1 16,-19-1-1,-16 18-15,16-35 0,-17 17 16,106 18 0,-158 0-16,-1 0 15,-18 0 1,1 0-16,17 18 0,-17-1 16,17 36-16,35-35 15,-17 17-15,18-17 16,-1-1-16,1-17 15,-1 18-15,0-18 16,-34 0-16,34 0 16,-17 0-16,0 0 15,-53 0-15,35 0 16,-35 18 0,17-18-16,36 0 15,-53 0-15,18 0 16,-36 0-16,36 0 15,-19 0 1,-16 0-16,34 0 0,1 0 0,-36 0 16,71 17-16,-53-17 15,17 18 1,1-18-16,17 18 16,-17-18-16,-1 17 0,-34-17 15,34 0 1,-17 18-16,0-18 0,0 0 15,0 0 1,0 35 0,0-35-16,-18 18 0,-17-18 15,17 18 1,0-1-16,-17-17 16,17 0-16,-17 0 0,-1 18 15,1-18-15,0 17 16,-1 1-16,18-18 15,-35 18-15,36-1 16,-19 19-16,1-36 16,-18 35-16,35-17 15,-17 17-15,0-18 16,-1 19-16,1-1 16,0-17-16,-1 17 15,1 18-15,-1-18 16,1 0-16,0 1 15,-1 17-15,-17-36 16,0 19-16,18 16 16,-18-34-16,18 17 15,-18 1-15,17-19 16,1 19-16,0-1 16,-18 18-16,35-18 15,-18 0-15,-17 18 16,18 0-16,0-18 15,-18 1-15,17-1 16,-17-17-16,0 17 16,0-17-16,18 17 15,-18 0-15,0 0 16,0 54 0,0-54-16,0 18 15,0 0-15,0-18 16,0 18-16,-18 17 15,18-17-15,-17-17 16,-1 17-16,-17-1 16,17 19-16,18-53 15,-35 35 1,17-18-16,1 18 0,-19 17 16,19-34-1,-19 34-15,19-17 0,-1 0 16,1 18-16,-19-54 15,36 36-15,-17-18 16,-19 1-16,19-19 16,-1 19-16,18-1 15,-18-18-15,18 19 16,-17 17 0,17-18-16,-18 0 15,18-17-15,-18 35 16,18-18-16,-17 0 15,17 18-15,0-17 16,0-1-16,0 18 16,0-18-1,0 0-15,0 1 0,0 16 16,0 19 0,17 0-1,1-36-15,0 0 16,-18-17-16,35 17 15,0 0-15,-17 1 0,0-19 16,-1 19 0,1-1-16,17 0 15,-17-17-15,17 17 16,-17 18-16,-1 0 0,19 0 16,-19-18-16,19 0 15,-1 1-15,0 16 16,-17-34-1,17 35-15,0-18 0,1 1 16,-1-1-16,-18-17 16,19 17-16,-1 0 15,0 0-15,-17-17 16,-18 17-16,18 1 16,17-1-16,-17-18 15,17 36-15,-18-17 16,1-1-16,17-17 15,-17 34-15,17-16 16,-17-1-16,17-17 16,-35 17-16,18 0 15,-1 1-15,1 16 16,-18 19-16,0-18 16,18 0-16,-18 0 15,0 17-15,0-52 16,0 17-16,0 0 15,0-17-15,0 17 16,0 1-16,-18-19 16,18 36-16,-18-17 15,-17 34-15,18-35 16,-19 18-16,1 18 16,0-18-16,-1 0 15,19-18-15,-1-17 16,18 17-16,-17 0 15,-1-17-15,0 17 16,1-17-16,17-1 16,-18 19-16,-17-1 15,17 0 1,-17-17-16,17-1 0,-17 1 16,0 0-16,-1 17 15,1 0 1,0 1-16,17-1 15,-17-18-15,0 19 16,-1-19-16,1 19 16,17-36-16,-17 17 15,0-17-15,17 0 16,-17 0 0,0 18-16,-18-18 0,-18 18 15,-17-1-15,-36 18 16,1-17-16,-18 17 15,17 18-15,54-35 16,-1 0-16,-17-1 16,18 1-16,17-18 15,0 0 1,-18 0-16,1 18 0,-19-18 16,1 0-16,18 0 15,-1 0-15,-17 0 16,0 0-16,0 0 15,-107-18 1,107 18-16,0 0 16,-35 0-1,-1 0-15,36 0 0,-36 0 16,72 0-16,-1 0 16,0 0-16,35 0 15,-17-18-15,0 18 16,17 0-16,-17 0 0,17 0 15,-17 0-15,-1 0 16,19 0-16,-36-17 16,0 17-1,18 0-15,-36 0 0,18 0 16,0 0-16,-17 0 16,17 0-16,0 0 15,18 0-15,-18 0 16,-18 0-16,18 0 15,-17 0-15,-1 0 16,18 0-16,0 0 16,0 17-16,-17-17 15,52 0-15,-35 0 16,0 0-16,0 0 16,18 0-16,-18 0 15,0 0-15,18 0 16,-18 0-16,0 0 15,36 0-15,-36 0 16,35 0 0,-17 18-16,-1-18 0,19 0 15,-36 0-15,18 0 16,-1 0-16,-34 0 16,17 0-1,-71 0-15,54 0 16,-1 0-16,36 0 15,-18 0-15,0 0 16,36 0-16,-19 0 16,1 0-16,17 0 15,-17 0-15,0 0 16,17 0 0,18-18-16,-17 18 15,-19 0-15,1 0 16,0-17-1,17 17-15,-17 0 16,17 0 0,0 0-16,1 0 15,-1 0-15,1 0 16,-1 0-16,0 0 31,1 0-31,-1 0 0,-17 0 16,17 0-16,-17 0 15,17 0-15,-17 0 16,17 0 0,-17 0-16,17 0 15,1 0 17,-1-18-32,0 18 15,1 0 16,-1 0-15,1 0 218,-1 0-202,0-18-32,1 18 15,-1 0 79,18-17 203,-35 17-266,17-18-31</inkml:trace>
  <inkml:trace contextRef="#ctx0" brushRef="#br0" timeOffset="121337.165">6879 15628 0,'35'0'78,"-17"0"-62,17 0-16,-17 0 15,53 0-15,-1-18 16,18 18-16,-17-17 15,17 17-15,-17-18 16,-1 0-16,-17 18 16,0 0-16,-18 0 15,1 0-15,-19 0 16,18 0 0,-17 0-16,17 0 0,1 0 15,-19 0 1,19 0-16,-19 0 0,18 0 15,1 0 1,-19 0-16,1 0 0,0 0 16,-1 0-1</inkml:trace>
  <inkml:trace contextRef="#ctx0" brushRef="#br0" timeOffset="123667.814">9507 15381 0,'18'0'172,"0"0"-156,-1 0-1,1 0 1,0 0 0,-18 18-16,17-18 0,1 0 15,-1 0-15,19 17 32,-19-17-17,1 0-15,0 0 16,-1 0-1,19 18-15,-19-18 16,1 0-16,-1 0 16,1 0-16,0 0 15,-1 0 1,1 0-16,0 0 0,-1 0 16,1 0-1,0 0-15,-1 0 16,1 0-1,0 0 1,-1 0 15,1 0-15,-1 0 0,1 0-16,0 0 15,17 0 1,-17 0-1,17 0-15,-17 0 32,-1 0-32,1 0 15,17 0 1,-17 0-16,-1 0 16,19 0-16,-19 0 15,19 0-15,-19 0 16,1-18-1,17 18-15,-17 0 16,17 0-16,-17 0 16,17 0-1,0-17-15,1 17 16,-19 0-16,1 0 16,17 0-1,-17 0-15,17-18 0,-17 18 16,-1 0-16,1 0 15,0 0-15,-1 0 16,18 0-16,-17 0 16,0 0-1,-1 0-15,1 0 16,0 0-16,17 0 16,-17 0-1,-1-18-15,18 18 16,-17 0-1,17 0-15,1 0 0,-19 0 16,1 0-16,0 0 16,-1 0-16,1 0 15,0 0-15,-18-17 16,17 17 0,1 0-16</inkml:trace>
  <inkml:trace contextRef="#ctx0" brushRef="#br0" timeOffset="128309.288">9507 13864 0,'0'18'47,"0"176"-31,0-106-16,18-17 15,-18-1-15,0 18 16,0-52-16,0 52 16,0-35-16,0 17 15,0-34-15,0-1 16,0 0-16,0-17 16,0 17-16,0-17 15,0 17-15,0 0 16,-18-17-16,18-1 15,0 19-15,0-19 16,0 19-16,-17-1 16,17-17-16,-18 17 15,18-17-15,-18 17 0,18-18 16,0 1 0,0 0-16,0-1 15,0 1 32,0 0-47,0 17 16,-17-17-1,17 17-15,0 0 0,0-17 16,0-1-16,0 1 16,0 0 109</inkml:trace>
  <inkml:trace contextRef="#ctx0" brushRef="#br0" timeOffset="130627.039">9525 13829 0,'35'-18'110,"71"1"-95,18-1-15,-1-17 16,-17 35-16,17-18 16,1 0-16,-18 18 15,-71 0 1,18-17-16,0 17 0,-18-18 16,0 18-16,18 0 15,-17-18-15,-1 18 16,18-17-1,-18 17-15,0 0 0,1 0 16,-19 0 0,18 0-16,-17 0 0,0 0 15,17 0-15,-17 0 16,17 0-16,0 0 16,-17 0-1,17 0-15,0 17 0,-17-17 16,0 0-1,17 18-15,-17-18 0,17 18 16,-17-18-16,-1 17 16,1-17-1,17 18 1,-17 17-16,-1-35 16,1 36-16,17-19 15,1 36 1,-19-18-16,1 1 15,17-1-15,-35-17 16,18 17-16,-18-17 16,0 17-16,0 0 15,0-17-15,0 17 16,0-17-16,0 17 16,0 0-16,0-17 15,0 17-15,0-17 16,0 17-16,0 0 15,0-17 1,0 0 0,0-1-1,0 1 1,0 0-16,0 17 0,0 0 16,0-17-1,-18-1-15,18 1 0,0 0 16,0-1-16,0 1 15,0 17-15,0 0 16,-18-35 0,18 36-16,0-19 0,0 1 15,0 17-15,-17-35 16,17 36 0,0-1-16,-18-18 0,18 1 15,0 0-15,0 17 16,0 0-1,-17-17-15,17 17 0,0-17 16,0 0-16,0-1 16,0 1-16,0-1 15,0 1 1,0 0 0,0-1-16,-18 1 15,18 0-15,0 17 16,0-17-16,0-1 15,0 1 17,0-1 46,-18-17 250,1 0-312,-1 0-1,0 0-15,1 0 16,-1 0-16,0 0 15</inkml:trace>
  <inkml:trace contextRef="#ctx0" brushRef="#br0" timeOffset="132093.2">7955 17921 0,'35'0'125,"-17"0"-110,17 0-15,36 0 16,-18 0-1,53-18-15,17-17 0,-35 18 16,36-19-16,-1-17 16,1 36-16,-1-1 15,18-17-15,-53 17 16,-35 18 0,0-17-16,-35 17 0,17 0 15,-17 0-15,17 0 16,0-18-1,-17 18-15,17 0 0,-17 0 16,0 0 0,17 0-16,-17 0 15,17 0-15</inkml:trace>
  <inkml:trace contextRef="#ctx0" brushRef="#br0" timeOffset="133143.369">11130 17815 0,'0'0'16,"35"0"-16,1 0 31,-19 0-31,19-17 16,17 17-1,-18 0-15,-18 0 16,19-18-16,-1 18 15,-17 0-15,-1 0 16,36 0 0,-18 0-16,-17 0 15,17-18 1,1 18-16,-1-17 0,35-1 16,-34 18-1,-1 0-15,18 0 16,-35-18-16,17 18 15,0 0-15,-17 0 16,17 0-16,-17 0 16,-1 0-16,1 0 15,0 0 1,-1 0-16,1 0 16,17 0-1,-17 0-15,-1-17 16,1 17-1,0 0-15,-1 0 16,19 0 0,-1 0-16,0 0 15,-17 0 1,-1 0-16,1 0 16</inkml:trace>
  <inkml:trace contextRef="#ctx0" brushRef="#br0" timeOffset="145773.871">14728 15152 0,'18'0'31,"35"0"-31,0 0 16,0 0-16,17 0 16,54 0-16,-18 0 15,35-53 1,0 35-16,35 1 0,-17-36 16,17 35-16,-17-17 15,-35-1-15,-1 19 16,1 17-16,-54 0 15,-35 0-15,1 0 16,-1 0 0,0-18 93</inkml:trace>
  <inkml:trace contextRef="#ctx0" brushRef="#br0" timeOffset="146533.827">17939 15187 0,'53'0'62,"52"0"-46,19 0-16,-1-18 15,1 18 1,-1-35-16,36-18 0,-18 18 16,0-18-1,-17 35-15,-36 1 0,-35-1 16,-35 18-16,17 0 15,-18 0-15</inkml:trace>
  <inkml:trace contextRef="#ctx0" brushRef="#br0" timeOffset="149233.909">16651 12700 0,'18'0'63,"17"0"-63,-17 0 15,17 0-15,0 0 0,18 18 16,-35-18-16,52 17 15,-17 1-15,-17-18 16,-1 18 0,0-18-16,-17 0 0,17 0 15,-17 0-15,17 0 16,0 0-16,-17 17 16,17-17-16,0 0 15,-17 0-15,17 0 16,-17 0-16,17 0 15,0 0-15,-17 0 16,17 0 0,-17 0-16,17 0 0,-17 0 15,0 0-15,17 0 16,0 0 0,-17 0-16,-18-17 15,17 17-15,19 0 16,-19 0-16,19-18 15,-19 0-15,1 1 16</inkml:trace>
  <inkml:trace contextRef="#ctx0" brushRef="#br0" timeOffset="151604.359">18203 12488 0,'18'0'31,"17"89"-15,1-1-16,16 18 16,-16-54-16,-1 1 15,-17-17-15,17 17 16,0 17-16,0 1 16,18 35-16,-17-36 15,17 1-15,-36-36 16,1 0-16,17 0 15,-70-87 79</inkml:trace>
  <inkml:trace contextRef="#ctx0" brushRef="#br0" timeOffset="152145.158">18115 12400 0,'0'18'31,"0"-1"-15,0 19-16,0-19 0,-18 19 16,18-1-1,0 71 1,0-36-16,0 1 0,0-36 15,0 36 1,0-36-16,0-17 0,0 17 16,0-18-1,0-34 63,0-71-78</inkml:trace>
  <inkml:trace contextRef="#ctx0" brushRef="#br0" timeOffset="152531.927">18097 12612 0,'18'0'47,"17"0"-32,-17 35 1,35 0-16,0 1 0,17-1 15,1-17-15,0-1 16,-54-17-16,18 18 16,1-18-16,-19 0 15,1 0-15,0 0 16</inkml:trace>
  <inkml:trace contextRef="#ctx0" brushRef="#br0" timeOffset="153453.022">18186 13388 0,'35'0'47,"-17"35"-47,17-17 16,0-1-1,0-17-15,1 18 16,-1 0-16,0-1 0,-17 1 15,17 0 1,0-1-16,1-17 0,-19 36 16,19-36-1,17 35-15,-18-35 16,-18 0 0,1 0-1,0 0 1,-1 0 15,-17-18-31,18-17 16,0 0-16,17 17 15,0-17-15,-35-1 16,18 1-16,17 18 16,-17-19-1,17 1-15,-17 0 0,-1 17 16,-17-17-16,18 0 15,-18 17 1,0 0 0</inkml:trace>
  <inkml:trace contextRef="#ctx0" brushRef="#br0" timeOffset="160400.294">15998 11254 0,'-17'0'16,"17"53"-1,0 17-15,0 18 0,0 36 16,0-36-16,0 35 15,17 1 1,19 17-16,17-18 16,-18 1-16,0-1 0,18 1 15,-18 17-15,18-18 16,-17 1-16,-1-18 16,0-36-1,0-17-15,-17 0 0,17 18 16,-17-36-16,17 18 15,-35 0-15,18 0 16,0 17-16,17 36 16,-18-18-16,1 18 15,35 18-15,-35-1 16,17-17-16,-17-36 16,-18-34-16,0 34 15,17-34-15,-17-19 16,0 19-1,0-1-15,0-18 0,-17 19 16,-1-1-16,0-17 16,1 17-16,-19 0 15,1 18-15,0 18 16,0-1-16,-1 18 16,-17 54-16,18-1 15,-18 17-15,18-34 16,0 35-16,-18-36 15,17-35-15,1-52 16,0-1-16,17 0 16,-17 0-16,17-17 15,1 17-15,-1 18 16,-17-18-16,17 1 16,-17 34-16,0 19 15,-18-19-15,17 18 16,1 18-16,17-35 15,-17 17-15,18-35 16,-1 0-16,18-18 16,-18-17-16,18 17 15,0 18 1,0-18-16,18 36 0,0-1 16,-1 18-16,18 1 15,-17-37-15,17-16 16,-17-1-16,0 0 15,17-17-15,0 17 16,0 1-16,18-1 16,-17 0-16,34 18 15,18 0-15,36 17 16,17-17-16,-53 18 16,18-36-1,17 36-15,-17-36 0,0 0 16,-18 18-16,36-35 15,35 17-15,-1 0 16,19 1-16,-1-19 0,-17 36 16,0-17-1,-36-1-15,1-18 16,-36 1-16,35 0 16,-17-18-16,0 0 0,17 0 15,1 0-15,52-18 16,-17-17-1,-18 17-15,18 1 16,88 17-16,-141 0 16,-36 0-1,1 0-15,-18 0 16,-18-18-16,0 18 16,18-35-16,18 17 0,-1-17 15,18-1-15,18 1 16,18-18-16,-18 18 15,-36 0 1,1-1-16,-36 1 0,18 0 16,-36 0-16,36 17 15,0-17-15,0-18 16,0 0-16,-18 0 16,1 0-16,-19 0 15,1 35-15,0-17 16,-1 0-16,-17 17 15,0-35-15,0 18 16,0-18-16,0-17 16,0-19-16,0-34 15,0-1-15,0 19 16,0 16 0,0 36-16,0 1 0,0-19 15,0 36-15,0-36 16,-17-17-1,-19-53-15,-34 35 0,35 18 16,-18-36-16,17 19 16,1 52-16,0 0 15,17 35-15,-17-35 16,0 18-16,-1-18 16,1 0-16,0 18 15,-1-18-15,1-53 16,0 35-16,0-17 15,-1-18-15,1 1 16,0 16-16,0-16 16,17 16-16,18 1 15,-18 18 1,1-54-16,-1 18 0,0-17 16,1 35-16,-19-36 15,1 1-15,0-1 16,-18-17-16,18 18 15,-18-1-15,17 1 16,19-1-16,-1 1 16,-35-1-16,18-17 15,0 18-15,-18-1 16,35 36-16,-17-53 16,-18 53-16,18 17 15,-1-35-15,1 36 16,0 17-16,0 0 15,-1 18-15,36-1 16,-35-17-16,0 1 16,-1-1-16,1-18 15,-53-35-15,0 0 16,17 36 0,-17-1-16,53 36 0,-18 0 15,0-1-15,0 1 16,18 0-16,-1 0 15,1 17-15,0 18 16,17 0-16,-35-18 16,18 1-16,-18-1 15,0 18-15,0 0 16,-35-18-16,0 18 16,17 0-16,-17 0 0,-35 0 15,35 0 1,-36 0-16,1 0 0,34 0 15,36 0 1,-17 0-16,17 0 0,0 0 16,35 0-16,-17 0 15,0 18 1,0-18-16,-1 0 16,1 18-16,-18-18 0,0 17 15,-35-17-15,17 18 16,-17-18-16,35 0 15,-17 0-15,52 0 16,-17 18-16,-18-18 16,35 0-1,1 0-15,-1 0 16,0 0-16,1 0 16,-19 0-16,19 17 15,-1-17-15,-17 0 16,17 0-1,-17 0-15,0 18 0,-1-18 16,1 18 0,0-1-1,17-17-15,1 0 16,-19 18 0,19-18 15,-1 0-16,0 17-15,1-17 16,-18 18-16,35 0 16,-36-18-16,19 0 15,-1 0-15,-17 17 16,17-17-16,-17 18 16,17-18-16,0 0 15,1 0-15,17 18 16,-18-18-16,1 0 203,-1 0-187,0 0-1,1 0 173,-1 17 109,0-17-297,-17 18 15,-18 0-15,18 17 16,0-17-1,17-18-15</inkml:trace>
  <inkml:trace contextRef="#ctx0" brushRef="#br0" timeOffset="175293.085">16757 11112 0,'-18'0'62,"1"36"-62,-19-19 16,1 19-16,0-1 15,0 18-15,-1 0 16,-87 70-16,35-17 16,-18 35-16,-35 0 15,0 0-15,17-17 16,1 52-16,-19-52 15,37 17-15,-1 0 16,18-18-16,-1-17 16,54-35-16,-35 35 0,34 0 15,1-36-15,0-17 16,-1-18 0,1 1-16,0 34 15,17-35-15,1 18 0,-19 0 16,1 35-16,0-35 15,17 36-15,-17-19 16,17 18 0,-17-35-16,17 0 0,1-18 15,-1-17-15,0 17 16,1 1-16,17-19 16,-18 18-1,-17 36-15,17-53 16,-17 17-16,17 18 15,1 0-15,-19-18 16,1 0-16,0 18 16,0-17-16,17 16 15,0-34-15,1 17 16,-19 18 0,19 0-16,-19-35 0,19 35 15,17-18-15,-18 0 16,18 18-16,0 0 15,0 0-15,18-35 16,17 70 0,0-53-16,-17 18 15,17 0-15,-35-18 16,36 18-16,-1-35 16,0 35-16,0-18 15,-17 0-15,17-17 16,1 17-16,-1 1 15,0-1-15,-17 0 16,17-35-16,0 35 16,1-17-16,-19 0 15,19 17-15,-1-17 16,0-1-16,0 1 16,1-18-16,-1 17 15,-17-17-15,17 0 16,-18 0-16,19 0 15,-1 0-15,-17 0 16,35-17-16,-18-1 16,-17 18-16,17 0 15,0 0-15,0 0 16,1 0-16,17-17 16,17-19-1,18 19-15,-35-1 0,18-17 16,-1 17-16,-34-17 15,17 17-15,-1 1 16,-16-1-16,34-17 16,-34-1-16,34 1 15,-17 0-15,18-18 16,-1 18-16,36-18 16,-18 0-16,-17 0 15,-18 35-15,-36-17 16,36 0-16,-18-1 15,1 1-15,-1 17 16,-17-34-16,17 16 0,0-17 16,0 18-1,1 0-15,-19-1 16,19 1-16,-1 0 16,0-18-16,1 35 0,16-35 15,-34 1 1,17 16-16,1 1 0,-1 17 15,0-17 1,18-35-16,-18 52 16,1-17-16,-19-1 15,19 1-15,16-18 16,1-17-16,-17-1 16,34-35-16,-17 0 15,0 18-15,-18-18 16,1 53-16,-1-35 15,0 35-15,0-35 16,1-18-16,-1 0 16,18-17-16,-18-1 15,18 1-15,-18 0 16,1-19-16,17 54 16,-18 35-16,-17 0 15,-1 18-15,1 17 16,-18-17-16,0 18 15,0-19-15,0-17 16,0 18-16,0-35 16,0 17-16,0-18 15,0 18-15,0 0 16,0 18 0,0 17-16,0 1 0,0-1 15,0 0-15,-18-17 16,1 17-1,-19-17-15,1 0 0,17 0 16,-17-1-16,0 19 16,-1-19-16,19 19 15,-18-1-15,-1 1 16,1-1-16,-18 18 16,35-18-1,-34 18-15,16-17 16,-52 17-16,70 0 15,-70 0-15,-18 0 16,-35 0 0,71 17-16,-1-17 15,1 18 1,17-18-16,17 18 0,-16-18 16,-19 0-1,36 0-15,17 0 16,0 0-1,-17 0-15,17 0 16,1 0-16,-1 0 78</inkml:trace>
  <inkml:trace contextRef="#ctx0" brushRef="#br0" timeOffset="191983.613">27622 15628 0,'18'0'15,"0"0"1,17 18-16,0-1 0,1-17 15,17 18 1,35-18-16,35 0 0,1 0 16,-1 0-16,-17 0 15,17 0-15,36-18 16,-35 1 0,211-54-16,-159 36 15,1 17-15,17 1 16,-53 17-16,17-18 15,-52 18-15,18 0 16,-1-18-16,1 18 16,-36-35-16,-18 35 15,-17 0-15,-35 0 16,17 0-16,1 0 16,-19 0-16,18 0 15,1-18-15,-19 18 16,1 0-1</inkml:trace>
  <inkml:trace contextRef="#ctx0" brushRef="#br0" timeOffset="192641.765">25471 12682 0,'70'36'31,"-35"-1"-31,71 18 16,18 35-16,17 0 15,0 53-15,18-35 16,-18 35-16,35 0 0,18 0 16,-35 1-1,-18 34-15,0-53 16,0 19-16,0-1 15,-17-35-15,-36-1 16,-35-52-16,-18 0 16,1-18-16,-1-17 0,-35 0 15,0-1 1</inkml:trace>
  <inkml:trace contextRef="#ctx0" brushRef="#br0" timeOffset="193479.654">26158 12629 0,'53'-35'47,"18"0"-47,35-53 15,17-18-15,-17 0 16,-18 18-16,-17 17 16,17 18-16,-35 0 15,17-17 1,19-1-16,17-17 0,-18 35 16,18-17-16,-1 17 15,1 0-15,-18 18 16,18-1-16,-35 19 15,52-1-15,-52 18 16,17 0-16,-35 0 16,35 0-1,36 0-15,17 35 0,-18 18 16,1-18-16,34 54 16,-16 34-16,-19 1 15,18 52-15,35-17 16,19 35-16,-1-18 15,-36-17-15,-17-18 16,18 0-16,-18 0 16,0-17-16,0 17 15,-17 0-15,17 0 16,-53-17-16,-17 17 16,-18-18-16,0 1 15,-18-1-15,35-17 16,-34-53-16,-19-18 15,1-17-15,0-1 16,-1 1-16</inkml:trace>
  <inkml:trace contextRef="#ctx0" brushRef="#br0" timeOffset="196514.558">8714 11589 0,'0'0'0,"-36"17"0,-34 1 15,-1 17-15,1 1 16,-19-1-16,54 0 16,-18-17-16,0 17 15,18 0-15,0 18 16,17 0-16,1-18 16,-1 18-1,-17 36-15,-18 16 0,17 1 16,19 18-16,-1-1 15,18 1-15,0-19 16,0 19-16,35 17 16,18-17-16,-17-1 15,-1-17-15,18-18 16,-18 18-16,0-36 16,1 1-16,-1 35 15,0-36-15,18 36 16,-18-18-16,1-35 15,-19 18-15,1-1 16,0 1-16,17 0 16,-18-1-16,1-17 15,0 0-15,-18 17 0,0 1 16,0-36-16,0 53 16,-18 1-1,-17-1-15,0 35 16,-18 18-16,17-17 0,1-1 15,-18 1 1,18-18-16,0-36 0,-1-17 16,1 0-16,17-35 15,-17 35-15,18 0 16,-1 17-16,0-52 16,1 52-16,-19-17 15,1 0-15,17-18 16,-17-17-16,35 17 15,-18 1-15,1-1 16,-1 0-16,1 18 16,-1 35-16,0 18 15,18 0-15,0 53 16,0-36-16,18 1 16,0-1-1,34-35-15,-16 18 0,-1-71 16,0 18-16,1-17 15,17-19-15,35 36 16,0-18-16,-18 1 16,54-1-16,-18 0 15,17 18-15,1-18 16,-1 18-16,1-17 16,17-1-16,0 18 15,-18-35-15,36 34 16,17-34-16,-17 17 15,18 1-15,17-1 16,-53-17-16,18 17 16,-36-18-16,18 1 15,-17-18-15,-1 0 16,-35 0 0,-35-18-16,35-17 0,53 0 15,-17-18-15,-1 18 16,-17-1-16,-53 36 15,18-17-15,-1-1 16,-34 1 0,-19-1-16,18 0 0,1-17 15,-1 0-15,18-18 16,-18-53-16,36-18 16,-18 19-16,17-1 15,-17 35-15,-18-17 16,1 17-16,-19 1 15,19-1-15,-19-17 16,-17-35-16,18-1 16,-18-17-16,0-35 15,0 17-15,0-17 16,35-1-16,-17 18 16,-1 36-1,-17 17-15,0-17 0,-17-1 16,-71-140-1,35 140-15,17 1 16,1-1-16,-18-17 16,18 53-16,-18-36 15,18-17-15,-1 53 16,1-18-16,-18 36 16,18-1-16,17 18 15,18-17-15,-53-1 16,18 1-16,0-36 0,0-18 15,-18 1-15,17 17 16,19-17 0,-1-1-16,-35 36 15,18-18-15,0 35 0,-1 1 16,1 17 0,0 0-16,0-17 15,-1-1-15,1 18 16,0-18-16,-1 1 0,1-1 15,-18 1-15,0 35 16,-17-18 0,17 17-16,-35 1 15,17 0-15,-35-18 0,18 18 16,-53-1-16,53-17 16,-36 18-16,-17 0 15,18-18 1,-1 18-16,18-1 0,-17-17 15,52 18-15,1 35 16,17-17-16,0 17 16,0 0-16,0-18 15,18 18-15,0 0 16,-18 0-16,35 0 16,-35-18-16,-17 18 15,-19-17-15,19 17 16,-18-18-16,35 18 15,0 0-15,0 0 16,35 0-16,-35 0 16,18 0-16,17 0 15,-17 0 1,0 18-16,17-1 16,1-17-16</inkml:trace>
  <inkml:trace contextRef="#ctx0" brushRef="#br0" timeOffset="200441.56">27023 11007 0,'-18'0'16,"0"0"0,-52 0-16,-36 0 15,18 17-15,-36 36 16,-17-18-16,0 18 16,-18 0-16,18 18 15,-35 17-15,0 36 16,-1 17-16,-17 0 15,18 0-15,-1 0 16,36 0-16,-17 0 16,16 0-16,1 0 15,0-17-15,35 17 16,-17 0-16,35-17 16,-1 17-16,54-18 15,-53 1-15,35-19 16,-17 37-16,-1-54 15,36 53-15,-36-18 16,36 1-16,-18-1 16,0 18-16,-18-17 15,36-1-15,-18 18 16,18-17-16,-18-1 16,18 1-16,0-1 15,-18-17-15,17 0 16,19-35-16,-1 52 15,0-35-15,1 36 16,17-1-16,0 1 16,0-18-16,0 52 15,0-34 1,17-1-16,1-35 0,0 18 16,17-35-1,-17-36-15,-1 0 16,1-17-16,-18 35 15,18-18-15,17 18 16,35 53-16,-34-53 16,-1 17-1,0-17-15,0-17 16,-17-19-16,17 19 16,1-1-16,-1 0 0,18 0 15,-35-17-15,34 17 16,1 1-1,18-19-15,-36 1 16,18-18-16,35 0 0,-17 0 16,17 0-1,0-18-15,36 1 0,-1-1 16,-17 18-16,17-35 16,-34 17-16,34 18 15,1 0-15,-19 0 16,19 0-16,-18-18 15,0 18-15,17 0 16,-17-17-16,0 17 16,0-18-16,17 0 15,-35 18-15,0-17 16,18-1-16,-35 18 16,-18-17-16,17 17 15,1 0-15,-18 0 16,0-18-16,17 18 15,1 0-15,-36 0 16,18 18-16,-18-18 16,18 17-16,-35-17 15,17 0-15,18 0 16,-35 18-16,17-18 16,0 0-1,-17 0-15,17 0 0,0 17 16,-17 1-1,35 0-15,-18-1 0,36 1 16,-36 0-16,0-18 16,18 17-16,-35 1 15,17-18 1,0 0-16,-17 0 0,17 0 16,-17 0-16,17 0 15,1 0-15,-1-18 16,-18 18-1,19-17-15,17-1 0,-18 18 16,36-18 0,-1 1-16,-17-19 0,0 1 15,-35 0-15,17 17 16,0-17-16,0 0 16,-17 17-16,17 0 15,1-17-15,-1 17 16,-18-17-16,19 18 15,-1-19-15,0 19 16,-17-19-16,0 1 16,-1 0-16,-17 17 15,0-35-15,0-35 16,0 35-16,0-17 16,0-89-1,0 71-15,-17-18 16,-1 35-16,-17-17 15,17-18-15,-35-17 16,18 52-16,0-35 16,-1 18-16,1-18 15,-18 1-15,0 16 16,18 19-16,-18-18 16,-35-89-1,35 107-15,18-1 16,-18 18-16,17 0 15,1 18-15,17 17 16,-17-17-16,18 0 0,-1-1 16,-17 19-1,-1-18-15,19-18 16,-19-18-16,1 1 16,18-1-16,-1 18 0,18 35 15,0 1-15,0-1 16,0-17-1,0 17-15,0 1 16,35-36-16,0-18 0,1-35 16,17-17-16,-18 17 15,18 18-15,0-18 16,-18 53-16,-17 18 16,17 17-16,0-17 15,-17 0-15,17-1 16,-17-17-16,17-17 15,36-54-15,-36 19 16,18-19-16,-18 1 16,18-1-16,-18 54 15,1-1-15,-1 18 16,-18 18-16,19-18 16,-1 18-16,0-36 15,-17 18-15,17 0 16,-35-17-16,0-1 15,18 36-15,-18-18 16,0-18-16,-35 1 16,-1-1-16,-17-35 15,18 36-15,0-54 16,0 19-16,-1 34 16,1 18-16,0 0 15,-18 36-15,18-19 16,17 1-16,-17 0 15,-1-1-15,1 19 16,0-19-16,17 1 16,-17 18-16,17 17 15,1-18 1,-1 0-16,-17 1 0,17 17 31,0 0 0,1 0-31,-19 0 16,-16 35-16,-54-17 16,-141 34-16,-353 72 15,-529 176-15</inkml:trace>
  <inkml:trace contextRef="#ctx0" brushRef="#br0" timeOffset="202220.72">8749 11342 0,'0'0'16,"-88"0"-16,35 0 16,0 17-16,0 1 15,-18 17-15,-17 1 16,-18 17-16,-17 17 16,-18 18-16,0 0 15,-18 36-15,35-18 16,-17 35-16,0 0 15,0-18-15,0 54 16,18-54-16,-19 18 16,19 18-16,17-18 15,18 0-15,-36-17 16,89-1 0,-35 18-16,34-17 0,-17 35 15,18-1-15,-18-16 16,36 16-16,17-17 15,0 18-15,0-35 16,52-1 0,-34-52-16,0-1 0,17-34 15,-17 34-15,-1-17 16,19 18-16,17 34 16,-18-34-16,0-18 15,-17-18-15,17 18 16,0 0-16,1-18 15,-1 1-15,0-19 16,-17 18-16,17 1 16,18-1-16,0 0 15,-18 1-15,0-19 16,18 1-16,-17-1 16,-19 1-16,19-18 15,16 0 1,1 0-16,36-35 0,-1 0 15,176-36 1,-140 36-16,-1-18 16,1 35-16,-18-17 15,17 0-15,1-36 16,122-123 0,-104 71-16,-19-1 15,18-17-15,0 0 16,0 0-16,-35 35 15,35 0-15,-35 18 16,18 0-16,-36-1 16,-18 19-16,-17-18 15,124-142 1,-107 107-16,1-18 16,35 17-16,-36-17 15,18 18-15,-35-18 16,0 52-16,-18 19 15,1-36-15,-1 0 0,-17 36 16,-1-18-16,-17-1 16,0-34-1,-35-1-15,-18 19 16,18 34-16,17 36 0,-17-1 16,0 1-16,-1 18 15,1-19-15,17 1 16,-34 0-1,16-1-15,-17 19 0,0-19 16,18 1-16,-18-18 16,-17 18-16,-36 0 15,35-1-15,-35 1 16,36 0-16,-18 17 16,17 1-16,18 17 15,36 0-15,-19 0 16,19 0-16,-1 0 15,0 0 17,1 0-17,-1 0 1,-17 0-16,0 17 16,17-17-1,0 18-15,1-18 16,-1 0-16,-17 0 0,-1 0 15,19 18 1,-1-18-16,1 0 16,-1 0-16,-17 0 15,17 0 1,0 0-16,1 0 0</inkml:trace>
  <inkml:trace contextRef="#ctx0" brushRef="#br0" timeOffset="-211889.799">23424 17480 0,'18'0'94,"17"18"-78,1-18-1,-1 0-15,35 0 16,36 0-1,-35 0-15,-18 0 16,0-18 0,0 18-16,0-18 0,-1 18 15,-16-17 1,17 17-16,0-18 0,17 18 16,-52-17-16,35 17 15,-18 0-15,0 0 16,0 0-16,18 0 15,-35 0-15,53 0 16,-1 0 0,-17 0-16,35 0 0,18 0 15,-53 0-15,18 0 16,-19 0-16,1-18 16,-35 18-1,17-18-15,-17 18 0,17 0 16,1-17-16,-19 17 15,18 0-15,-17 0 16,0 0 15,-1 0 1</inkml:trace>
  <inkml:trace contextRef="#ctx0" brushRef="#br0" timeOffset="-206294.097">22878 10636 0,'-18'88'47,"18"36"-47,-35 52 15,35 1-15,0 34 16,17 19-16,1 17 16,-18 17-1,71 265-15,-71-264 16,0 0-16,0-36 15,0 35-15,0-34 16,35 17-16,0-71 16,18 0-16,-35 18 15,-1-17-15,36-1 16,-35 1-16,-1 17 16,19-18-16,-1-17 15,-35-53-15,18-1 16,-1-16-16,1 16 15,0-69-15,-1 34 16,1-34-16,-18-19 16,18 36-16,-18 0 15,17 0 1,-17-18-16,0 18 0,0-18 16,0 18-1,0-35-15,0 17 16,0 1-1,0-19-15,-17 18 0,17 1 16,-18-19 0,18 19-16,-18-1 0,1-17 15,-19 17 1,1 18-16,0-18 0,17 18 16,-17-18-16,0 18 15,-1-18-15,1 18 16,0 0-16,17-17 15,0 16-15,1 1 16,-1 0-16,18-35 16,-17 35-16,-1-18 15,18-17-15,-18 17 16,18 0-16,0-17 16,0 17-1,0-17-15,18 17 0,17 18 16,-35-18-16,35-17 15,-17 17-15,0 1 16,-1-1-16,1-35 16,-18 35-16,0-17 15,18-18-15,-1 17 16,-17 1 0,36 0-1,-1-1-15,0 19 16,0-19-16,36 1 15,52 0-15,19-18 16,69 0 0,19 0-16,69-18 0,1 0 15,18 18 1,-18-17-16,-18 17 0,18 0 16,17 0-16,1 0 15,-18 0-15,-18 17 16,-18 19-1,36-36-15,-35 17 0,-1-17 16,19 35-16,16-17 16,1 0-1,-35 17-15,-89-17 0,36-1 16,-36-17-16,18 0 16,0 0-16,-17 0 15,-54-17-15,-17 17 16,-53 0-16,0-18 15,-35 18-15,17 0 110,0 0-95,-17 0 1,52 0 0,-34-18-16,-1 1 15,18-1-15,0-17 16,35 0-16,53-54 16,35-17-16,18-52 15,36-36-15,-36 0 16,0-18-16,35-123 15,-88 53-15,36-71 16,-1 18-16,-53 17 0,-70 54 16,0 52-1,-17 18-15,-1 18 16,-18 17-16,1-18 16,0-87-1,-18 105-15,0-17 16,0 70-16,0-18 15,0 1-15,0 35 16,-18-53-16,18 105 16,0 1-16,-18 35 15,18-35-15,0 17 16,0 1 0,0-1-1,0 0 1,-17-17-16,17 17 15,-18-52-15,18-18 16,-35-36-16,0 1 16,-1-36-16,-17 0 15,18 0-15,-71 36 16,-17-18-16,-18 0 16,-18 0-16,18 35 15,-18 18-15,0 17 16,-17 0-16,-71 1 15,35-1-15,36 18 16,-71 0-16,35 18 16,1-18-16,-19 0 15,-17 18-15,18-18 16,-18 36-16,71-19 16,-1 19-16,1 17 15,0 0-15,52 0 16,-17 0-1,18 0-15,-1 0 0,1 0 16,17 0-16,-18 0 16,1 0-16,-1 17 15,36-17 1,-18 18-16,-17 17 0,35-35 16,-159 0-1,106 0-15,-36-17 16,1-1-1,-36 18-15,36-35 0,-18-1 16,-53 1 0,141 35-16,-17-18 15,-1 18-15,36 0 16,-36-17 0,1 17-16,35 0 0,-36 0 15,36 0-15,0 0 16,-18 0-1,53 0-15,-17-18 0,-54 18 16,1-35-16,-1 17 16,1 1-1,17-19-15,-18 19 0,36 17 16,0-18-16,0 18 16,-53-18-1,88 1-15,18 17 16,-18 0-16,17-18 15,19 18-15,-19 0 16,1 0 0,17 0-16,1 0 15,17-18 17,-18 18-32,1 0 281,-1 0-266,18 18-15,-18-18 0,1 0 16,17 18-16,-18-1 16,0-17-16,1 18 15,-1 0 1,18-1 31,-18-17-16,18 18-15,-17 0-16,-1-18 15</inkml:trace>
  <inkml:trace contextRef="#ctx0" brushRef="#br0" timeOffset="-184195.491">26476 17462 0,'18'0'94,"-1"0"-78,1 0-16,17 0 15,0 0-15,18 0 0,0 0 16,-35 0-16,35 0 16,0 0-1,-18 0-15,18 0 0,0 0 16,-36 0-16,19 0 16,-19 0-16,19 0 15,-19 0 1,1 0-16,17 0 0,-17 0 15,17 0-15,18 0 16,-35 0-16,17-17 16,0 17-16,-17 0 15,17-18-15,-17 18 16,17-17-16,0 17 16,1-18-1,-19 18-15,19 0 0,-19 0 16,18 0-1,-17 0-15,0 0 16,-1 0-16,19 0 16,-19 0-16,1 0 31,0 0-31,-1 0 16,1 0-1,0 0-15,-1 0 16,1 0-1,-1 0-15,1 0 16,17 0-16,1 0 16,-19 18-1,1-18 1,0 0-16,-1 0 16,1 0 46,-1 0-62,1 0 31,-18 17 172</inkml:trace>
  <inkml:trace contextRef="#ctx0" brushRef="#br0" timeOffset="-146357.782">23477 17498 0,'18'0'219,"0"0"-203,17 0-1,-17 0-15,-1 0 16,18 0 0,-17 0-16,17 0 0,-17 0 15,35 0 1,-18 0 0,-17 0-16,-1 0 15,1 0 1,-18-18-1,18 18 32,-1 0-15,1 0-17,17 0-15,-17 0 31,0 0-15,-1 0 0,-17-18-16,18 18 15,0 0-15,-1 0 16,18 0 0,-17 0-1,0 0-15,-1 0 16,19 0-1,-19 0 1,1 0 15,0 0-31,-1 0 16,1 0-16,-1 0 31,1 0-31,0 0 16,-1 0-1,1 0 1,0 0 0,-1-17-1,1 17-15,0 0 16,-1 0 0,1 0-1,17 0-15,0 0 16,-17 0-1,0 0-15,17 0 16,-17 0 0,-1 0-16,1 0 15,0 0 32,-1 0-31,1 0 15,-1 0-15,1 0-1,0 0-15,-1 0 16,1 0 0,0 0-16,-1 0 15,1 0 1,0 0-1,-1 0-15,1 0 0,-1 0 16,19 0 0,-1 0-16,-17 0 0,-1 0 15,1 0-15,17 0 16,-17 0 0,-1 0-1,19 0-15,-19 0 31,1 0-31,0 0 63,-1 0-16,1 17-32,0-17 17,-1 0-32,1 0 15,0 0 1,-1 0 93,1 0 48,-1 0-142,1 0 16,0 0 141,17 0-125,-17 0-31,-1 0-1,1 0 1,0 0 0,-18-17 249,0-18-265,0 17 16,0-17 0,0 17-16,0 0 0,0-17 15,17 0 1,1 0-16,-18 17 15,17-17 1,-17-1-16,0 19 0,18-19 16,-18 1-16,0 0 15,0 17 1,0-35 140,0 36-140,0-19-16,0 19 15,0-1-15,0-17 16,0 0 0,-18-1-16,1 36 0,17-17 15,-18-1-15,-17 18 16,17-18 0,-17 1-16,0-1 15,17 0-15,-17 1 0,17 17 16,1-18-16,-19 1 15,1 17-15,17-18 16,-17 0-16,17 18 16,1-17-16,17-1 15,-36 0-15,19 18 16,-1 0-16,-17 0 16,35-17-16,-18-1 15,-17 18-15,17 0 16,1-18-16,-1 18 15,0 0-15,1-17 16,-1 17-16,-17-18 16,0 1-1,17 17 1,-17 0-16,17 0 16,0 0-16,1 0 15,-1-18-15,1 18 16,-1 0-16,-17 0 15,-1 0-15,19 0 16,-19 0-16,19 0 16,-1 0-16,0 0 15,1 0-15,-18 0 16,17 0-16,0 0 16,-17 0-16,0 0 15,-1 0 1,19 0-16,-1 0 15,1 0-15,-19 0 16,1 0-16,17 0 16,-17 0-1,0 18-15,17-18 0,-17 17 16,17-17-16,-17 0 16,0 0-1,-1 18-15,19-18 16,17 17-1,-36-17-15,36 18 16,-17-18 0,-1 18 31,1 17-47,-1-17 15,0 17-15,1 0 16,-1-17-16,-17 17 15,17 0-15,0 1 16,18-19-16,-17 19 16,17-19-16,-18 1 15,18-1-15,0 1 16,0 0-16,-17 17 16,-1-17-1,18 17-15,-18 0 16,18 1-1,0-19-15,-17-17 16,17 18 0,-18-1-16,18 1 15,0 0 1,-18-1-16,18 1 16,-17 35-16,-1-18 15,0 0-15,18-17 16,-17 17-1,17 1-15,0-19 16,0 19-16,0-19 0,0 18 16,0-17-16,0 0 15,0 17-15,0-17 16,17-18-16,1 17 16,-18 1-16,18-18 15,-1 18 1,1-18-16,0 0 31,-1 0-31,1 0 78,0 0 203,-1 0-265,18 0 0,-17 0-16,17 0 15,1 0-15,-19 0 16,19-18-16,-1 18 16,-18-18-16,19 18 15,-1 0-15,-35-17 16,18 17-1,-1 0-15,1 0 16,17 0-16,-17 0 16,17 0-16,0-18 15,-17 18 1,17 0-16,1-18 16,-1 18-16,-17 0 15,17 0-15,-18 0 16,19 0-16,-1 0 15,-17 0-15,17 0 16,-17 0-16,17 0 16,0 0-16,-17 0 15,17 0 1,-17 0-16,17 0 0,0 0 16,-17 0-1,17 0-15,-17 0 0,17 0 16,0 0-1,-17 0-15,17 0 0,-17 0 16,17 0 0,0 0-16,1 0 15,-1 0-15,-17 0 16,-1 0 0,19 0-1,-19 0-15,1 0 0,-1 0 16,1 0-1,-18-17 17,18-19-32,17 36 15,-17-35-15,17 18 16,0-19 0,1 19-16,-19-19 15,1 19-15,-1 17 16,1-18-16,-18-17 15,18 17-15,-1-17 16,19-18-16,-19-18 16,19 1-16,-19-1 15,1 1-15,-18 34 16,0-69 0,0 87-16,0-17 15,0-1-15,-18 19 16,1-18-16,-1-1 15,18 19-15,-35-19 16,17 1-16,-17 0 16,17 35-16,-17-35 15,0 17-15,-1 0 16,19 1-16,-19-1 0,1 18 16,17-18-1,-17 18-15,0-17 16,0-1-16,17 18 15,-17-18-15,-1 1 0,19 17 16,-19 0-16,19-18 16,-18 18-16,-1 0 15,1 0 1,17 0-16,-17 0 16,0 0-16,17 0 15,-35 0-15,0 0 16,36 0-16,-36 0 15,17 0-15,19 18 16,-18-18-16,17 0 16,-17 17-1,17-17-15,-17 18 16,-1-18-16,1 18 16,18-18-16,-36 0 15,17 35-15,19-17 16,-19-1-16,1 1 15,18 0-15,-19-18 16,19 0-16,-1 17 16,0 1-16,-17-1 15,17-17-15,-17 18 16,17 0-16,1-1 16,-1 1-16,-17 0 15,0 17-15,35-17 16,-53 34-1,17-16-15,1-1 16,35-17-16,-35 17 16,17 0-16,1 0 15,-1-17-15,18 17 16,-18 1-16,18-19 16,0 19-1,0-19-15,0 1 0,0 0 16,-17-1-1</inkml:trace>
  <inkml:trace contextRef="#ctx0" brushRef="#br0" timeOffset="-137552.059">26476 16245 0,'-18'36'16,"1"-1"-1,-1 18-15,0 17 16,1-17-16,-1-17 16,18-1-16,0 18 15,-18-36 1,18 36-16,0 0 0,0 0 16,0 18-1,0 17-15,0 0 0,0-17 16,0-18-1,0-36-15,0 19 0,0-1 16,0-18 0,0 19-16,0-19 0,0 19 15,0-1 1,0-17-16,0-1 0,0 1 16</inkml:trace>
  <inkml:trace contextRef="#ctx0" brushRef="#br0" timeOffset="-136137.332">26529 16298 0,'18'0'63,"-1"0"-48,18 0-15,1 0 0,-1 0 16,18 0-16,0 0 15,0 0-15,0 0 16,35-17-16,-18 17 16,19 0-16,34-18 15,-35 18-15,-17 0 16,-1-18-16,-17 1 16,18-1-16,-1 0 15,1 1-15,-18-1 16,17 1-16,1-1 15,-18 18-15,-18 0 16,-17 0-16,17 0 16,-17 0-16,17 0 62,-17 0-62,-1 0 16,1 0-1,17 18-15,-35-1 0,18-17 16,-1 0-16,-17 18 31,0-1-31,18 1 16,0 35 0,-1-18-16,-17 1 15,0 17-15,0 17 16,0-17-16,0 18 15,-17 17-15,-1-18 16,0 1-16,1-1 0,-1 1 16,18-36-1,0 1-15,-17-1 16,17-18-16,0 19 0,0-1 16,0-17-16,0 17 15,0-17-15,0-1 16,0 1-1,0-1-15,0 1 16,0 0-16,0-1 94,17 19-63,-17-19 16</inkml:trace>
  <inkml:trace contextRef="#ctx0" brushRef="#br0" timeOffset="-92165.672">6650 13564 0,'0'18'109,"17"0"-109,19-18 16,17 17-16,0-17 16,0 0-16,17 18 15,-17-18-15,18 0 16,-1 0-1,1 0-15,-36 0 0,18 0 16,-18 0-16,0 0 16,1 0-16,-1 0 15,-17 0-15,-1 0 16,1 0-16,0 0 16,17 0-16,0 0 15,-17 0 1,52 17-1,-52-17-15,35 0 16,0 0-16,-36 0 16,36 0-16,-17 0 15,16 0-15,-34 0 16,17 0-16,1 0 16,-19 0-1,19 0-15,-1 0 16,0 0-16,0-17 15,-17 17-15,35-18 0,0 18 16,-35 0-16,34-17 16,19-1-16,0-17 15,34-1-15,-16-17 16,52 18-16,-18 0 16,1-18-16,-1 18 15,1-18-15,-36 18 16,0 17-16,-53 0 15,1 18-15,-1 0 16,0 0-16,-17-17 16,17 17-16,0-18 15,1 0 1,-1 18-16,-18-17 16,19 17-1,-1-18-15,-17 18 0,17 0 16,-17 0-1,17 0-15,0-18 0,-17 1 16,17-1 0,0 0-16,1 1 0,-19-1 15,19 1-15,-1-1 16,-18 0-16,1 1 16,17-1-16,1-17 15,-19-1-15,19 1 16,-1 0-16,0 0 15,0-18-15,-17 17 16,17-16-16,-17 16 16,0 1-16,-1 0 15,1-36-15,-18 18 16,0-35-16,0-18 16,-35 36-16,-1-1 15,19 1-15,-19 17 16,1 17-16,0 19 15,17-19-15,1 1 16,-19 0-16,1 0 16,0-18-16,-1-18 15,1 18-15,-18-17 16,18 17-16,-18-18 16,0 36-16,36 0 15,-19 17-15,1 0 16,0-17-16,17 17 15,-17 1-15,-1-1 16,19 0-16,-18 18 16,-18 0-16,0-17 15,17-18-15,-34 17 16,17 0-16,0 1 16,18-1-1,-18 0-15,0 18 0,-18-17 16,36 17-16,-18 0 15,-17 0-15,-1 0 16,36 0-16,-36 17 16,18 1-16,-17 0 0,-1 17 15,18-17 1,18 17-16,-36-18 16,36 19-16,-18-1 15,36-35-15,-19 35 0,1-17 16,0 0-1,17 17-15,-17-35 16,0 35-16,-1 0 16,1 1-16,17-1 0,-34 0 15,16 1-15,-17 16 16,18 1 0,17-17-16,-17-19 15,0 19-15,0-1 0,-1 0 16,19 0-16,-19-17 15,1 17-15,17 18 16,1 0-16,-1-35 16,1 35-16,17 17 15,0-17-15,-18-18 16,18 18-16,0-17 16,0-19-16,0 19 15,0-1-15,0-18 16,18 19-16,-1-1 15,1-17-15,17 17 16,-35-17-16,0-1 16,35 1-16,-17 17 15,17 0-15,-35-17 16,36 17-16,-1 1 16,-18-1-1,19-17-15,-19 17 0,1 0 16,17 0-16,1-17 15,-1 17-15,-35 1 16,35-19 0,-17 18-16,17-17 0,-17 0 15,-1-1-15,1 19 16,17-36-16,-17 17 16,17 19-16,0-19 15,1 19-15,-19-19 16,1 1-16,17-1 15,-17 19-15,17-19 16,0 1-16,1 0 16,-36-1-16,35 1 15,0 0-15,-17-1 16,17 1-16,1 17 16,-1-17-16,-18-1 15,19 1-15,-1 0 16,0 17-16,1 0 15,-19-35 1,1 0-16,17 18 16,18 17-1,-18-17-15,1-1 16,-19-17-16,18 18 16,1 0-16,-19-1 15,19 1-15,-19-18 16,1 0-16,17 0 15,1 0-15,-19 0 16,18 0 0,-17 0-16,17 0 0,1 0 15,-1-35 1,0 17-16,18-17 16,-18-1-1,36 1-15,-18-18 0,17 18 16,36-36-16,0 1 15,0-18-15,17 35 16,-34-18-16,16 1 16,-52 34-16,0 1 0,-35-18 15,35 0 1,17-17-16,-52 17 16,17-18-16,1 18 15,-1 0-15,-18 1 0,19 16 16,-19-34-16,-17-1 15,18 1 1,-18-1-16,0 18 16,0-17-16,0 17 0,-18 17 15,-17-17 1,17 18-16,-17-18 16,18 0-16,-19 36 15,1-36-15,0 17 0,-1-16 16,1-1-16,0 35 15,0-17-15,-36-1 16,18 1-16,0 0 16,-17 0-16,-1-1 15,1 1-15,-1 0 16,-35 0-16,-17-18 16,70 17-16,-35 1 15,-18 17-15,18-17 16,-18 17-16,53 1 15,-53 17-15,35-18 16,36 18-16,-18 0 16,0 0-16,36 0 15,-19 0 1,1 18-16,17-18 0,-17 0 16,0 17-1,17 1-15,-17 0 0,0 17 16,17-17-16,-17-18 15,0 35-15,-1 0 16,1 1 0,17-1-16,-35-35 0,18 35 15,0 0-15,17 1 16,-17-1-16,0-17 16,-1 17-16,19 0 15,-19 0-15,1 1 16,0-1-16,0 18 15,-1 0-15,1 0 16,17 0-16,-17-18 16,0 35-16,0-17 15,17 0-15,0 0 16,1-18-16,-1 18 16,18 18-16,-18-36 15,18 0-15,0 36 16,0-18-16,18-35 15,0 35-15,-1-18 16,19 0-16,-1 0 16,-17 18-16,17-17 15,0-1-15,0 0 16,1-17-16,-19 17 16,19 0-16,-1 18 15,0-18-15,18-17 16,-35 17-16,17 1 15,0-1-15,0-17 16,-17-18-16,17 35 16,1 0-16,-19-17 15,1-1-15,17 1 16,1 17-16,-19 1 16,18-19-16,1-17 15,-1 36-15,-17-19 16,-1 1-16,19-1 15,-19 1 1,1 0-16,-1-18 0,1 17 16,17-17-16,-17 0 31,17 18-31,-35 0 16,18-18-16,0 0 0,-1 0 15,1 0 1,-1 17-16,1-17 0,17 0 15,-17 18-15,0-18 16,17 0-16,-17 0 16,17 0-16,-17 18 15,17-18 1,0 0-16,-17 0 0,17 0 16,-17 0-16,17 0 15,0-18-15,0 0 16,1-17-16,-1 17 15,0-17-15,18 0 16,0 0-16,-35-1 16,35 1-16,-18-18 15,0 0-15,1-17 16,-1-36-16,0 18 16,18-18-16,-18 0 15,-17 18-15,17-18 16,-35 18-16,18 17 15,-1-17-15,-17 17 16,0-34-16,0 16 16,0-34-16,0 52 15,-35-35 1,0 54-16,17 34 0,-17-35 16,0 18-1,-18-18-15,18 18 0,-1 17 16,19-17-16,-19-1 15,-17 1-15,0 0 16,36 17-16,-36 1 16,18-19-16,-18 19 15,0-1-15,18 0 16,-18 18-16,0 0 16,0-17-16,-18 17 15,18 0-15,-35 0 16,53 0-16,-36 0 15,1 0-15,17 0 16,35 17-16,-35-17 16,18 18-16,17-18 15,-17 18-15,0-18 16,17 17-16,-17-17 16,0 0-16,17 18 15,-17 0-15,-1 17 16,1 0-16,17-17 15,-17 17-15,-18 0 16,18 1-16,0-1 16,17-18-16,-17 19 15,0-1-15,-1 0 16,1 1-16,17-19 16,-17 18-16,0 1 15,0-1-15,17-17 16,-17 17-16,-1 0 15,1 1-15,0-1 16,35-18-16,-18 19 16,0-1-16,1-17 15,-18 35-15,17-18 16,0 35 0,1-34-16,17-1 15,-18-17-15,18-1 16,0 18-16,0-17 15,0 17-15,18 1 0,-18-19 16,17 19-16,19-1 16,-19 18-16,18-18 15,-17 0 1,0 1-16,17-1 0,0-17 16,1 17-16,-19 0 15,1-17-15,17 17 16,-17-35-16,-1 35 15,19-17-15,-19 0 16,1-1-16,0 18 16,17-17-16,-17 0 15,-1-1 1,-17 1-16,35 0 0,-17-1 16,-18 1-16,35 0 15,1-1-15,-19 19 16,1-19-16,17 1 15,0-1 1,-17-17-16,0 18 16,-1-18-16,1 18 15,0-18 1,-18 17 0,17-17-16,1 0 15,0 18 1,-1-18-16,19 0 15,-1 0 1,-18 0-16,19 0 16,-19 18-16,19-18 15,-1 17-15,-17-17 16,17 0-16,0 18 16,-17-18-16,17 0 15,-17 0-15,17 0 16,0 0-16,-17 0 15,17 0-15,-17 0 0,17 0 16,0 0-16,-17 0 16,17 0-1,1 0-15,-19-18 16,18 18-16,1-17 0,-1 17 16,-17 0-16,17-18 15,0 18-15,0-18 16,1 18-16,-19-17 15,1 17-15,0 0 16,-1 0-16,1 0 16,0 0-16,-1 0 15,1-18 1</inkml:trace>
  <inkml:trace contextRef="#ctx0" brushRef="#br0" timeOffset="-74051.783">8855 11765 0,'0'53'110,"0"-35"-110,0 17 15,0-17-15,0 17 16,0 0 0,0-17-16,0 17 0,0 0 15,0-17-15,0 17 16,0-17-1,0 17-15,0 0 0,0 1 16,0-19 0,0 19-16,0-1 15,0-17 1,0 17-16,0-18 0,0 19 16,0-1-1,0-17-15,0 17 0,0-17 16,0-1-1,0 1-15,0 0 16,0-1-16,0 1 16,0 17-16,0 0 15,0-17 1,0 17-16,0-17 0,0 0 16,0-1-1,0 1-15,0-1 16,0 1-1,0 0 376,0-1-375,0 1-1,0 17-15,0-17 16,0 17-16,0 0 16,17-17-16,-17 0 15,18-18 110,0 0-78,-1-18-31,19-17-16,-19 17 15,18-35-15,1 0 16,-1 0-16,0-17 16,-17 17-16,17 18 15,-17-1-15,-1 1 16,-17 18-16,0-1 15,18-17 1,-18 17-16,18-35 16,-1 18-16,1-53 0,-18 52 15,18-34 1,-18 17-16,0 18 16,-18 17-16,18-17 15,-35-1-15,17 19 0,18-1 16,-35-17-16,0 17 15,35 1-15,-36-1 16,19 18-16,-1-18 16,18 1-16,-18 17 62,18 123-46,0 18-16,0 18 15,18-36-15,17 1 16,-17-54-16,-18-52 16,0 17-1,0 1-15,0-19 16,0-123 46,-53-17-46,18-18-16,17 17 16,0 1-16,1 70 15,-18 0-15,35 18 16,-18 0 0,18 176 46,35 17-46,0 1-16,1-35 15,-1-36-15,-35-18 16,18-34-16,-18-19 16,17-17 30,-17-123-30,18-1 0,-18-17-16,18 18 15,-18-1-15,17 54 16,1 17-16,-18 35 16,0 1-16,17 17 62,-17 17-46,53 89-16,-17 53 0,34 35 15,-17-18-15,-18-17 16,-17-36-16,0-52 16,-18-53-16,17-18 15,-17-18 32,0-123-47,-53-36 16,18-17-16,-18 53 15,18 0-15,0 71 16,17 17-16,0 35 16,1 0-16,17 1 15,0 52 32,0 71-31,53 17-1,-18 18-15,-17-17 0,35-1 16,-36-34-16,-17-54 16,0-17-1,0-1-15,0-52 47,-17-89-31,-36-17-16,17-17 15,-17 34-15,18-17 16,17 53-16,1 35 16,-1 35-16,1-17 15,17 0-15,-18 17 16,18 0-16,0-17 15,0 53 79,0-1-94</inkml:trace>
  <inkml:trace contextRef="#ctx0" brushRef="#br0" timeOffset="-59296.4">26088 15998 0,'-18'0'16,"18"36"-1,-35 34 1,-18 18-16,18 1 16,0-1-16,17-18 15,-17 1-15,17-18 16,0 0-16,18-18 16,-35 89-1,17-72-15,18 54 16,-17-17-16,-1 34 15,18 0-15,-18 1 16,18-36-16,-17 18 16,17-71-16,0 18 15,0-18-15,0-17 16,0 17-16,0-17 16,0 0-16,0-1 15,0 1 1,0-53 46,17-71-62,19-35 16</inkml:trace>
  <inkml:trace contextRef="#ctx0" brushRef="#br0" timeOffset="-57972.038">26035 15963 0,'18'0'16,"52"0"0,54 0-16,-1 0 15,1 0-15,-1 0 16,18 0-16,36 0 16,193-53-1,-194 36-15,-17-36 16,-18 35-16,-17 0 15,-1 18-15,-35-17 16,18 17-16,-18 0 16,-17 0-16,0 35 15,-19 0 1,37 1-16,-19-1 0,1 0 16,-1-17-1,-17-1-15,-18 19 0,18-36 16,0 17-1,-17 1-15,-19-18 0,1 0 16,0 0-16,-18 18 16,0-1-1,17 1 1,-17 17-16,18 0 16,-18 1-16,0 17 15,0 0-15,-18 0 16,-17 52-16,-18 19 15,18-54-15,-1 36 16,1 0-16,0-18 16,-18 18-16,18 0 15,-1-36-15,1-17 16,0-17-16,0 17 16,35-18-16,-36 0 15,1 0-15,0-17 16,17 35-16,0-18 15,1 1-15,-1-19 16,-17 18-16,17 1 16,1-19-16,-1 19 0,-17-1 15,17 0 1,0-35-16,1 35 16,-19 1-16,1-1 0,0-17 15,0 17-15,17-17 16,-17 17-16,-1-35 15,19 0 1,-18 17-16,-1-17 0,-17 0 16,-17 0-16,-18 0 15,-36 0-15,1-17 16,-1-1 0,1 18-16,-1-17 0,1-1 15,-1 0-15,1 1 16,35-36-16,-36 17 15,1 19-15,-18-36 16,17 18-16,54-1 16,-1 19-16,36-1 15,17 18-15,0-18 16,1 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30T12:51:07.4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48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30T12:34:21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10530 8237 0,'36'0'62,"-1"36"-46,18-1-16,35-17 16,36 17-16,-1-18 15,0 1-15,1-18 16,-1 0-16,19 0 15,-19 0-15,0 0 16,1-35-16,-1-18 16,1 18-16,17-1 15,-18-17-15,1 18 16,-1-18-16,-52 36 0,17-1 16,-35 18-1,-18-18-15,-17 18 16,17 0-16,1 0 15,-19 0-15,1 0 47</inkml:trace>
  <inkml:trace contextRef="#ctx0" brushRef="#br0" timeOffset="6199.732">12753 8661 0,'-18'0'63,"-17"0"-63,17 0 15,-17 0-15,0 35 16,0 0-16,17 1 16,-17-1-16,-1-18 15,1 19-15,17-1 16,-17 0-16,0-17 15,0 17-15,-1 0 16,19 1-16,-19-1 16,1-17-16,0 17 15,17 0-15,18 0 16,-35-17-16,17 17 16,-17 1-16,17-1 15,1-17-15,-19 17 16,19 0-16,-1 0 15,1-17-15,-1 17 16,18 1 0,-18-19-16,-17 36 0,17 18 15,1 70 1,17-35-16,0-36 16,0 1-1,0-18-15,17 0 0,1-18 16,17 88-1,1-70-15,-1-35 16,0 35-16,0 0 16,1-18-16,-1 18 15,18-35-15,0 17 16,-18 0-16,18 0 16,-35-17-16,34 0 15,-16-1-15,-1-17 16,-17 0-16,17 18 15,-17-18-15,17 0 16,0 0-16,-17 0 16,17 0-1,18 0-15,-18 0 0,18-18 16,18 18-16,-18-35 16,-18 17-16,18 1 15,0-18-15,-18 17 16,-17 18-16,17-18 15,0 18-15,-17 0 16,17 0-16,-17-17 16,17 17-16,0 0 15,36-36 1,-36 1-16,18 0 16,0-1-16,-18 1 15,18 18-15,-18-1 16,18-35-1,-35 35-15,17 1 0,1-19 16,-36 1 0,35 0-16,0 17 15,-17-17-15,17 0 16,-35-1-16,18 19 0,17-18 16,-17-1-16,-1 19 15,19-19 1,-36 1-16,17 0 15,1 17-15,-1-17 0,19 0 16,-19-1 0,-17 19-16,36-19 15,-19 1-15,1 17 0,-18-34 16,18-1-16,-18 0 16,0 35-16,0-17 15,0 17-15,0-17 16,-18 0-16,-17 17 15,17-17-15,-17-1 16,-1 1-16,1 0 16,18 17-16,-1-17 15,-17 17-15,-1 1 16,1-19-16,17 19 16,-17-19-16,0 19 15,0-1-15,17 1 16,-17-1-16,-1 0 15,19 1-15,-19-1 16,1-17-16,18 17 16,-19-17-1,1 0-15,-18-1 16,35 19-16,-17-19 16,0 1-16,0 0 15,17 35-15,-17-18 16,17 0-16,-17 1 15,0-1 1,17 18 0,0 0-16,1 0 15,-1 0 79,0 0-78,-17 18 15,35-1-31,-35-17 16,35 18-16,0 0 15,-18-18-15,0 0 16,18 17-1,-17 1-15,-1 0 0,1-18 16,17 17 0,-18-17 31</inkml:trace>
  <inkml:trace contextRef="#ctx0" brushRef="#br0" timeOffset="71841.761">12718 8731 0,'17'0'62,"1"0"-31,17-17-31,-17 17 16,-1 0-16,1-18 16,0 18-16,-1-18 15,1 18 1,17 0 375,-17 0-391,0 0 15,-1 0-15,1-17 16</inkml:trace>
  <inkml:trace contextRef="#ctx0" brushRef="#br0" timeOffset="92862.433">11077 10777 0,'-35'36'62,"0"-1"-46,-36 0-16,1 0 15,-1 1-15,-17-1 16,17 0-16,1 1 16,-36-1-16,35 0 15,1 0-15,-1 1 0,18-1 16,18 0-1,-18 18-15,18-18 16,0 1-16,-1 70 16,1-36-16,-18 54 15,35-1-15,-17 1 0,17-19 16,1 19 0,17-36-16,17 18 15,1-18-15,17-17 0,1 34 16,17-16-1,17-19-15,1 1 0,35 17 16,35 0 0,-18-17-16,18 17 0,-17-35 15,17 17-15,-18-34 16,1 17-16,52-18 16,-17 18-1,17 0-15,-52-36 0,35 1 16,-36 0-16,53-1 15,-52-17-15,17 0 16,18 0-16,-36 0 16,-17 0-16,17 0 15,36-17-15,18-36 16,17 17-16,-18-17 16,36 18-16,-36-18 15,36 0-15,-1 18 16,36-18-16,-35-17 15,35 17-15,-71 17 16,-17-17-16,18 18 16,-19-18-16,-34 18 15,-1-18 1,1 18-16,-18 0 0,17-18 16,-17 17-16,-36 1 15,-34 0-15,-1 0 16,-17 17-16,17-53 15,0-17-15,18-35 16,-18-1-16,36 1 16,-36-18-16,18 17 15,-18 36-15,-17 17 16,0 18-16,-18 1 16,-18-1-1,-17 17-15,17 1 16,-17 17-16,-18-17 15,-18 0-15,18 0 16,0-1-16,18 1 16,-71 0-16,-17-1 15,-36-16-15,18 16 16,-53-17 0,18 0-16,-18 18 0,17 18 15,1-19 1,17 19-16,53 17 0,-17-18 15,-1 18-15,1-18 16,-1 18-16,-34-35 16,34 17-16,18 18 15,18 0 1,-35 0-16,17 0 0,18 18 16,-106 35-1,123-35-15,0-1 16,1 1-16,-18 0 15,0-1-15,-54 18 16,54-17-16,-35 0 16,-1 35-16,1-36 15,35-17-15,17 0 16,-17 18-16,0-18 16,17 18-16,1-1 15,-1-17-15,0 18 16,-17-1-16,35 1 15,-35 0-15,18-1 16,-54 1-16,54 17 16,17-17-16,-18 0 0,36-1 15,-18 1 1,18-18-16,17 0 16,-17 0-16,-1 0 15,19 0-15,-19-35 16,1 17-16,18 0 0,-36 1 15,17-19 1,1 1-16,0 0 16,17 0-16,-17 35 0,17-36 15,-17 19-15,35-1 16</inkml:trace>
  <inkml:trace contextRef="#ctx0" brushRef="#br0" timeOffset="97602.953">10918 12912 0,'36'0'125,"17"0"-125,0 0 16,17 0-16,1 0 15,35 17-15,17-17 16,0 0-16,1 0 16,-18 0-16,17 0 15,1 0-15,-36 0 16,0 0-16,-17 0 15,-1 0-15,18 0 16,36 0 0,-71 0-16,0 0 15,-18 0-15,18 0 16,-18 18-16,-17-18 16,52 0-16,-34 0 15,-1 0-15,18 18 16,-18-18-1,18 0-15,0 17 16,-18-17-16,1 0 0,-1 0 16,-18 0-16,19 0 15,-1 0-15,0 0 16,1 0 0,52 0-16,-53 0 15,-17-17-15,17 17 16,0 0-16,-17 0 15,17 0-15,0-18 16,-17 18-16,17 0 16,-17 0-16,17 0 15,1 0-15,-1 0 16,53-18-16,18 1 16,-18-1-16,-17 0 15,-1 1-15,1-1 16,-36 18-16,0-18 15,1 18-15,-19-17 16,1 17-16,-1 0 16,1 0-16,0 0 31,-1 0-31,1 0 16,17 0-1,1 0 1,-19 0-16,1 0 15,-1 0-15,1 0 16,17 0 0,-17 0-1,0 0-15,-1 0 16,-34 0 171</inkml:trace>
  <inkml:trace contextRef="#ctx0" brushRef="#br0" timeOffset="100319.638">10425 11324 0,'0'106'62,"0"17"-62,0 1 16,35-18 0,-18 17-16,19-35 0,-1 18 15,0 0-15,18-18 16,-17-17-16,16 35 16,-16-53-16,-1 17 15,0-17-15,1 0 16,-1-35-16,0 35 15,-17-18-15,17 0 16,0 0-16,-17-17 16,17 17-1,-35-17-15,18 0 0,-1-1 16,1-17 31,0 0-32,17 0-15,0 0 16,-17 0-16,35 0 16,-18-17-1,-17-1-15,35 18 16,0-18-16,17 18 0,18 0 16,36 0-16,-36 0 15,0 0-15,36 0 16,-36 0-16,35 0 15,1 0-15,-1 0 16,1-17-16,-36-1 16,35 18-16,1 0 15,-1-18-15,-17 18 16,18 0-16,-1 0 16,-35 0-16,36 0 15,-36 0-15,0 0 16,36 0-16,-1-17 15,1-1-15,17-35 16,-18 36-16,1-1 16,-36 18-16,0 0 15,-17 0 1,-36 0-16,0 0 0,0 0 16,-17 0-16,17 0 15,-17 0-15,17 0 16,1 0-16,-19 0 15,19 0-15,-19 0 16,18 0-16,1 18 16,-19-18-1,1 0-15,0 0 16,-1 17 0,19-17-16,-1 0 15,-18 0 1,54 0-1,-53 0-15,17 0 16,-17 0 0,-1 0-1,-17-17 17,0-1-32,18-17 15,-18-18-15,0 17 16,35-105-1,-17 71-15,-1-1 16,-17 1-16,18 34 16,-18-34-16,0 17 15,0-18-15,0 18 16,0-17-16,0-1 16,0 36-16,0 0 15,0-1-15,0 19 16,0-36-1,0 35 32,0 1-31,0-1 15,0-17 16,0 17-31,0-17-16,0 17 15,0-17-15,0 17 16,0 1 31,0-1-16,0 0 63,0-17-79,0 0 1,0 0 0,-18 17-16,18-17 15,0 17-15,0-17 16,0 17-16,0 0 16,-17 1-1,17-1-15,0 0 16,0 1-1</inkml:trace>
  <inkml:trace contextRef="#ctx0" brushRef="#br0" timeOffset="109529.668">19985 10354 0,'17'0'62,"19"0"-62,-19 18 16,19-18 0,-1 17-16,0-17 0,18 18 15,-18 0-15,1-18 16,34 0-16,1 0 16,-18 17-1,0-17-15,35 0 0,-35 0 16,0 0-1,-18 0-15,0 0 0,18 0 16,-35 0-16,35 0 16,0 0-16,-18 0 15,18 0-15,-18 0 16,0 0-16,18 0 16,0 0-1,-18 0-15,18-17 0,18 17 16,-36-18-1,-17 18-15,35-18 0,0-17 16,17 35 0,1-53-16,-18 53 0,35-53 15,-18 18-15,1 0 16,-18-1-16,-18 19 16,1-19-16,-1 1 15,0 0-15,-17 35 16,-1-35-16,1-1 15,0-17-15,-18 36 16,17-36-16,-17 35 16,18-35-16,-18 18 15,0-18 1,-18 0-16,1 0 0,-1 0 16,0 18-16,18 17 15,-17-17-15,17 0 16,0 17-1,-18-17-15,18 0 0,-18 17 16,1-17-16,-18-1 16,17 19-16,0-18 15,-17-1-15,17 1 16,-17 0-16,0 17 16,17-17-16,-17 17 15,0-17-15,-1 17 16,19-17-16,-19 0 15,1 17-15,-18 0 16,0-17-16,18 18 16,0 17-16,-1 0 15,-16-18-15,-19 0 16,36 1-16,-18-1 16,17 18-16,-16-18 15,16 18-15,19 0 16,-19 0-16,1 0 15,17 0-15,-34 0 0,34 0 16,-17 0-16,-1 18 16,1 0-1,17-18-15,-34 35 16,-1-17-16,17 17 0,1 0 16,0-17-16,-1-1 15,-16 1-15,34 0 16,-17 17-16,-1 0 15,1 0-15,17-17 16,-17 17-16,0 1 16,0-1-16,-1 0 15,19 0-15,-19 1 16,1 17-16,0 0 16,17-36-16,-17 19 15,35-1-15,-18 0 16,1-35-16,-1 35 15,18-17-15,-18 0 16,18 17-16,-17-17 16,-1 17-16,18 0 15,-18 0-15,18-17 16,-17 17-16,17-17 16,0 17-16,0 0 15,17-17-15,1 17 16,-18 1-1,18-19-15,-1 19 16,1-19-16,0 19 16,-1-1-16,-17-18 15,0 1-15,18 17 16,0-17-16,-1-18 16,-17 18-1,0-1-15,18-17 0,0 0 16,-18 18-1,17-18 1,-17 18 0,18-18-1</inkml:trace>
  <inkml:trace contextRef="#ctx0" brushRef="#br0" timeOffset="117851.259">18327 8273 0,'17'0'63,"1"0"-47,17 17-1,1-17 1,-1 18-16,-17-18 15,17 18-15,0-18 16,18 0 0,-35 17-16,17-17 15,0 0 1,-17 0-16,17 0 0,0 18 16,18-18-1,-35 0-15,17 0 16,1 0-1,-19 0-15,36 0 0,-18 0 16,1 0 0,-1 0-16,-17 0 0,17 0 15,-18 0 1,36 0-16,-17 0 0,-19 0 16,19 0-16,-1 0 15,-18 0-15,19 0 16,-19 0-16,19 0 15,-1 0-15,-17 17 16,35-17 0,-18 0-16,0 0 15,0 0-15,1 0 16,-1 0-16,0 0 16,-17 0-1,-1 0-15,1 0 16,17 0-1,1 0-15,-19 0 16,19 0-16,-19 0 0,1 0 31,-1 0-31,1 0 16,17-17-16,1-1 16,-1 1-16,-17-1 15,17 0-15,0 18 16,0-17-16,-17 17 15,17-18 1,1 0-16,-1 1 16,-17 17-16,-18-18 15,35 18-15,-18 0 16,1-18 0,0 18-16,-1-17 0,-17-1 15,18 18 1,0-17 15,-18-1-15,17 18-16,1-18 0,0-17 15,-18 17-15,17-17 16,1 0-16,-1 17 16,19-17-16,-19 0 15,-17-1-15,18 19 16,-18-19-16,18 1 15,-18 17-15,0-17 16,17-18 0,-17 18-16,0 17 15,18-17-15,-18 0 16,0 0-16,0-1 16,0-34-1,0 34-15,0 19 16,0-19-16,0-16 15,0 34-15,-18-17 16,18 17-16,-17 18 16,17-35-16,0 17 15,-18 0-15,0-17 16,1 18-16,17-1 16,-36 0-16,1-17 0,18 0 15,-19 17 1,19-17-16,-19 0 0,1-1 15,0 1 1,17 35-16,-17-35 0,0-1 16,-1 19-16,19-1 15,-19 0-15,1 1 16,0-1 0,17 18-16,-17-17 0,0-1 15,17 18-15,-17-18 16,-1 1-16,19 17 15,-18 0-15,17 0 16,-17 0-16,-1 0 16,19 0-16,-19 0 15,1 0 1,0 0-16,0 0 0,17 0 16,-17 0-16,17 0 15,-17 0-15,0 0 16,17 17-16,-17-17 15,-1 18-15,19 0 16,-19-1-16,1-17 16,0 35-16,17-35 15,-17 0-15,0 18 16,35 0-16,-36-1 16,1 1-16,17-18 15,-17 0-15,0 18 16,17-1-1,-17-17-15,0 18 0,17 0 16,-17-1 0,0 1-16,17-18 0,-17 18 15,-1 17-15,19-35 16,-1 17-16,0 19 16,-17-36-16,35 17 15,-35-17-15,17 18 16,18 0-16,-17-18 15,-1 17-15,0 1 16,1 0-16,-1-1 16,-17 1-16,17 17 15,-17-17-15,0 17 16,-18 36 0,17-54-16,1 18 15,17 1-15,-17-1 16,18-17-16,17 17 15,-18 0-15,18-17 16,0 17-16,-18-17 16,18-1-16,0 19 15,0-1-15,0-17 16,0 17-16,0-17 16,0 17-16,18 0 15,0-17-15,-18-1 16,17 1-16,1 0 15,-1-1-15,-17 1 16,18 0-16,0-1 16,-18 1-16,0-1 15,35 1-15,-17 17 16,-1-17-16,1-18 16,0 35-1,-1-35-15,-17 18 16,0 0-1,18-18-15,-18 17 16,17-17 0,-17 18-16,18-18 31,-18 18-15,0-1-1,0 1 1,18-18-1,-18 17-15,0 1 16,0 0 0,0-1 15,17-17-15,-17 18-1</inkml:trace>
  <inkml:trace contextRef="#ctx0" brushRef="#br0" timeOffset="126479.618">15011 3916 0,'17'0'94,"1"17"-94,0-17 16,-1 0-16,19 0 15,-19 0-15,18 0 16,1 0 0,-19 18-16,36-18 0,-17 0 15,-19 18-15,36-18 16,0 0-16,0 0 15,17 0-15,19 0 16,17 0 0,-18-18-16,35 0 0,-35 1 15,18 17-15,-53-18 16,18 18-16,-18 0 16,-36 0-1,19 0-15,16 0 0,-34 0 16,53 0-1,-36 0-15,18 0 16,0 0 0,-36-17-16,19 17 0,-19 0 15,19 0 1,-1-18-16,-18 18 0,19 0 16,-1 0-16,0-18 15,18 18-15,0-17 16,0 17-16,-18 0 15,18 0-15,-35 0 16,17 0-16,0 0 16,-17 0-16,17 0 15,-17 0 1,17 0-16,1 0 0,-19 0 16,36 0-16,-18 0 15,1 0-15,-1 0 16,36 0-1,-36 0-15,-18 0 16,19 0-16,-19 0 16,19 0-16,-1 0 15,-17 0-15,17 0 16,-18 0-16,19 0 16,-19 17-16,1-17 15,17 0 1,-17 0-16,0 0 0,-1 0 15,1 0-15,-1 0 16,19 0-16,-19 0 16,1 0-1</inkml:trace>
  <inkml:trace contextRef="#ctx0" brushRef="#br0" timeOffset="129592.085">22578 4269 0,'0'0'15,"106"0"-15,17 0 0,1 0 16,-1 0-1,0 0-15,-17 0 0,-35 0 16,-1 0-16,1 0 16,-18 0-16,0 0 15,0 0-15,0-18 16,17 18-16,1-18 16,17 18-1,35-17-15,1 17 0,-1 0 16,-17 0-1,18 0-15,-1 0 0,1 0 16,-1 0-16,-17 0 16,0-18-16,17 18 15,-35-18-15,1-17 16,16 17-16,19 1 16,-36-1-16,36 1 15,-19-1-15,19 0 16,35-17-1,-71 35-15,18-18 16,-53 18-16,17 0 16,-17 0-16,18 0 15,-18 0-15,-1 0 16,1 0-16,0 0 16,88 0-1,-105 0-15,17 0 16,-18-17-16,-17 17 15,17 0-15,0 0 16,-35-18-16</inkml:trace>
  <inkml:trace contextRef="#ctx0" brushRef="#br0" timeOffset="133572.921">21096 5345 0,'-18'17'125,"1"18"-125,-1 1 16,1-1-16,-1 0 16,-17 18-1,-1-35-15,19 17 16,-1-35 0,18 18-16,18-18 78,-1 0-63,19-18-15,-1 1 16,0-1 0,-17-17-16,17 17 0,0 0 15,-17 1-15,17 17 16,-17 0-16,-36 17 203,1 19-203,-19-19 16,1 19-16,0-1 15,0 0-15,17-17 16,0 17-16,-17 0 15,17-17-15,18 17 16,-17-35 0,17 18-16,17-18 140,1 0-140,0 0 32,-18-18-32,17 18 0,1-17 46,0 17-30,17-36 0,-35 19-16,17 17 15,-17-18 1</inkml:trace>
  <inkml:trace contextRef="#ctx0" brushRef="#br0" timeOffset="134062.386">20884 6068 0,'18'0'62,"0"0"-62,-1 0 16,54-36 0,-36 1-16,0 0 15,1 0-15,-1-1 16,0 19-16,-17-1 16,0 0-16,-18 1 15,17 17-15,1-18 94,17-17-94,-17 17 16,-18-17-16</inkml:trace>
  <inkml:trace contextRef="#ctx0" brushRef="#br0" timeOffset="134439.93">21449 5433 0,'18'0'16,"-1"0"-1,18 0-15,-17 17 16,17 1-16,18-18 16,-17 0-16,16 18 15,1-18-15,-17 0 16,-1 0-1,0 0-15</inkml:trace>
  <inkml:trace contextRef="#ctx0" brushRef="#br0" timeOffset="134769.648">21713 5644 0,'0'0'0,"-17"36"16,-1-19-16,18 1 15,0 17-15,0-17 16,0 17-16,0 18 16,0-35-16,0 17 15,0 0-15,0 1 16,0-19 0</inkml:trace>
  <inkml:trace contextRef="#ctx0" brushRef="#br0" timeOffset="135339.171">21484 6068 0,'18'0'109,"-1"0"-109,19 0 16,-1 0-16,0-18 15,36 18-15,-18-18 16,17 18-16,-34 0 16,34 0-1,1-17-15,-1-1 0,-34 18 16,-1-17-16,0 17 16,-17 0-1,-1 0-15,1-18 0</inkml:trace>
  <inkml:trace contextRef="#ctx0" brushRef="#br0" timeOffset="-183894.769">9119 8784 0,'0'35'47,"-17"1"-47,-1 34 15,18 1-15,-18-18 0,18 17 16,0-17-16,-17 18 16,17-1-16,0 1 15,0-18-15,0 35 16,0-35-16,0 0 15,0 0-15,0-18 16,17 18 0,1-18-16,0 0 0,-1 1 15,-17-1-15,18-17 16,0-1-16,17 1 16,-35 0-1,17-18-15,1 17 0,0 19 16,17-19-16,0 18 15,1 1-15,-19-1 16,1 0-16,17-35 16,0 36-16,-17-36 15,0 0 1,-1 17-16,1-17 0,17 18 16,1-1-1,-19-17-15,18 36 0,-17-19 16,17 1-1,-17-18-15,0 0 0,-1 0 16,1 18-16,0-18 16,-1 17-16,18-17 15,1 18-15,-19 0 16,36-1-16,-17 1 16,-1-1-1,-17 1-15,17-18 0,0 18 16,-17-18-16,17 0 15,-17 0-15,35 0 16,-18 0-16,-18 0 16,36 0-16,-17 0 15,-19 0-15,19 0 16,-19 0-16,18 0 16,-17 0-1,0 0-15,-1 0 16,1 0-1,0-18-15,17 18 16,-17 0-16,17-18 16,0-17-16,0 0 15,-17 17-15,17-17 16,1 17-16,-1 1 16,0-1-1,-17 18-15,-1-18 16,19 18-1,-19-35-15,19 18 16,-1-19-16,18 1 16,-36 0-16,19 17 15,-1-17-15,18 0 16,-18-1-16,-17 19 16,17-19-16,0 1 15,1 0-15,-19-1 16,19 1-16,-1-18 15,-17 18-15,17-18 16,-18 35-16,1-34 16,-18 16-16,0 19 15,0-19 1,0 1-16,0 17 0,0-17 16,0 18-1,0-19-15,0 1 0,-18 0 16,-17 17-16,0-17 15,17-1-15,-17 1 16,0 0-16,-1 17 16,19 1-16,-18-19 15,-1 19-15,1-19 16,0 19-16,17-1 16,-17-17-16,-18 0 15,0 17-15,35 0 16,-35 1-16,0-1 15,18 0-15,0 1 16,0 17-16,-18-18 16,35 1-16,-17 17 15,0-18-15,-1 18 16,1-18-16,-36 1 16,36 17-16,0-18 15,-36 0-15,18 1 16,-17-1-16,35 0 15,-1 1-15,-17-1 16,0 18-16,36-18 16,-18 18-16,17 0 0,-17 0 15,-1 0 1,19 0-16,-54 0 16,1 18-16,34 0 15,1-1-15,0-17 0,-1 18 16,19-18-1,-18 0-15,-1 18 0,19-18 16,-19 0 0,19 0-16,-1 17 15,0-17-15,18 18 16,-17-18 0,-1 0-1,1 35-15,17-17 0,-18-18 16,18 18-1,-18-1 17,18 1 15,-17-18-32,-19 0-15,36 17 0,-35-17 16,17 18-16,1-18 15,-19 0-15,19 0 32,-1 0-32,1 18 15,-1-1 1,0-17-16,1 18 16,-1-18-1,0 0 16</inkml:trace>
  <inkml:trace contextRef="#ctx0" brushRef="#br0" timeOffset="-176512.719">9631 9049 0,'17'0'63,"1"0"-48,17 0 1,1 0-1,-19 0 17,1 17 30,0 1-62,-18 0 31,17-18-15,-17 17-16,0 1 16,0 17-1,0 0 1,0-17-16,0 0 16,0-1 30,-17-17 17,17 18-47,-18-18-16,18 18 15,-18-18 1,18 17-16,-17-17 47,-1 18-47,0-18 31,1 0 16,-1 18-32,36-18 173,-1 0-172,1 17-1,0-17-15,-1 0 16,-17 18 15,18-18-31,0 0 16,-1 0 62,1 0-63,-1 0 95,1 0-95,0 0 17,-1 0-1,1 0 0,0 0 0,-1 0-31,1 0 16</inkml:trace>
  <inkml:trace contextRef="#ctx0" brushRef="#br0" timeOffset="-154993.673">9772 8908 0,'0'35'31,"0"0"-31,0-17 16,0 17-1,0 0-15,0-17 0,0 0 16,0 17-16,0-17 16,0-1-1,-18 18 1,18 1-1,0-19-15,-17 19 16,17-19-16,0 19 16,0-19-16,0 1 15,0 0-15,0-1 32,0 1-17,0-1-15,-18 1 16,18 0 15,0-1-15,0 1-16,0 0 15,0-1-15,0 1 16,35-106 62</inkml:trace>
  <inkml:trace contextRef="#ctx0" brushRef="#br0" timeOffset="-154142.728">11024 6315 0,'0'17'62,"0"19"-46,0-19-16,0 19 15,0-1-15,0-18 16,0 19-16,0-1 0,0 0 16,0 1-16,0-19 15,0 18 1,-17 1-16,17-1 16,0-17-1,0-1 1,0 1-16,0 0 15,0 17-15,0-17 16,0-1 0,0 18-16,17-35 31</inkml:trace>
  <inkml:trace contextRef="#ctx0" brushRef="#br0" timeOffset="-152721.306">9719 8837 0,'0'18'16,"0"-1"-1,0 1 1,0 0 0,0 17-1,0-17-15,0 17 16,0 0-16,0 0 15,0 1-15,0-19 0,0 19 16,0-1 0,0-18-16,0 19 15,0-19-15,0 1 16,0 0-16</inkml:trace>
  <inkml:trace contextRef="#ctx0" brushRef="#br0" timeOffset="-143997.408">11271 7514 0,'0'18'16,"0"35"0,0 0-1,0-18-15,0 18 0,0-18 16,0-17-1,18 17-15,-18-17 0,0-54 79,0-34-79,-18 17 15,1-35-15,17 52 0,0 19 16,0-18-16,0 17 15,0 106 79,0 36-94,0-1 16,0-35-16,0-53 0,0-70 78,0-71-62,0 36-16,17 35 15,-17 17-15,0 0 16</inkml:trace>
  <inkml:trace contextRef="#ctx0" brushRef="#br0" timeOffset="-142789.372">11271 6156 0,'0'18'16,"-17"70"0,-1 35-16,18 159 15,-18-140 1,18-19-16,0 1 16,0-1-16,18-35 15,17 18 1,-17-71-16,-18 1 15,0-19-15,18-52 94,-1-53-94,-17-36 16,18 1-1,-18 35-15,0 17 0,0 53 16,0-17 0,0 70 62,0 71-78,0 18 15,0-36-15,-18-35 16,18-36 0,0-34 46,0-248-62,0 89 16,18-1-16,-1 54 15,-17 52-15,0 36 16,18 35-16,-18 18 47,0 88-31,18 70-16,17-17 15,-17-36-15,-1 1 16,-17-71-16,18-36 15,-18-52 48,0-53-63,0 0 16,0 35-1,0 17-15,0 19 0,0-18 16</inkml:trace>
  <inkml:trace contextRef="#ctx0" brushRef="#br0" timeOffset="-139933.984">10601 5521 0,'0'0'0,"-35"0"15,-1 35-15,19 1 16,-36 52-16,18 18 16,-1 17-1,-17 36-15,18 17 0,-18 18 16,36-17-16,-1-1 16,-17-17-16,35 17 15,0-35-15,35 36 16,0 17-1,18-18-15,0 18 0,-18-18 16,36-17-16,-1 18 16,1-19-16,0-17 15,34-17-15,-34 17 16,-18-18-16,17-52 16,-17 17-16,-17-17 15,-1-1-15,0 1 16,0-36-16,1 36 15,-1-1-15,-17 18 16,17 54-16,18-19 16,-18 1-16,-17-1 15,35 0-15,-18 1 16,0 17-16,18-70 16,-35-36-16,-1-17 15,1 17-15,0-18 16,-18 1-16,0 0 15,0-1 1,0 36 0,0-35-16,0 17 15,0-17-15,0 17 16,0 0-16,-36-17 16,1 17-16,17 1 15,-17 17-15,0-1 16,0-16-16,-1 17 15,1 0-15,-18 17 16,18 36-16,0-18 16,-18 18-16,17 0 0,1-18 15,0-35-15,17 17 16,1-34 0,-1 17-16,18 0 0,0 17 15,0 18-15,35 36 16,-17-71-16,17 0 15,0-18-15,1-17 16,17 17-16,0 0 16,-36 0-16,36 1 15,18-1-15,-1 0 16,54 0-16,17 18 16,-35-53-16,52 0 15,-17 0-15,18-35 16,-18 35-16,18-18 15,-18 18-15,18 0 16,17 18-16,18 35 16,-17 0-16,-19-18 15,19-17-15,-36-18 16,-18 0-16,19-35 16,105-54-1,-142 54-15,-16-18 16,-19 18-16,-17 17 15,-18 1-15,1-1 16,-19 0-16,18-17 16,1 0-16,17 17 15,17-105-15,18-18 16,1 17-16,34-35 16,-17 18-1,-18 0-15,0 18 0,1 34 16,-37-16-16,-16 69 15,-1-34-15,0-1 16,18-70-16,-35 0 16,-1-18-16,36-52 15,-35-1-15,0 18 16,17 0-16,-35 0 16,0 17-16,-18 19 15,-17-1-15,-18 36 16,0-1-16,-17-17 15,-19 17-15,1 19 16,0-1-16,0-35 16,-18 17-16,0-17 15,18 0-15,0 18 16,-36-19-16,-17 19 16,35-53-16,-35 52 15,35-17-15,18 35 16,18 0-16,17-17 15,17 17-15,-34 0 16,17 0-16,-18 36 16,36-36-16,-18 53 15,0-18-15,0 19 16,-35-19-16,53 36 16,0-18-16,-18 18 15,17-1-15,1 19 16,18-19-16,-36 1 15,0 0-15,17-1 16,1 19-16,18-18 16,-19-1-16,-17 1 15,18 0-15,-18-1 16,18 36-16,0-17 16,-1-1-16,-34 1 15,34-1-15,-34 0 16,-36 1-16,0 17 15,-17 0-15,-1 0 16,1 0-16,-1 0 0,19 0 16,-19 0-1,1 0-15,-1 17 16,36-17-16,0 0 16,-36 0-16,1 0 0,52-17 15,1-1-15,34 18 16,-17 0-1,1-18-15,-1 18 0,35 0 16,-17 0-16,-1 0 16,1 0-1,18 0 1,-19 0-16,19 0 0,-1 0 16,-17 0-16,-1 0 15,19 0 1,-1 0-16,-17 0 15,0 0 1,17 0-16,0 0 16,1 0-16,-1 0 15</inkml:trace>
  <inkml:trace contextRef="#ctx0" brushRef="#br0" timeOffset="-130894.378">18080 5345 0,'0'0'0,"17"52"0,19 37 16,-1 69-1,36 1-15,-1 18 0,1 34 16,35 71-16,17 36 16,-17-18-16,35 35 15,-18-18-15,1-34 16,-71-72-16,17-34 15,-17-1-15,-17-35 16,-1-17-16,18-1 16,-18-52-16,0-18 15,-17 0-15,0-36 16,-1 36-16,1 35 16,0 18-16,-1 18 15,-17-1-15,0-17 16,0 17-16,0 1 15,0-54-15,-17-52 16,-19 35 0,36-35-16,-17-18 15,-1 17-15,0 19 16,1-19-16,-19 1 16,19 17-16,-19 0 15,1 18-15,18-35 16,-19 52-16,1-17 15,-18 18-15,18 0 16,0-19-16,-1 1 16,-17 18-16,18-1 15,0 1-15,0 17 16,-18 0-16,17-17 16,1 35-16,0 17 0,-1 1 15,1-1 1,18 1-16,-1-18 15,18-18-15,0-18 16,0-17-16,0 0 0,0 18 16,35-18-16,0 17 15,1 1 1,-1-1-16,0-17 16,1 0-16,-1-18 0,18 1 15,-18 17-15,18-1 16,53-16-16,17 17 15,-35-18 1,54 0-16,-19 18 0,1-18 16,34 18-16,19-17 15,34 17-15,36-1 16,-35-16 0,17-1-16,-17-35 0,17-18 15,18-17-15,-70-18 16,17-17-16,-18-19 15,18-16-15,-35 52 16,0-18-16,-36 1 16,0 34-16,1-17 15,17 18-15,-17-18 16,-19 18-16,-34-18 16,-1 18-16,1-18 15,17-35-15,18-18 16,0-35-16,-36 17 15,19-35-15,-19-35 16,-17 18-16,-35-89 16,-18 36-16,0 17 15,-18 36-15,-35 17 16,18 36-16,-18-1 16,18-17-16,-18 18 15,18-1-15,-36 1 16,-17-18-16,0 0 15,-18 35-15,0-18 16,-35-17-16,0 0 16,0-18-16,-1 18 15,19 0-15,0 18 16,-1-18-16,-17-1 16,0 1-16,0 35 15,17 1-15,-17-19 16,0 18-16,35 18 15,-17 0-15,35 0 16,17 52-16,0-16 16,1-1-16,-18 17 15,52-17-15,-17 18 16,1 0-16,-1 0 16,0-1-16,17 19 15,-16-36-15,-54 0 16,35 0-16,1 18 15,-19-18-15,36 17 16,18 1-16,-35 0 16,17 0-16,17 17 15,1-17-15,-18-1 16,18 1-16,-18 0 16,0 0-16,0-1 15,-17 1-15,-1 0 16,18-1-16,18 36 15,-36-35-15,18 35 0,-17-17 16,-1-1 0,-52 18-16,-1-35 15,1 17-15,-1 0 16,1 1-16,-1-1 0,1 0 16,35 1-16,53-1 15,-18 1 1,35 17-16,-17 0 15,35-18-15,-18 18 0,0 0 16,1-18-16,-1 18 16,-17-17-16,17 17 15,-17 0-15,0-18 16,17 0-16,0 18 16,1 0-16,-1 0 15</inkml:trace>
  <inkml:trace contextRef="#ctx0" brushRef="#br0" timeOffset="-128906.874">18503 6315 0,'-17'0'31,"-19"35"-15,-17 0-16,18 1 15,-18-1-15,-17 18 16,-19 17-16,19 18 16,-18 18-1,-36 18-15,71 17 0,-35-18 16,0 18-16,17-17 15,36-18-15,-36 17 16,36 1-16,-18-1 16,18 18-16,-18-17 15,18-1-15,0 36 16,-1 17-16,36 1 16,0-36-1,-17 18-15,17-36 0,0 18 16,0-17-1,0-1-15,17 1 0,19-1 16,-19-17 0,1-53-16,-1 17 0,19 1 15,-19 0-15,19-1 16,-1 1-16,0-18 16,-17-1-16,17 1 15,0-17-15,1-19 16,-1 19-16,-17-1 15,17 0-15,0 18 16,0-35-16,1 17 16,-19 0-16,1-17 15,17-18-15,-17 0 16,17 0 0,-17-18-16,35 1 15,17-19-15,1 1 16,-1 0-16,1 0 15,35-18-15,-36 53 16,1-53-16,-18 35 16,17-17-16,1-1 15,35-34-15,0-18 16,35-18-16,-18-35 16,18 35-16,-17 18 15,17 0-15,-88 52 16,17 1-16,-17 0 15,-17-1-15,-1 1 16,18-18-16,35-53 16,18 36-16,-18-36 15,-17 0-15,-1 0 16,-35 53-16,18-17 0,-17 35 16,-19-1-16,18 19 15,1-36 1,-1 0-16,0 0 15,1 0-15,-1-35 0,18 17 16,-18-35-16,0 54 16,1-19-16,-1 18 15,0 18 1,0 0-16,-17-18 0,17 0 16,-35 17-16,0-17 15,0 1 1,0-19-16,0 36 15,-53-89-15,18 36 16,0 18-16,-18-19 16,0 19-16,18-1 15,-18 1-15,18 17 16,-1 0 0,-17-18-16,0 18 0,1 0 15,-1 1-15,17 16 16,-17-17-16,1 36 15,-1-19-15,0 1 16,0 0-16,-18 0 16,36 17-16,0 0 15,-18 1-15,17-1 16,1 18-16,-18-18 16,-35 18-16,35-17 15,0 17-15,0-18 16,0 18-16,18 0 15,0 0 1,-18 0-16,35 0 0,-17 0 16,-18 18-16,18-18 15,0 17-15,-1-17 16,-17 0-16,18 18 16,-35-18-1,17 0-15,17 18 0,1-18 16,-18 17-1,0-17-15,0 0 16,36 0 0,-36 18-16,0-18 0,35 0 15,-17 0-15,17 0 16,1 0-16,-1 0 16</inkml:trace>
  <inkml:trace contextRef="#ctx0" brushRef="#br0" timeOffset="-123551.859">17851 8237 0,'35'0'78,"-18"18"-63,19 0-15,-1-1 16,-17-17-16,-1 0 16,19 18-16,-1 0 15,-18 17-15,19-35 16,17 17-16,-36 1 16,19-18-16,-1 18 15,-17-1 1,17-17-16,-18 18 15,19-18 1,-1 18-16,-17-18 16,-1 0-16,1 0 15,0 0 1,-18 17 15,88 36-15,-71-18-16,19 1 0,-1-1 15,0-17-15,-17-18 32</inkml:trace>
  <inkml:trace contextRef="#ctx0" brushRef="#br0" timeOffset="-122632.594">18450 8290 0,'0'0'0,"53"18"16,-53 0 0,35-1-1,1 1-15,-1 17 0,-17 0 16,17 1-16,0-19 16,0 19-16,-17-1 15,-18 0-15,35-17 16,-17-1-16,0-17 15,-18 18-15,0 0 63,0 17-47,0 0-1,0 1-15,-18-36 94,0 17-78,-17-17-16,0 0 0,17 0 15,1 0 1,-1 0-16,0 0 15,-17 0-15,17-17 16,1-1-16,-1 18 16,0 0-16,1 0 31,-1 0-31,1 0 16,-1 0-1,0 0-15,1 0 31,-1 0-15</inkml:trace>
  <inkml:trace contextRef="#ctx0" brushRef="#br0" timeOffset="-122008.116">17392 7673 0,'18'0'16,"-1"0"0,-17 18-1,35 17 1,1 0-16,-19 0 15,1-17-15,0 17 16,-18 18-16,17-35 16,19 17-16,-1 0 15,0 1-15,0 17 16,-17-36-16,0 19 16,-1-36-16</inkml:trace>
  <inkml:trace contextRef="#ctx0" brushRef="#br0" timeOffset="-121583.874">17851 7779 0,'-18'53'63,"-17"-18"-63,-1-17 15,19 17-15,-19 0 16,19-17-16,-1-18 16,18 17-16</inkml:trace>
  <inkml:trace contextRef="#ctx0" brushRef="#br0" timeOffset="-121069.096">17674 8043 0,'0'18'32,"0"17"-17,0 18-15,0-18 16,-17 1-16,17-19 16,-18 1-16,18 0 15,0-1-15,0 1 16,0 17-1,-18 0 1,18 1-16,0-19 16,0 19-1,0-19-15,0 1 0,0 17 16</inkml:trace>
  <inkml:trace contextRef="#ctx0" brushRef="#br0" timeOffset="-117995.072">17462 8555 0,'0'-18'78,"-17"1"-78,17-19 15,-35 1-15,-1-18 16,1 18-16,0-18 16,-1 0-16,19 0 15,-1 18-15,1 17 16,-1-17-16,18-18 16,0 35-1,0-17-15,0 17 0,0-17 16,0-18-1,18 18-15,-1-18 16,-17-18 0,0 54-16,0-18 0,0 17 15,0 0 1,18 1 31,-1-19-32,1 19 1,0 17 0,-1 0 31,1 0-47,17 0 15,-17 0-15,17 0 16,0 0-16,-17-18 15,17 18-15,1-18 16,-19 1-16,19 17 16,-1-18-16,-17 18 15,-1 0-15,1 0 16,-1 0 46,1 18-46,0-1-16,-1 1 16,19 0-16,-1 17 15,-17 0-15,17 1 16,0 16-16,-17-34 16,17 17-16,-35 1 15,0-19-15,18 19 16,-18-19-16,17 1 15,-17-1-15,0 19 16,0-19-16,0 19 16,0-19-16,0 19 15,0-1-15,0-17 16,0 17-16,0 0 16,0-17-16,0 17 15,-17-17-15,17 17 16,-18 18-1,18-18-15,0 0 16,-18-17-16,18 0 16,-17-18-16,17 17 15,-18 1 63,0-18-62,1 0-16,-1 18 16,1-18-1,-1 0 1,0 17 0,1-17-16,-19 0 15,19 0 1,-1 0 15,-17 0-31,0 0 16,17 18-1,0-18 1,1 0-16,-1 0 16,18 17 15,-18-17 0,1 0-31,-1 0 188,0 0-173,1 0 1,-1 0 15</inkml:trace>
  <inkml:trace contextRef="#ctx0" brushRef="#br0" timeOffset="-113206.19">17410 8872 0,'17'0'62,"36"0"-62,-18 0 16,-17 0-1,17 0 1,1 18-16,-19 0 16,19-1-16,-1 19 0,-18-36 15,1 17-15,0 1 16,-1-1 0,-17 1 15,0 0-16,0 17 1,0-17-16,0-1 16,0 1-1,-17 17 1,-1-17 0,0-1-16,1 1 15,-1 17-15,1 1 16,-1-19-16,0 1 15,18 0 1,-17-18 47,-1 17-32,0 1 47,1 0-62,-1-18 46,0 0-46,1 17-16,-1-17 15,0 0 1,36 0 187,0 0-187,-1 0-1,19 0 1,-19 0-16,1 0 31,0 0-31,17 0 16,-17 0-1,-1 0 1,1 0-16,-1 0 16,1 0-1,0 0 17</inkml:trace>
  <inkml:trace contextRef="#ctx0" brushRef="#br0" timeOffset="-31745.462">18574 8537 0,'17'0'62,"19"18"-62,-1-18 16,35 17-1,1-17-15,17 0 0,0 0 16,1 0-16,-19 0 16,18 0-16,-17-17 15,-1 17-15,-34 0 16,17-18 0,0 18-16,0 0 0,-1 0 15,1 0-15,18 0 16,-18 0-16,17 0 15,-17 0-15,35-53 16,18 18-16,-53 0 16,18-1-16,-36 1 15,0 18-15,1-19 16,-1 1-16,0-18 16,-17 0-16,17 0 15,18-35-15,-18 0 16,-17-18-16,0-17 15,-1 34-15,1-16 0,-1-19 16,-17 36-16,0 53 16,0-36-1,-17 0-15,17 19 16,-35-1-16,-1 17 16,1-17-16,0-17 0,-1 17 15,1 0-15,0 0 16,0 18-16,17-18 15,-17 18-15,-1-1 16,1 1-16,0 17 16,17-17-16,-17 0 15,0 17-15,17 1 16,-17 17-16,-1-18 16,1 0-16,18 1 15,-36-1-15,0 0 16,-18-17-16,1 18 15,34-1-15,-17 18 16,-17-18-16,17 18 16,18 0-16,-36 0 15,18 0-15,18 0 16,-18 18-16,18 0 16,-18 17-1,18 0-15,-18 0 0,0-17 16,0 17-16,18 1 15,17-1-15,-17 0 16,-1-17-16,1 17 16,0 0-16,17 1 15,-17-1-15,0-18 16,-1 19-16,19-1 16,-19 18-16,19-35 15,-1 35-15,-17-1 16,17-16-16,18-19 15,-17 19-15,-1-1 16,18 0-16,0 0 16,0 1-16,0-19 15,0 72 1,0-72-16,0 36 16,18 0-16,-1-18 15,1 18-15,17 0 16,-17-18-16,17 1 15,-17-1-15,17 18 16,-35-18-16,18-17 16,17 17-16,0 0 15,-17-17-15,-18 0 16,35 17-16,0 0 16,-17 0-16,0-35 15,17 18-15,0 0 16,18 17-1,-18-17-15,1-18 16,-19 17-16,19-17 16,-1 0-16,-18 0 15,19 18 1,-19-18-16,1 0 0,17 18 16,1-1-16,-19-17 15,18 18-15,-17-18 16,53 18-1,-18-18-15,-36 17 16,19 1-16,-1-1 16,-18 1-16,19 0 15,-1-1-15,-17-17 16,17 0-16,0 18 16,-17-18-16,17 0 15,0 0-15,-17 0 16,17 0-16,-17 0 0,17 0 15,0 0-15,-17 0 16,17 0 0,1 0-16,-19-35 15,19-1-15,17 1 0,-1 0 16,19-18 0,-36-18-16,18 1 0,-18-1 15,18-35-15,0 1 16,-17-1-16,16 18 15,-34-36-15,17 1 16,18-18-16,-53 35 16,18-18-16,-18 1 15,0-1-15,-53 1 16,18 52-16,-18-35 16,0 1-16,18 52 15,-36 0-15,1 0 16,-1 18-16,-52-18 15,17 17-15,-18 1 16,18-18-16,-17 36 16,35 17-16,0 0 15,17 0-15,-53 35 16,54 0-16,-18 0 16,-53 54-16,35 16 15,-35 1-15,35 18 16,18-18-16,17-1 15,1-16-15,34-19 16,1 18-16,0-17 16,-1-1-16,1 1 15,0 0-15,0-1 16,17-17-16,0 0 16,-17 35-16,35-17 15,-18 17-15,1 35 16,17 1-1,0-18-15,0 17 0,0 1 16,0-1-16,35 1 16,0-54-16,1-17 15,-1 0-15,0-18 16,-17 0-16,35-17 16,-18 17-16,18 1 15,0-1-15,-18 0 16,18 1-16,18-1 15,-1 0-15,18 0 16,-35-17-16,0-18 16,18 18-16,-18-18 15,-18 0-15,0 0 16,53 0-16,-35 0 16,-17-18-1,34 18-15,-17 0 0,-18-18 16,36 1-1,-36-1-15,36-17 0,-1 0 16,1-18-16,35-18 16,-1 0-16,-34 36 15,17-18-15,-52 36 16,34-19-16,-35 1 16,18 0-16,-17-18 15,-1-18-15,0-17 16,0-53-16,18 18 0,-35-1 15,17 1 1,-35-1-16,0 1 16,0 17-16,0-18 0,-17 19 15,-19-19 1,-17 1-16,18 17 16,-35-18-16,-19-17 15,-16 0-15,34 88 0,18 0 16,18 36-16,-1-19 15,19 19-15,-18-1 16,-1 18 0,19 0-16,-19 0 0,1 0 15,17 18-15,-34 17 16,-1 0 0,-18 1-16,1-1 15,-1 0-15,18 0 0,-18-17 16,1 35-16,-1 0 15,-17 0-15,18-18 16,17 0-16,17 1 16,1-1-16,0-18 15,-18 19-15,0-1 16,18 0-16,17 1 16,-17-1-16,0-17 15,-1 17-15,19 0 16,-19 18-16,1-18 15,0 36-15,0 17 16,17-35-16,18 53 16,0-53-16,0 0 15,18 35-15,17-18 16,18-17-16,-18 53 16,18-53-16,0 0 15,0 0-15,0-18 16,-36-17-16,36 17 15,-17 0-15,16 1 16,1-1-16,-35-17 16,53 17-16,-19-35 15,1 0 1,18 17-16,-36-17 0,36 0 16,105 0-1,-105 0-15,-18 0 16,35 0-16,-53 0 15,36 0-15,-1 0 16,1-17-16,-18 17 16,0 0-16,17-18 15,-17 1-15,-35-1 16,35-17-16,0-1 16,-1 1-16,-16-36 15,17 1-15,-18-36 16,0 18-16,18-53 15,-18 70-15,-17-17 16,0-18-16,-18 18 16,0 0-16,0 0 15,0-36-15,0 36 16,-36-18-16,-17-17 16,-17-54-1,35 107-15,-1 34 16,1-16-16,17 34 15,-17-17-15,0-1 16,0 1-16,-18 0 16,0 35-16,0-18 15,0 18-15,0 0 16,0 0-16,0 0 16,-17 0-16,-1 53 0,1-18 15,-1 1-15,-35-1 16,-17 0-1,-1 36-15,-17-1 16,35 1-16,-17-1 0,-18 19 16,70-37-16,1 19 15,-1-36-15,36 1 16,-1-19 0,1 19-16,18-1 0,-19 0 15,1-17-15,0 35 16,-1 0-16,1 17 15,0 1 1,17 34-16,-17-69 0,35 52 16,0-35-16,0 0 15,0-18-15,0 0 16,0 18-16,35 0 16,-17-18-16,17 36 15,0-18-15,18 17 16,0-17-16,18 0 15,-18-17-15,17-1 16,1 0-16,35 18 16,-18-18-16,18 1 15,17-1-15,-17 18 16,0-18-16,-18 0 16,-17-17-16,-18 0 15,17-1-15,-17-17 16,18 0-16,-19 0 15,1 0-15,18 0 16,-1 0 0,-17-17-16,18-1 0,17 18 15,-17-18 1,-18 18-16,0-17 0,-1-1 16,-16 0-16,-1-17 15,0 0-15,18-18 16,-18 0-16,1-35 15,-1-18-15,18-17 16,-18-1-16,18 1 16,-18-1-16,1-17 15,-1 18-15,-17-1 16,-18 18-16,0-17 16,0-1-16,0 1 15,-53-1-15,17 54 16,1 17-16,0 18 15,17-1-15,-17 19 16,0-19-16,-1 19 16,1 17-16,-35 0 15,-1-18-15,-52 18 16,17 0-16,-18 0 16,1 0-16,-1 18 15,1-1-15,-1 19 16,19-1-16,-1 0 15,53-17-15,-53 17 16,35-17-16,1 17 16,17 0-16,0-17 15,35 0-15,-17 17 16,0 0-16,0-17 16,17 17-16,-17 0 15,-18 1-15,17-1 16,-17-17-16,18 17 15,0 0-15,0 0 0,-1 1 16,1-1-16,17 18 16,-17-18-1,18 0-15,-19 1 16,19 17-16,-1 17 0,0 1 16,18 52-16,0-35 15,0 1-15,53 52 16,-17-18-16,-1-52 15,0-1-15,0 1 16,1-18-16,-1 0 16,18-18-16,0 0 15,-18-17-15,36 17 16,-36 0-16,18 1 16,0-1-16,-18 0 15,-17-17-15,17-18 16,18 18-16,0-1 15,-18-17-15,18 18 16,-18-1-16,-17 1 16,35 0-16,0-18 15,-36 17-15,36 1 16,-17-18-16,16 18 16,-34-1-16,17 1 15,1-18-15,-19 0 16,19 0-16,-1 0 15,-18-18-15,19 1 16,-1-19-16,0 1 16,1 0-16,-1 0 15,18-1-15,-18 19 16,0-19-16,-17 1 16,17-35-16,18-19 15,-18-52-15,1 18 16,17-1-16,-18 1 15,0 17-15,18 0 16,-18 71-16,-35 0 16,18-1-16,0 1 15,-18 0-15,0-18 16,0 0-16,-36 18 16,1-36-16,17 36 15,-17 0-15,-18-18 16,0 17-16,18 19 15,0-19-15,-36 1 16,18 0-16,0 0 16,0 17-16,1 0 15,16 1-15,1-1 16,-36 0-16,54 18 16,-71-17-1,35 17-15,0 0 16,0 0-16,0 17 15,18-17-15,-18 36 16,0-19-16,0 1 16,35 0-16,-17 17 15,0-35-15,-1 35 16,19 0-16,-36-17 16,18 17-16,-18 1 15,0-19-15,35 19 16,-17-1-16,0 0 15,-1 0-15,19-17 16,-19 17-16,1 1 16,0-1-16,0-18 15,17 19-15,-17-1 16,17 0-16,-17 1 16,17-19-16,0 19 15,1-1-15,17-18 16,-35 54-1,35-53-15,0 17 16,0 0-16,0-17 16,0 17-16,0-17 15,17 17-15,18 0 0,-17 1 16,17-19-16,-17 1 16,0 17-16,-1-17 15,19 17-15,-1 0 16,0 1-16,-17-1 15,17-17-15,0 17 16,1 0-16,-1 0 16,-17 1-16,17-36 15,0 35-15,0-17 16,-35-1-16,36-17 16,-19 18-16,19-18 15,-1 17-15,0 1 16,0-18-16,1 18 15,-1-1-15,-17-17 16,34 18-16,-16-18 16,-19 0-16,36 0 15,18 0-15,-53 0 16,34 0-16,-16 0 16,-1 0-16,18 0 15,-18 0-15,-17-18 16,17 18-16,-17 0 15,-1 0 1</inkml:trace>
  <inkml:trace contextRef="#ctx0" brushRef="#br0" timeOffset="-31419.696">20038 8255 0</inkml:trace>
  <inkml:trace contextRef="#ctx0" brushRef="#br0" timeOffset="-27000.808">10866 10866 0,'-18'0'15,"18"70"1,0 18-1,-18 0-15,1 36 0,-1-18 16,0-18-16,-17 18 16,35-18-16,-18-17 15,18-36 1,-17 53-16,17-17 0,0 17 16,0 0-16,17 18 15,-17 17-15,36-35 16,-19-17-16,19 0 15,-1 17 1,-35-71-16,18 1 16,-18 0-1,0-36 63,0-17-78,0-106 16</inkml:trace>
  <inkml:trace contextRef="#ctx0" brushRef="#br0" timeOffset="-24811.478">10901 10866 0,'70'0'78,"19"-18"-62,34-17-16,1-1 16,34 1-16,1 17 15,17-34 1,-34 34-16,52 0 0,-18-35 15,194-35 1,-193 35-16,-1 18 16,18-18-16,18 0 15,-1 18-15,-34 0 16,-1-1-16,-17 36 0,-36-17 16,19-1-1,-19 18-15,1 0 16,-36 0-16,0 0 15,71 0 1,-71 0-16,-18 18 0,1-1 16,35 1-16,-71 0 15,53-1 1,36 18-16,-71-17 16,17 17-16,-17-17 15,0-18-15,0 35 16,0-17-16,-18 0 15,-17-1-15,17 1 16,0 17-16,1 0 16,-19 1-16,19-1 15,-1-17-15,0 17 16,-17 0-16,17 0 16,0-17-16,1 17 15,-19 1-15,1-1 16,0-17-16,-18 17 15,17 0-15,-17-17 16,18 17 0,-18 0-16,0-17 0,0 17 15,0 36 1,0-1-16,17-17 16,-17 0-1,0 35-15,0-17 0,0-1 16,-17 19-16,-1-19 15,18-17-15,0 0 16,-17-35 0,17 17-16,0-17 0,0 17 15,-18 0-15,18-17 16,-18 17 0,1 0-16,17-17 0,0 17 15,0-17-15,-18 0 16,0-18-1,18 17-15,-17 1 16,-19-1 0,1 19-16,0-1 0,-18 0 15,-35 1-15,0-1 16,-18-18-16,-18 19 16,1-19-16,-1 1 15,-17 0-15,-18-1 16,36 19-16,-1-36 15,-52 17-15,35-17 16,-18 0-16,18 0 16,-18 0-16,1-35 15,17 17 1,17 1-16,1 17 0,-1 0 16,18 0-16,-17 0 15,17 0-15,18 35 16,-18-17-16,35 17 15,-17 0-15,-18 0 16,1 1-16,-19-19 16,1 36-16,-1-17 15,36-19-15,-53 18 0,53 1 16,-18-1-16,18-17 16,35-1-1,-18 1-15,36-18 16,0 18-16,-18-18 15,35 0-15,-17 0 0,-1 0 16,19 0-16,-18 17 16,17-17-1,-35 0-15,35 0 16,1 0 265,-1 0-265,-17 0-1,17 0-15,-17 0 16,0 0 0,-1 0-16,19 0 15,-1 0-15,-17 0 0,17-17 16,-17 17 0,0 0-1,35-18-15,-18 18 16</inkml:trace>
  <inkml:trace contextRef="#ctx0" brushRef="#br0" timeOffset="-11343.621">1305 14182 0,'0'0'0,"-17"35"15,17 0-15,0-17 0,-18 35 16,18 0-16,0 0 15,-18 0-15,-35 52 16,18 19-16,0-1 16,-18 18-16,18-17 15,-18-1-15,35 1 16,-17-1-16,17 1 16,-17-18-16,35-36 15,-18-17-15,-35 35 16,53-52-1,0 34-15,-17-17 0,17 18 16,0-36 0,-18 18-16,18 17 0,0-17 15,0 18-15,0 17 16,0-17-16,0-1 16,0 36-1,0-53-15,0 0 16,0 0-16,0-18 15,0 18-15,18-35 16,-1 34-16,19-16 16,-1 17-16,0-36 15,0 19-15,-17-1 16,17 0-16,1 0 16,-1-35-16,-17 18 15,17-18-15,0 18 16,-17-1-1,17 1-15,36 0 0,-1 17 16,1-18-16,17 19 16,-35-1-16,17-17 15,-17 17-15,36 0 16,34-17-16,0 17 16,142 36-1,-141-54-15,52 1 16,-35 17-16,18 1 15,17-19-15,18 18 16,-53-35-16,36 0 16,34 0-16,54-35 15,35 18 1,-36-36-16,1 0 0,0 35 16,17-17-16,-35 17 15,17 18-15,-70 0 16,53 0-16,18 0 15,-36 0-15,0 0 16,36 0 0,-18 35-16,35-35 0,18 0 15,-18-17-15,18-1 16,-71 1-16,18-19 16,-17 19-16,-19-1 0,89 18 15,-18-35 1,18 35-16,-17 0 15,16 0-15,1-18 16,-18 18-16,18 0 0,-17 0 16,16 0-16,-16 0 15,17 0-15,-18 35 16,18-35-16,-36 18 16,1 35-16,-1-35 15,36 34-15,-35-34 16,-36-18-16,71 0 15,-35 35 1,34-17-16,-16 35 0,52-35 16,-18-18-16,36 35 15,-18-18-15,-17 1 16,17 35-16,53 18 16,123-19-16,1 19 15,-71-53-15,53 17 16,53-35-16,52 0 15,1 0-15,-71 0 16,-35 0-16,-18 0 16,18-18-16,-159-35 15,36 53-15,-36-35 16,106 0-16,-141 0 16,-18-1-16,18 1 15,0 17-15,-36 1 16,1 17-16,-89 0 15,1 0-15,-1 0 16,0 17-16,1-17 16,-1 0-16,-17 0 15,-53 0 1,88-17-16,-18-19 0,1 1 16,17 0-16,-18 0 15,0-18-15,1 35 16,17 0-16,-18-34 15,36-1-15,0 17 16,-1-17 0,-34 0-16,34 18 0,-17-18 15,-17 18 1,-19-18-16,19 18 0,-54-18 16,36 18-16,-35-1 15,-1 19-15,-17-1 16,-18 0-16,-35 1 15,-35-1-15,17 1 16,0-19-16,0 1 16,18 0-16,-17-1 15,34 1-15,1 0 16,17-18 0,-53 35-1,18-17-15,-35 0 0,17 17 16,-35 0-16,0 1 15,0-18 1,0 17 0,0-17-16,0 17 15,0-17-15,0-1 16,0 1-16,0 18 16,0-19-16,0 1 15,0 17-15,0-17 16,-35 0-16,17 17 15,-17 0-15,0-17 0,-1 0 16,19 0 0,-19 17-16,1-17 15,0-1-15,0 1 16,17-18-16,0 18 16,-17-36-16,-18-34 0,18 34 15,-1 0 1,1 1-16,0 17 15,0-18-15,-1 1 0,1-1 16,0-17-16,17 35 16,1 0-16,-19 0 15,19 18-15,-19 17 16,1-17-16,0 0 16,17 0-16,1-1 15,-1 19-15,-17-19 16,-1 1-16,1 18 15,17 17-15,-17-36 16,0 1-16,-18 0 16,-35-1-16,17 1 15,-52-18-15,17 18 16,-18 0-16,1-18 16,-1 17-16,1 19 15,-18-36-15,17 18 16,19-1-16,-19-17 15,1 36-15,-1-1 16,1 1-16,-1 17 16,-17-18-16,-18-35 15,18 53-15,-53-35 16,53-1-16,-53 19 16,18-1-16,-1 1 15,-87 17-15,34-36 16,19 36-16,-1 0 15,18-17 1,-106 17-16,18 0 0,-18 0 16,36 0-16,-1 0 15,-317 0 1,282 0-16,18 0 16,-18 0-1,18 0-15,17 0 0,-35 0 16,-282 0-1,300 0-15,-18 0 16,0 35 0,18-35-16,17 0 0,1 0 15,-301-35 1,301-1-16,-1 1 16,-35-18-16,36 0 15,-18 36-15,-18-19 16,0 19-16,18-1 15,-18-17-15,0 17 16,18-35-16,17 36 16,18 17-16,18-36 15,0 36-15,17 0 16,35 0-16,1 0 16,17 18-16,53-18 15,-17 18-15,-71-1 16,88-17-16,-53 0 15,18 0-15,-35 0 16,0 18-16,-19 17 16,19-17-16,0-1 15,-1 36-15,-17-35 16,53 0-16,18-18 16,-36 52-16,35-34 15,1 17-15,-36 1 16,-17-1-16,-1 18 0,-17-35 15,18-1-15,0 18 16,-1-17 0,-34 0-16,34-1 15,-17 36-15,0-35 0,0 17 16,0-17 0,0-1-16,0-17 15,18 0-15,-71 0 0,53 0 16,-53 0-16,0 0 15,-53 0-15,0 36 16,18-19-16,17 1 16,-35 17-16,36-17 15,-1 0-15,54 17 16,34-18-16,1-17 16,-1 18-1,54-18-15,-1 18 0,1 17 16,0-35-16,34 18 15,19-18-15,17 0 16,18 17-16,-36-17 16,0 0-16,1 0 15,17 0-15,-70 0 16,34 0 0,-34 0-16,17 0 0,-17 0 15,-1-17-15,1-1 16,-1 18-16,36-18 15,-18 1-15,-17-1 16,52 0-16,1 1 16,-19-1-16,-34 1 15,-1-36-15,1 35 16,-1 0-16,1 18 16,0-17-1,-1 17-15,36 0 0,17 0 16,-17 0-16,35 0 15,-17-18-15,-1 18 16,1-18 0,-1 18-16,18 0 0,-18-17 15,1 17-15,-1 0 16,-17 0 0,-18 0-16,1 0 0,52 0 15,-36 0-15,19 0 16,-36 0-1,35 0-15,-17 17 16,18-17 0,17 18-16,0 0 0,35-18 15,-17 17 1,0-17-16,17 0 0,-17 0 16,17 0-16,0 0 15,1 18 1,-1-18 93,1 0-93,-1 0-1</inkml:trace>
  <inkml:trace contextRef="#ctx0" brushRef="#br0" timeOffset="28216.11">8308 13088 0,'35'0'78,"0"0"-78,54 0 15,-1 0-15,35-18 16,1 18 0,35 0-16,17-17 0,0 17 15,36-18 1,-18-17-16,18 0 0,-1 17 16,19 18-16,34 0 15,-17 0-15,18 0 16,-36 0-16,0-35 15,-52 35-15,34-36 16,-17-17-16,-52 53 16,34-17-16,-17-18 15,-36 17-15,1 0 16,-1 18-16,1-17 16,-1-1-16,-35 18 15,-17 0-15,-18 0 16,0 0-1,17 0-15,-17 0 0,18 0 16,-18 0-16,0 18 16,-1-18-16,1 0 15,0 0-15,-17 0 16,16 0-16,19 0 16,-53 0-16,35 0 15,-1 0-15,-16 0 16,34 0-16,-17 0 15,35 0-15,-17 0 16,-18 0-16,17 0 16,1 0-16,17 0 15,-35 0-15,-18 0 16,18 0-16,18 0 16,-18 0-16,0 0 15,0 0-15,-18 0 16,18 0-16,-18 0 15,-17 0-15,17 0 16,0 0-16,-17 0 16,17-18-16,-17 18 15,17 0-15,0 0 16,-17 0-16,17-18 16,1 18-16,-1 0 15,18-17-15,-18 17 16,-17-18-16,17 18 0,0-18 15,-17 18-15,17 0 16,0-17 0,-17 17-16,17 0 15,-17 0-15,17-18 0,1 1 16,34 17-16,-35-18 16,36 0-1,-18 18-15,17-17 16,-52-1-16,17 18 0,1-18 15,-19 18-15,1 0 16,0-17-16,-1-1 16,18-17-16,-17 17 15,0-35-15,-1 0 16,1-17-16,-18-36 16,0 0-16,0 0 15,0 0-15,-18 18 16,-35-35-16,18 17 15,0 35-15,0 1 16,-1-1-16,1 36 16,0-36-16,-18 18 15,18 1-15,-18 16 16,-18-34-16,-35 34 16,18-16-16,-18 16 15,-17 1-15,-1-18 16,1 18-16,-1 17 15,19-17-15,-1 17 16,18-35-16,-36 36 16,1-1-16,-1 0 15,1-35-15,-36 36 16,0-1-16,18-35 16,-18 36-16,18 17 15,18 0-15,-1 0 16,1 0-1,-1 0-15,1 0 0,-1 17 16,1 19-16,-1-19 16,1 18-16,-1-17 15,-34 35-15,34-18 16,1 18-16,-1-17 16,1 16-1,-18-16-15,17-1 0,1-17 16,-1 35-16,-34-18 15,-1 18-15,18-36 16,-18 36-16,0-35 16,18 17-16,-18 18 15,1-35-15,-1 35 16,35-18-16,1 0 16,-1 18-16,54-35 15,17-1-15,0 19 16,0-19-16,-17-17 15,17 36-15,-36-1 16,19 18-16,-18-18 16,52-17-16,-17 17 15,18 0-15,0 1 16,17-19-16,-35 18 16,18-17-16,0 17 15,0 1-15,17-1 16,-17 0-16,-18-17 15,17 17-15,-17 0 16,36 1-16,-18-1 16,-1 0-16,1 18 0,0 18 15,17-1 1,0-17-16,18-18 0,0 18 16,0-17-1,0-1-15,0 0 0,0 1 16,36-19-16,-1 18 15,-17 1 1,35-1-16,-1 0 16,-16 1-16,17-19 0,-36 18 15,36 1-15,0-1 16,0 0 0,0-17-16,-18 0 15,18-1-15,-18-17 0,-17 0 16,17 0-16,-17 0 15,0 0-15,-1 18 16,1-18 0</inkml:trace>
  <inkml:trace contextRef="#ctx0" brushRef="#br0" timeOffset="-164172.414">10548 12718 0,'35'17'78,"18"-17"-78,35 18 16,1-18 0,34 18-16,1-18 0,17 0 15,35 17-15,0-17 16,-17 0-16,18 0 15,-1 0-15,-17-17 16,-18-1 0,18-17-16,-1 17 0,-17 0 0,-17 1 15,35-19-15,-18 19 16,-18 17 0,1-18-16,-36 18 0,18-17 15,17 17-15,-70-18 16,53 18-16,-18 0 15,-53 0-15,36 0 16,0-18-16,-1 18 16,-52 0-16,17 0 15,18 0 1,-18 0-16,36 0 16,-18 0-16,-18 0 15,0 0-15,18 0 16,-18 0-16,-17 0 15,17 0-15,1 18 16,-19-18-16,19 0 16,-1 18-16,-18-18 15,19 0-15,-19 0 16,1 0-16,0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30T12:45:52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8255 11165 0,'18'0'0,"-1"0"15,-17 18 1,36-18-16,16 0 16,-34 0-16,35 0 15,18 18-15,-19-18 0,37 0 16,34 0-1,1 0-15,-1-36 16,1 19-16,34 17 16,-17-18-16,18 0 15,-18 18-15,18-17 0,0-18 16,-36 17-16,54 0 16,-54 1-1,1-1-15,-36 18 0,35-35 16,-52 35-16,-36 0 15,18 0-15,-18 0 16,-17 0-16,17 0 16,-17 0-16,17 0 15,0 0-15,1-18 16,-19 18 0,1 0-1,0 0-15,-1-18 16,1 18 15,0-17-31,-1-1 16,18-17-16,1 0 15,-1-18-15,0-35 16,1-18-16,-1-18 16,35-123-1,-52 124-15,-18-1 16,18 1-16,-18-1 15,0 1-15,-36-1 16,-17-34 0,-17 69-16,35 19 15,17 35-15,-35 17 16,18-17-16,0-1 16,-18 1-16,17 0 0,1 0 15,-18 35-15,0-36 16,0 1-1,-17 0-15,-1 0 16,1-1-16,17 1 0,17 0 16,-16-1-16,-1 19 15,-18-19-15,18 19 16,35-18-16,-34 35 16,16 0-16,-17-18 15,18 18-15,-18 0 16,0 0-16,36 0 15,-36 18 1,17-1-16,-16 18 0,16 1 16,-17-1-16,0 0 15,0 1-15,-17-1 16,-1 0-16,1 0 16,-1 1-16,1-1 15,-1 0-15,-17 1 16,17 16-16,-34 1 15,34 0-15,0 0 16,-34 18-16,52-36 16,-18 0-16,1 18 15,17-35-15,0 17 16,0 0-16,35 1 16,-17-1-16,0-17 15,-1 17-15,1 0 16,0 0-16,0 18 15,-1-17-15,19-1 16,-19 0-16,19 0 16,-1 1-16,18-19 15,-18 19 1,1-1-16,17 18 16,0-35-16,0 17 15,0 18-15,35-36 16,-17 19-16,17-1 15,0 0-15,1 0 16,-1-17-16,-18 17 16,19 1-16,-1-1 15,0-17-15,-17-1 16,17 18-16,0 1 16,1-1-16,-19-17 15,19-1-15,-19 1 16,19 17-16,-36-17 15,17 0-15,-17 17 16,36 0 0,-36 0-16,17-17 15,18 17-15,-17 1 16,0-19-16,17 18 16,-35 1-16,18-1 15,-1-35-15,1 35 16,-18-17-1,18-18-15,-1 0 32,1 18-17,-18-1 1,17-17-16,1 18 16,0-18-1</inkml:trace>
  <inkml:trace contextRef="#ctx0" brushRef="#br0" timeOffset="16813.688">5592 10954 0,'52'17'78,"37"19"-78,34 17 16,53-18 0,19 18-16,16 0 0,18-18 15,36 0-15,35-35 16,0-17 0,17-19-16,-17-17 0,0 0 15,0 1-15,-18-1 16,0-18-16,-52 1 15,-36 17-15,-53 17 16,0 1-16,-18 0 16,-52 17-16,-18 18 15,17-17-15,1 17 16,-36 0-16,36 0 16,-18 0-16,17 0 15,-17 0 1,53 17-16,-53-17 0,70 35 15,-17-35-15,0 0 16,18 0-16,-1 0 16,36-17-16,-18-18 0,-18-1 15,18-17 1,-105 18-16,34 0 16,-17-1-16,-18 19 15,1-18-15,-1-1 0,-17-17 16,17-52-16,-35 16 15,0-34 1,18-1-16,-18 19 16,-53-19-16,17 36 0,-34-18 15,17 18-15,-18 17 16,-70-17 0,18 18-16,-1 34 15,-17-34-15,18 34 0,-1-16 16,1 16-16,-18-17 15,17 18-15,1 17 16,-18 1-16,17-18 16,-35 17-16,18 18 15,-53-18 1,53 18-16,18-17 0,-54-1 16,1-17-16,17 17 15,-17 0-15,-18-35 16,17 18-16,1 0 15,-36 17-15,36-35 16,-18 36-16,17-1 16,1 0-16,0-17 15,17 18-15,-17-1 16,17 0-16,53 18 16,0 0-16,-17-35 15,70 35-15,-18 0 16,18-18-16,36 18 15,-36 0-15,17 0 16,1 0 0,18 0-16,-1 0 15,-17 18-15,17-18 16,-17 18-16,-1 17 16,1 0-16,0-17 15,17 35-15,-35 17 16,-17 18-16,17 1 15,18 17-15,-36-1 16,36-34-16,-1-18 16,1 0-16,0-36 15,17 19-15,-17 17 16,17-1-16,1-16 16,-1 34-16,18 19 15,0 34-15,0 0 16,53 1-16,-18 17 15,1-53-15,-1-35 16,-18-18-16,19 1 16,-19-19-16,-17 19 15,18-1-15,0-17 16,-1 17-16,36 35 16,-35-52-1,-1 17-15,1-17 16,0 0-16,-18-1 15,0 1 1,17-18-16,1 17 16,17 19-16,-17-1 15,17 0-15,0-17 16,-17 17-16,17 1 16,-17-1-16,0-35 15,-18 17-15,17-17 16,-17 18-16,0 0 78,18-18-78</inkml:trace>
  <inkml:trace contextRef="#ctx0" brushRef="#br0" timeOffset="33400.949">13476 9049 0</inkml:trace>
  <inkml:trace contextRef="#ctx0" brushRef="#br0" timeOffset="35639.451">13159 9207 0,'53'0'47,"35"0"-47,-35 0 15,88 0 1,-88 0-16,0 18 16,-1-18-1,1 0-15,0 0 0,0 0 16,0 0-16,-18 0 15,18 0-15,0 0 16,0-35 0,18 0-16,-1-1 0,-17 1 15,-35 0-15,35 17 16,-18-17-16,0 17 16,1-17-16,-1 17 15,0 1-15,0-1 16,-17-17-16,17-18 15,1 18-15,-1-36 16,0 18-16,0-18 16,-17 54-16,17-36 15,-17 0-15,-18 0 16,0 18-16,0-18 16,0 35-16,-18-35 15,1-17-15,-19 17 16,1-18-16,0 18 15,0-17-15,-1 17 16,1 0-16,0 0 16,0 0-16,-1 0 15,1 18-15,0 0 0,-18 17 16,0-17-16,18 0 16,-18-1-1,17 1-15,-17 17 16,18 1-16,-18-1 0,18 18 15,17 0-15,-35 0 16,18 0-16,18 0 16,-19 0-1,1 18-15,17-1 16,-17 19-16,-18-19 16,0 19-16,0-19 0,18 18 15,-18 18-15,0-17 16,0-1-16,0 18 15,0-18-15,18 0 16,0-17-16,0 17 16,-1 1-16,19-1 15,-19 35-15,-17 1 16,18 17-16,0 18 16,0 0-16,17-18 15,0-17-15,1-1 16,-1-35-16,18-17 15,0 17-15,0 1 16,0-19 0,0 1-1,0 0 1,0-1 0,18-17-1,-1 18-15,-17-1 16,18-17-16,0 36 0,-1-19 15,1 1 1,-18 0 0,18-18-16,-18 17 15,17-17-15,18 18 16,-17 0-16,17 17 16,18 0-16,0 0 15,0 1-15,-18-1 16,1 0-16,-1-17 15,-17-18-15,-1 17 16,1-17-16,0 0 16,-18 18 15,17-18-15,1 0 30</inkml:trace>
  <inkml:trace contextRef="#ctx0" brushRef="#br0" timeOffset="38289.42">14376 9666 0,'-18'0'15,"0"0"16,1 18-15,-1-1-16,0 1 0,-17 17 16,0 1-1,0 16-15,-1-16 16,1 34-16,0 71 16,0-52-16,-18 16 0,17 19 15,1-18-15,17-18 16,1-17-16,17-19 15,0-16 1,0 34-16,0-17 0,0 0 16,35-18-16,0 1 15,-17 17 1,17-18-16,1 18 0,-19-36 16,18 19-16,1-1 15,17-17-15,0 17 16,-18-17-16,18-18 15,-18 0-15,18 0 16,18 0-16,-1 0 16,36 35-16,-36-35 15,19 17-15,-19-17 16,18 36 0,-17-36-16,17 17 0,-17 1 15,-1 0-15,1-18 16,-18 0-1,-18 0-15,18 0 0,0 17 16,-36-17-16,36 0 16,-17 0-16,-1 0 15,18 0-15,0 0 16,-18-17-16,0-1 16,36 0-16,-18 18 15,-36-35-15,19 17 16,-1-17-1,0 35-15,-17-35 0,35 0 16,-18-18-16,0-18 16,36-35-16,-36 18 15,1-53-15,16 18 16,-16-1-16,-19 36 16,-17 17-16,0-17 15,0 35-15,-35-17 16,17-1-16,-17 1 15,0-1-15,0-35 16,-1 36-16,1-1 16,-18 18-16,18 0 15,0 36-15,-1-19 16,19 1-16,-19 0 16,1 17-16,0-17 15,17 0-15,-17-1 16,0 1-16,-1 35 15,1-35-15,17 17 16,-87-35 0,52 35-16,35 1 15,-88-1 1,71 18 0,-36 0-16,1-17 0,-1 17 15,36 0 1,-18 0-16,0 17 0,-17 1 15,17 17-15,-18 0 16,18-17-16,-35 17 16,53 1-16,-18-1 15,18 0-15,-1-17 16,19-1-16,-19 19 16,1-1-16,0 18 15,0 0-15,-1-18 16,19 18-16,-19-18 15,1 1-15,17-19 16,1 1-16,17-1 0,0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30T12:42:22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3422 9684 0,'35'0'94,"-17"0"-78,-1 0-16,19 0 15,-19 0 1,19 0-16,-1 0 0,-17 0 16,35 0-16,-18 0 15,18 0-15,0 0 16,-18 0-1,0 0-15,18 0 0,-35 0 16,52 0 0,-52 0-16,17 0 15,-17 0-15,17 0 16,0 0-16,-17 0 16,0 0-16,-1 0 15,19 0-15,-1 0 16,-17 0-16,17 0 15,-18 0-15,19 0 16,-1 0-16,-17 0 16,17 0-16,-17 0 15,17 0-15,0 0 16,-17 0-16,17 0 16,-17 0-16,17 0 0,0 0 15,-17 0 1,17 0-16,-17 0 15,17 0-15,0 0 16,-17 0-16,35 0 16,0-18-16,0 18 0,0 0 15,0-18-15,-36 18 16,18 0 0,1 0-16,-19 0 0,19 0 15,-19 0-15,1 0 16,17 0-16,-17 0 15,17 0-15,-17 0 16,-1 0-16,19-17 16,-19 17-16,19 0 15,-1 0-15,-17 0 16,34 0 0,-34 0-16,17-18 15,-17 18-15,17-17 16,-17 17-1,0-18-15,-1 18 16,1 0-16,-1 0 16,1-18-16,0 1 15,-1-1-15,19 18 16,-36-18-16,17 1 16,-17-1 15,18 18-31,-18-18 15,0 1-15,0-1 16,0 1 0,18-1-16,-18 0 15,0 1 1,0-19 0,0 19-16,0-1 15,0-17 1,0-1-16,0 19 15,0-1-15,0 1 0,0-1 16,-18-17-16,18 17 16,0 0-1,-18 1 1,1 17-16,17-18 16,-18-17-16,0 17 15,1-17-15,-19 0 16,36 17-1,-17 0-15,-1 1 0,18-1 16,-17 0-16,17 1 16,-18-1-16,-17 1 15,-1-19 1,36 19-16,-17-1 0,-1-17 16,0 17-16,1 0 15,-1 1-15,1-19 16,-1 19-1,0-1-15,1 18 16,-1-17-16,-17-19 16,17 36-16,-17-35 15,-1 35-15,19-18 16,-1 1-16,1-1 0,-1 18 16,0 0-1,18-18-15,-35 18 16,35-17-1,-18 17-15,1 0 16,-1-18-16,0 18 16,-17 0-1,18-17-15,-19 17 16,1 0-16,17-18 0,1 18 16,-19-18-1,1 18-15,0 0 16,17-17-16,-17 17 0,0-18 15,17 18-15,-17 0 16,-1 0-16,1 0 16,18-18-1,-36 18 1,-36 0-16,54-17 16,0 17-16,17 0 15,-17-18 1,0 18-16,17 0 0,-17 0 15,0 0-15,17 0 16,-17 0-16,17-18 16,0 18-16,-17 0 15,0 0 1,17 0-16,-17 0 16,0 0-16,17 0 15,-17 0-15,17 0 16,0 0-16,1 0 15,-1 0-15,0 0 16,1 18 0,-1 0-1,18-1-15,-17-17 16,-19 18 0,36 17-16,-17 1 15,-1-19-15,-17 18 16,17 1-16,-17-1 15,35 0-15,-35 1 16,-1-1-16,19 0 16,-19-17-16,19 35 15,17-18-15,0-17 0,0 17 16,-18 0-16,18 0 16,0 1-1,0-1-15,0-17 16,0 17-16,0-17 0,0 17 15,0-18 1,0 1 0,0 17-16,0-17 15,0 0 1,0-1-16,0 19 16,0-19-16,18 1 15,-18-1 1,0 1-16,0 0 0,17-1 15,-17 19 1,18-19 0,-18 1-1,18 0-15,-1-18 32,-17 17-1,0 1 0,18 0-15,0 17-1,-18-18 1,0 1 0,17-18-1,-17 18-15,18-18 16,-1 0-16,-17 17 62</inkml:trace>
  <inkml:trace contextRef="#ctx0" brushRef="#br0" timeOffset="2872.796">6720 9613 0,'0'-17'63,"-17"-1"-32,-1 0-31,18-17 16,-18-18-16,-17 35 15,0-17-15,0-18 16,-1 0-16,19 0 16,17 18-16,-18-18 15,18-17-15,0 34 0,0-17 16,0 18-1,0 0-15,18 17 16,-1-17-16,1 0 16,0 17-16,-18-17 0,17 0 15,1 17 1,0-17-16,-1 17 16,1 0-16,-1-17 0,1 0 15,-18-1-15,35 19 16,-17-18-16,17-1 15,1 1-15,-19 17 16,19-17 0,-1 0-16,0 0 0,-17 17 15,17-17-15,-17-1 16,-1 19-16,1 17 16,0-18-16,-1 0 15,1 1-15,-1 17 16,1 0-1,17-18-15,1 1 16,-1-1 0,-17 18-16,17-18 0,0 1 15,-17 17 1,17 0-16,0 0 0,-17 0 16,17 0-16,-17 0 15,17 0-15,0 0 16,-17 0-1,17 35-15,1-17 0,-1-1 16,0 18-16,18-17 16,-18 0-16,1 17 15,-1 0-15,18 1 16,-18-1-16,36 18 16,-54-18-1,19 0-15,17 1 16,-18-19-16,-18 18 15,19-17-15,-1 17 16,-17 1-16,17-19 16,-35 19-16,35-1 15,-17 0 1,17-17-16,-17 17 0,-1 0 16,1 18-1,0-17-15,-1-1 16,-17-18-16,18 19 15,-18-19-15,0 1 16,0 17 0,0 1-16,0-19 15,0 18 1,0 1-16,0-19 0,0 19 16,-18-1-1,1 0-15,-1 1 16,0-1-1,18-18-15,-17-17 16,-1 18 0,18 0-1,-18-18 1,1 17-16,-1-17 16,-17 0-16,17 0 15,1 18 1,-19-18-16,19 18 15,-19-1-15,1-17 16,18 18-16,-19-18 16,19 0-1,-19 0-15,1 0 0,17 18 16,-17-18-16,0 17 16,17 1-16,-17-18 15,0 17-15,17-17 16,-17 18-16,-1-18 15,19 0-15,-18 0 16,-1 0 0,19 0-16,-19 0 0,19 0 15,-19 0 1,1 0-16,0 0 0,0 0 16,17 0-16,-35 0 15,18 0-15,17 0 16,-17 0-1,0 0-15,-1 0 16,19 0 0,-1 0-16,0 0 0,1 0 15,-1 0-15,-17 0 16,17 0-16,1 0 16,-1 0-16,0 0 15,1-18 1,-1 18 296,0 0-296,-17 0 0,0 0-1,17 0 1,1 0-16,-1 0 15,18-17 1,-18 17 62</inkml:trace>
  <inkml:trace contextRef="#ctx0" brushRef="#br0" timeOffset="6950.383">5115 12136 0,'18'0'93,"17"0"-77,-17 0-16,17 0 0,0 0 16,-17 0-1,17 0-15,18 0 0,0 0 16,0 17-1,35-17-15,0 0 0,1 0 16,34 0 0,1 0-16,-36 0 0,35 0 15,1 0 1,-71 0-16,35 0 0,-18 0 16,-17-17-1,0 17-15,-35 0 0,17-18 16,0 18-1,-17 0-15,0 0 16,-1 0 62,1 0-47,0 0-15,-1 0 47</inkml:trace>
  <inkml:trace contextRef="#ctx0" brushRef="#br0" timeOffset="8868.636">8096 12118 0,'18'0'62,"0"0"-46,34 0-16,-16 0 15,52 0-15,-35 18 16,70-18-16,-17 17 16,-18-17-16,36 0 15,-36 0-15,35 0 16,-17 0-1,-18 0-15,-17 0 0,35-17 16,-36-1-16,1-17 16,-36-1-16,1 19 15,-1-19-15,0 1 16,0 18-16,-17-19 16,35 1-16,-18-18 15,36 0-15,35-35 16,-18 17-16,-35 18 15,0-35-15,-18 53 16,0-18-16,-17 18 16,17-18-16,-17 0 15,17-18-15,0 1 16,1-1-16,-19-17 16,18 18-16,-35 17 15,18-18-15,-18 36 16,-18-71-1,18 71-15,-35 17 16,0-17-16,0-1 16,-1-16-16,19-1 15,-19 35-15,-16-17 16,-1-1-16,17 1 16,1 0-1,-35 0-15,-19-1 0,54 1 16,-53 17-16,17 18 15,-17-17-15,-18 17 16,-17-18-16,35 18 16,35 0-1,-36 0-15,19 0 0,-18 0 16,17 0-16,1 18 16,-1-1-16,1 1 15,17-18-15,-18 18 16,36-1-16,-18 19 0,18-19 15,-1 1 1,-17 17-16,0 0 16,1-17-16,34 17 15,-35 1-15,18-19 16,-1 19-16,19-1 16,-18 0-16,-1 0 15,1 1-15,0 17 16,-1-18-16,19 18 0,-19 0 15,1-36 1,0 36-16,17-17 16,-17-1-16,35-18 15,-18 19-15,18-1 0,0 0 16,0 1-16,0 16 16,0-34-16,18 17 15,-18 18 1,53 36-16,-35-37 15,-1-16-15,18 17 16,1-36-16,-19 19 16,19-1-1,-1 0-15,-17-17 0,-1 17 16,1-17 0,0-18-16,-1 17 15,-17 1-15,18 0 16,-1-18-16,1 0 15,-18 17-15,18 1 16,-1-18-16,1 17 16,0-17-1,-1 0 1</inkml:trace>
  <inkml:trace contextRef="#ctx0" brushRef="#br0" timeOffset="35322.703">4974 7726 0,'18'0'109,"-1"0"-93,1 17-16,17-17 0,1 0 16,-1 0-16,0 0 15,0 0-15,36 0 16,0 18-16,-1-18 16,18 0-16,1 0 15,-1 18-15,35-18 16,1 0-16,-36 0 15,35 0 1,124-53-16,-123 18 16,-1 17-16,-17 0 15,-18 1-15,0-1 16,106-35 0,-88 35-16,-18 1 15,-17-18-15,35-1 16,-36 1-16,1 17 15,17-17-15,-35 17 16,-18-17-16,18 0 16,-17 17-16,-1 1 15,-35-1 1,17 0-16,19-17 16,-1 17-1,0-35-15,1 1 0,-1-1 16,0-18-16,-35 36 15,0-18-15,0 0 16,0 0-16,-17 18 16,-19-18-16,1 0 15,0 0-15,-18-18 16,17 1-16,-16 17 16,-1-18-1,-36 19-15,37-37 0,-19 54 16,0-18-1,19 0-15,-1 18 0,-36 0 16,1-18-16,53 17 16,-71 1-16,53 0 15,18 0-15,-18-1 16,18 1-16,-18 17 16,35 18-16,-35-17 15,18 17-15,0-18 16,-18 1-16,-18 17 15,18-18-15,0 18 16,0 0-16,1 0 16,-19 0-16,18 18 15,-159 52 1,89-17-16,-1-18 16,1 18-16,35-18 15,17 1-15,36-1 16,0-17-1,-18 35-15,17-18 0,1 0 16,18 0-16,-19-17 16,1 35-16,0-18 15,-1 1-15,1 16 16,18-16-16,-19 34 0,1-17 16,0 18-1,-1-18-15,19 17 16,-18-17-16,17 0 15,18 18-15,-18-18 16,18-36-16,0 36 16,0-18-16,0-17 15,0 17-15,0 1 16,18-19-16,0 18 16,-18-17-16,0 0 15,17-1 1,1 1-16,-1 17 15,1 1-15,0-1 16,17 0 0,-17 0-16,-1-17 15,1-18-15,-18 18 16,18-1 15,-1-17-15,-17 18 15,18-18 94</inkml:trace>
  <inkml:trace contextRef="#ctx0" brushRef="#br0" timeOffset="71755.023">12083 12594 0,'17'18'63,"54"17"-48,-1-17 1,213-1 0,-160-17-16,53 0 0,1 0 15,-1 0 1,54 0-16,-1 0 0,0 0 16,36 0-1,-54-35-15,-34 35 0,17-18 16,-18 1-16,18 17 15,-17 0 1,-1 0-16,0 0 0,18 0 16,-17 0-16,-1 0 15,1 0-15,-36 0 16,35 0-16,-17 0 16,-53 0-16,52 0 15,-34 0-15,-1-18 16,18 18-1,-17-17-15,35-19 0,-36 36 16,-17 0-16,17-17 16,1 17-16,-1 0 15,-34-18 1,16 18-16,-52-18 0,-17 18 16,17-17-1,-18 17-15,-18 0 16,19 0-1,-19 0 1,19-18 0,-1 18-16,-17 0 15,17 0-15,-17-18 16,17 18-16,0 0 16,-17-17-16,-1 17 15,1 0 1,0 0-1,-1-36-15,1 1 16,52-53-16,1-35 16,-36 17-16,1 18 15,-1-54 1,18 19-16,-18-1 0,18 1 16,-53 0-16,0-1 15,18-17-15,-18-18 16,-36 36-16,1-36 15,0 35-15,-18 1 16,18 0-16,-18 17 16,17 0-16,1 71 15,0-36-15,-18 18 16,18-17-16,-1-19 16,-17 1-16,1-53 15,16 18-15,1-1 16,-18 1-16,18-1 15,-18-17-15,0 18 16,0-1-16,0 18 16,18 36-16,-36-36 15,18 35-15,18-34 16,-35-1-16,34-18 16,1 18-16,-18-17 15,18-1-15,-18 1 16,18-18-16,17 17 15,0 1-15,1 35 16,-36-36-16,17 1 16,-16-18-1,16 17-15,19 36 0,-36-35 16,17 17-16,1 0 16,-35-18-1,17 107-15,0-36 16,35 18-1,-35-1-15,0 1 0,0 0 16,-35-1-16,-18 1 16,36 0-16,-54-18 15,1 35-15,-1-17 16,1 17-16,-1 1 16,1-19-16,-1 19 15,1-1-15,0 18 16,-1-17-16,36 17 15,-36-18-15,1 18 16,35 0-16,-36 0 16,-17 0-16,-18 0 15,36 0-15,17 0 16,0 0-16,18 18 16,-53 17-1,88-18-15,-18 1 16,54 0-16,-18-1 15,-18 1-15,17 17 16,-17 36 0,1-36-16,16 18 15,-34 18-15,-18 17 16,17 18-16,-17-18 16,35-53-16,-18 53 15,18-35-15,18 0 16,0-18-16,0 18 15,-1-17-15,19-1 16,-54 18 0,36 0-16,0-18 15,-1 36-15,1 34 16,0-16-16,-1 34 0,-17 18 16,18-17-1,-18-1-15,36-35 0,-19 18 16,1 0-1,-18-18-15,36 18 0,-1-18 16,0 18-16,1 18 16,-1-1-1,0 0-15,18 1 16,0-18-16,-17 17 16,17 1-16,-36-1 0,19-17 15,-1 17-15,1-34 16,-19-19-16,19 1 15,-19-18 1,19 17-16,-1-34 0,-17 34 16,17 1-16,-17-1 15,0-17-15,-1 18 16,19-36-16,-36 53 16,35-35-16,-35 35 15,0 18-15,-17 0 16,34 0-16,1-18 15,0 18-15,0-36 16,-18 36-16,17-35 16,1-1-16,0 1 15,17-18-15,1 0 16,-1-18-16,18 18 16,-18 0-1,18-18-15,0 0 0,0 36 16,0-1-16,0-34 15,0 34-15,18-34 16,0 16 0,-18-34-16,17 17 0,1 1 15,-1-19 1,1 19-16,0-1 0,17 0 16,0-17-1,1 17-15,-19 0 0,1-17 16,17 0-16,-17 17 15,-18-17-15,17-1 16,-17 1 0,18-1-16,0-17 15,-18 18 1,17 0-16,-17-1 16,0 1-1,18 17-15,0-35 16,-1 36-16,-17-1 15,18-18-15,-18 1 16,0 0-16,18-18 16,-18 17 46,0 1-46,0 0-16,0-1 15,0 19-15,0-19 16,0 19 0,0-19-1</inkml:trace>
  <inkml:trace contextRef="#ctx0" brushRef="#br0" timeOffset="82741.563">22278 8026 0,'35'0'63,"-17"0"-47,17 0-16,0 17 15,-17-17-15,17 18 16,1-18-16,-19 0 15,18 18-15,-17-18 16,17 17-16,1-17 16,-19 0-16,19 0 15,-19 0-15,1 0 16,17 0-16,-17 0 16,17 0-16,0 0 15,-17 0-15,17 0 16,-17 0-16,35 0 15,-18 0-15,-17 0 16,17 0 0,0 0-16,-17-17 0,35 17 15,0-18-15,-36 18 16,72-18 0,-72 1-16,19 17 15,-1 0-15,-18-18 16,72 0-1,-54 1-15,18-1 16,0 0-16,0 18 16,-36-17-16,36-1 15,-18 18 1,-17 0-16,17 0 0,1-17 16,-19 17-16,19 0 15,-19 0-15,36-18 16,0 0-1,0 1-15,-18-1 0,36 18 16,-18-18 0,0 18-16,-18 0 0,0-17 15,0 17-15,-17-18 16,17 18-16,-17 0 16,35-18-16,0 18 15,0-17-15,-18 17 16,36-18-16,-18 18 15,-1-17-15,-16-1 16,-1 0-16,0 18 16,-17-17-16,17 17 15,0-18-15,-17 18 16,17-18-16,1 1 16,-19 17-16,19 0 15,-1-36-15,0 19 16,71-36-1,-53 18-15,-18 17 16,18-17-16,-18-1 16,1 1-16,-1 0 15,0 0-15,-17 17 16,17-17-16,0-1 16,1 1-16,-1 17 15,-17-17-15,-1-18 16,1 0-16,0 18 15,-18-18-15,0-17 16,0 17-16,0 0 16,-18-18-16,-17 1 0,-1-36 15,1 0-15,0 35 16,-18-17 0,0-18-16,0 18 15,-18 18-15,1-19 0,-36 54 16,53 0-16,-17 0 15,-1-1 1,18 1-16,18 35 0,-18-35 16,0 17-16,0 1 15,18 17-15,-18 0 16,18-18-16,-1 18 16,-17 0-16,-17 0 15,17 0-15,35 18 16,-52-1-16,-1 1 15,1-1-15,-19 19 16,-16-1 0,34 0-16,-35 1 0,36 16 15,-36-16-15,35-1 16,-17 0-16,35 1 16,-17-1-16,17-18 15,17 19-15,1-19 16,18 19-16,-19-1 15,1 0-15,-18 1 16,35-19-16,-17 18 16,0 18-16,0 0 15,-1 0 1,1-18-16,0 18 0,-1 18 16,19-36-16,-18 0 15,-1 1-15,1-19 16,17 19-16,1-1 15,-1 18-15,0-35 16,1 17-16,-1 0 16,18-17-16,0 35 15,-17-18-15,17 0 16,0 0-16,0 18 16,0-17-1,0-1-15,0 0 0,17-17 16,1 17-1,-1 0-15,1-17 0,0 17 16,-1 1-16,1-19 16,0 1-16,-18 0 15,17-1-15,19 1 16,-19-1 0,1 1-16,17 0 0,-17-18 15,-1 17-15,1 1 16,0 0-1,17-18-15,-35 17 16,18-17-16,-18 18 16,35 0-16,-18-18 15,1 0 79,-18 17-78,18 1 62,-1-18-47,1 0-31,0 0 16,-18 17 77</inkml:trace>
  <inkml:trace contextRef="#ctx0" brushRef="#br0" timeOffset="87942.429">12965 9278 0,'17'0'156,"1"0"-140,17 0-1,-17 0 1,17 0-1,-17 18 1,17-1-16,-35 1 16,18-18-16,-1 0 15,-17 18-15,18-18 16,0 0-16,-18 17 16,17-17-16,-17 18 78,18 0-63,-18-1-15,0 1 16,0-1 0,0 19-16,0-19 15,0 19 1,0-19-1,-18 19 1,18-19-16,-17 18 16,-1 1-16,18-19 15,-18 1 1,18 0-16,-17-1 31,-1-17-15,18 18-1,-18-18-15,18 18 16,-17-18 15,-1 17-31,0-17 16,1 18 0,-1-18-1,0 0 16,1 0 63,34 0 78,1 0-125,0 0-31,-1 0-16,1 0 15,0 0 1,-1 0-1,1 0 64,0 0-48,-1 0-16,1 0 1,0 0 15,-1 0-15,1 0-16,17 0 16,-17 0-1,-1 0 1,1 0-1</inkml:trace>
  <inkml:trace contextRef="#ctx0" brushRef="#br0" timeOffset="93401.314">6209 9948 0,'0'-17'16,"35"17"15,36 17-16,-18-17 1,17 18 0,18-18-16,-17 0 0,17 0 15,0 0-15,36 0 16,-1 0 0,1 0-16,-36 0 0,0 0 15,18-18-15,-53 1 16,17 17-1,-17-18-15,-17 0 0,-19 18 16,19-17 0,-19 17-16,18 0 0,18 0 15,-35-18 1,17 18-16,18-18 0,0 1 16,-35 17-1,35 0-15,0-18 0,-36 18 16,19-17-16,-1 17 15,-18 0-15,19 0 16,-19 0-16,19 0 16,-1 0-16,-17 0 15,17 0-15,0-18 16,36-17 0,-36 17-16,-17 0 15,34 18-15,-16 0 16,-19-17-16,19-1 15,-19 0-15,1 1 16,0 17-16,17 0 16,-17-35-16,-1-1 15,18 1-15,1 17 16,-1-17-16,0-18 16,-17 0-16,17 18 15,0 0-15,-17-18 16,-18 0-16,0 0 15,0 35-15,0-35 0,-35 0 16,0 1-16,-1 16 16,1-34-1,17 17-15,-17 18 16,0-1-16,0 19 0,-18-19 16,35 1-16,-35 0 15,0-1-15,0 1 16,18-35-1,-18 17-15,-18-53 0,19 71 16,-19-54-16,53 54 16,-17 0-16,0 0 15,0-1 1,-1 1-16,19 0 0,-19 35 16,-17-18-16,36 0 15,-1 1-15,-35-1 16,-17 1-16,34-1 15,-34 0-15,-1 18 16,-17-17-16,-35 17 16,-1-18-16,36 18 15,-18-18-15,0 18 16,18 0-16,18 0 16,-1 0-16,36 0 15,17 0-15,-17 18 16,-1-18-16,19 18 15,-1-18-15,1 17 16,-1 1-16,0 0 16,-17-1-16,17 18 15,-17 1-15,0 17 16,0 17-16,-1 18 16,1-17-16,0 17 15,-1-17-15,1-1 16,0 18-16,0 18 15,17-17-15,0-19 16,1 36-16,17-18 16,-18-17-16,18-18 15,0 17-15,18-17 16,-1 18-16,19-18 16,-19-18-16,1 0 15,-18 0-15,18-17 16,-1 17-16,1 1 15,-1-1-15,1-18 16,0 1-16,-1 17 16,1-17-16,0 0 15,-1-1-15,-17 1 16,18-18 0,0 0-1,-18 18 16,17-1-15,1-17-16,-1 18 16,1-1-1,0-17-15</inkml:trace>
  <inkml:trace contextRef="#ctx0" brushRef="#br0" timeOffset="101111.128">21890 10072 0,'35'0'78,"-17"0"-78,35-18 16,-18 18-16,-17 0 15,17-17 1,0 17-16,-17 0 0,17 0 15,0-18-15,-17 18 16,17 0-16,-17 0 16,0 0-16,17 0 15,0 0 1,-17 0-16,17 0 16,-17 0-16,-1-18 15,19 18-15,-19 0 16,36 0-1,-18 0-15,-17 0 0,17 0 16,18 0 0,-17 0-16,-19 0 15,36 0 1,0 0-16,35 0 0,-53 0 16,36 0-1,-18 0-15,0 0 0,-36 0 16,36 0-16,-17 0 15,17 0-15,-18 0 16,0 0 0,18 0-16,-18 0 0,1-17 15,-1 17-15,0 0 16,-17-18-16,17 18 16,0 0-16,-17 0 15,0-18-15,-1 18 16,1-17-1,0 17-15,17 0 16,0-18 0,-35 0-16,35-17 15,1 35-15,-19-35 16,19 0-16,-1-18 16,0 0-16,0-35 15,1-1-15,17-16 16,-18-1-16,-17 35 15,-1-52-15,1 34 16,-1 19-16,-17-18 0,0 0 16,0 17-1,0 0-15,0 1 16,-35-1-16,0 1 16,0 34-16,-1-34 15,1 35-15,0-18 0,17 17 16,-17-16-1,0 16-15,-1 19 16,-17-19-16,36 1 0,-19 0 16,-16-1-16,16 36 15,1-17-15,-18 17 16,0 0-16,18 0 16,-36 0-16,18 0 15,-17 0-15,-18 35 16,17-17-16,-35 17 15,18 0-15,-18 18 16,36-17-16,-1-1 16,-35 0-16,0 0 15,18 1-15,35-1 16,-52 35-16,16-34 16,1 17-16,18-18 15,-19 35-15,-16 1 16,-1 0-16,18-1 15,-18 1-15,0 17 16,0 0-16,53-35 16,0 18-16,-17-19 15,17 1-15,17-17 16,-34 34-16,17 1 16,-18 17-16,19 18 15,-19-18-15,18 18 16,-18 35-16,19-18 15,-19 1-15,18 17 16,18-18-16,0-34 16,-18 52-16,17-71 15,19 19-15,-1-19 16,0 1-16,18-1 16,-17 18-1,17 1-15,0-19 0,0-17 16,0 35-16,0-35 15,0 18-15,0-54 16,17 36 0,1 0-16,17 18 0,1 35 15,-1-36-15,0 1 16,0-1-16,1-17 16,-1 0-16,0-35 15,1 17-15,-19 0 16,18 1-16,1-19 15,-1 18-15,0 1 16,-17-1-16,35-17 16,0 17-16,17 0 15,-17-17-15,-17 0 16,16-1-16,1 1 16,-17-18-16,17 0 15,-18 0-15,18 0 16,-18 0-16,18 0 15,0 0 1,-18-18-16,18 1 0,18 17 16,-1-53-16,1 17 15,-1 1-15,-17 0 16,18-1-16,35-16 16,-36 16-16,1-17 0,-18 18 15,-18 0 1,18 0-16,-18-1 15,-17 19-15,17-36 0,36 0 16,-1-88 0,18 17-16,1-17 15,-19 18-15,-17 17 16,-18 35-16,1 1 0,-1 34 16,0 1-16,-17 17 15,17-17 1,-35 0-16,35 0 15,-17 17-15,0-35 0,17 18 16,-18-36-16,19 1 16,-1-1-16,0 1 15,1 17-15,-1 17 16,-17 1-16,-1 17 16,18 1-16,-17-1 15,0 1-15,-1-19 16,19 1-16,-1 17 15,-35 1-15,35-19 16,0 1-16,1 0 16,-1 0-16,-17 17 15,17-17-15,0-1 16,0 1-16,-17 18 16,17-19-16,1 1 15,-1 0-15,0-1 16,-17 1-16,35-18 15,-18 0-15,0 0 16,1 18-16,-1 17 16,-17-17-16,17 0 15,-18 0-15,1 17 16,0-17-16,-18-1 16,0 19-16,17-36 15,-17 0-15,0 18 16,-17-18-16,-1 17 15,0-16-15,-17 34 16,18-17-16,-1-1 16,0 1-16,1 17 15,-19 1-15,19-18 16,-1-1-16,0 19 16,-17-19-1,0 1-15,0 0 0,17 0 16,-17 17-16,-1-17 15,1-1-15,0 1 16,17 17-16,-17-17 16,0 0-16,-1 0 15,19-1-15,-19 19 16,1-19-16,0 19 16,17-1-16,-17-17 15,17 35-15,1 0 16,-19-18-16,1 18 15,18-17-15,-19 17 16,1-18-16,17 18 16,-17-18-16,0 18 15,-18-17 1,0 17-16,18 0 16,-1 0-1,19 17-15,-19 1 16,1 17-16,18 0 15,-19-17-15,1 0 16,0 17-16,-1 0 16,-34 1-16,52-19 15,-52 18-15,-1 18 0,18-35 16,0 17 0,-17 1-16,34-1 15,-16 0-15,16 0 16,-17 1-16,0 17 0,18-36 15,-18 19 1,18-1-16,0 0 0,-1 0 16,1-17-1,0 17-15,17 1 0,-17 16 16,-36 19-16,36-18 16,-18 18-1,-17 34-15,17-34 0,-35 17 16,52-53-16,-34 54 15,34-54-15,19 0 16,-19 18-16,1 0 16,0 0-16,0-35 15,-1 34-15,1 1 16,17 0-16,-17 0 16,0-18-16,0 18 15,-1 18-15,1-18 16,0 0-16,0 0 15,17-36-15,0 19 16,1-1-16,-1 0 16,0-17-16,1 17 15,-1 18-15,18-35 16,-18 35-16,18-1 16,0-34-16,0 35 15,0 18-15,18-19 16,0-16-16,17 34 15,-17-34-15,17 17 16,-17-1-16,17-34 16,0 35-16,-17-18 15,17 18-15,0-35 16,1 17-16,-1 0 16,-18 18-16,19-17 15,-1-19-15,0 18 16,1 1-16,-19-1 15,18 0-15,1-17 16,-1 17-16,-17-17 16,17 17-16,-17-35 15,-1 0-15,19 18 16,-1-1-16,-18-17 16,19 18-16,-1-18 15,-17 18-15,17-1 16,-17-17-16,17 18 15,-18-18-15,19 0 16,-19 0 0,19 0-16,-19 0 0,19 0 15,16-18-15,-34 1 16,17-1-16,1 18 16,-19-18-16,36 1 15,-17 17-15,-1-18 16,-18 18-16,19-35 15,-1 0-15,18-1 16,-18 1-16,36 0 16,17-18-16,-35 0 0,17 18 15,-17-18 1,-17 17-16,-1 19 16,0-18-16,18-1 15,-18 1-15,1 0 16,-1-1-16,0 19 0,0-18 15,1-1 1,-19 1-16,19 17 16,-1-17-16,0 0 0,-17-1 15,17 1 1,0 18-16,1-19 16,-1-17-16,-17 18 15,52-35-15,-17-1 0,-18 0 16,18-17-16,-17 18 15,-1 17 1,18 17-16,-18-16 16,0 16-16,-17-17 0,35 0 15,-18-17-15,0 17 16,1-18-16,-1 36 16,0-35-1,1 17-15,-1 0 0,-18 17 16,19 1-16,-36 0 15,35-18-15,-17 18 16,-1 17-16,19-17 16,-19 0-16,-17-1 15,35 1 1,-17 0-16,17-18 0,-17 18 16,0-1-16,-18 1 15,17-18-15,-17 35 16,18-17-16,-18 0 15,0 17-15,0-17 16,0 17-16,0-17 16,0 0-16,0-1 15,0-16-15,-18 16 16,-17 1-16,17 17 16,1 1-16,17-1 15,-18 0-15,-17 1 16,35-1-16,-35 1 15,17-19-15,-17 1 16,17 17-16,-17-17 16,-1 17-16,-16-17 15,-1 0-15,35 0 16,-35-1-16,18 19 16,-1 17-16,19-36 15,-36 1-15,0 17 16,18 1-16,17-18 15,-17 35-15,0-18 16,17 0-16,-17 18 16,-1-17-16,19 17 15,-1 0-15,0 0 16,1-18 0,-18 18-16,-1 0 0,19 0 15,-36 0 1,35 0-16,0 0 15,1 0 1,-1 0 0,0 0-16,1 0 15,-1 0 1,1 0 31,-1 0-47,0 0 15,1 0 17</inkml:trace>
  <inkml:trace contextRef="#ctx0" brushRef="#br0" timeOffset="103176.419">23424 7691 0,'18'0'78,"0"0"-78,35 0 15,0 17-15,17-17 16,-17 0 0,35 0-16,-17 0 0,-1 0 15,19 0-15,-19 0 16,18 0-16,-17-17 16,17 17-16,-35 0 15,53-18-15,-53 18 16,35 0-16,-18-18 15,1 18-15,0-17 16,17-36-16,-18 35 16,1 0-1,-1 1-15,-17 17 0,-17-18 16,17 1-16,-18-1 16,-18 18-16,19-18 15,-1 1 1,18-1-16,-35 0 0,17 18 15,18-35 1,0 0-16,-18-1 0,18 1 16,0 0-16,0 0 15,-18 17-15,-17-17 16,17-1-16,0 1 16,0 0-16,1 17 15,-1-52-15,0-1 16,1-35-16,-1 0 15,0 18-15,-35-35 16,18-36 0,-18 89-16,0-19 15,-36 36-15,19 0 16,-18 36-16,-18-18 16,17-1-16,-17 1 15,-17 0-15,-18-1 16,-18-16-16,35 16 15,-52 1-15,-1 0 16,-17-18-16,18 35 16,-1 1-16,-17 17 0,18 0 15,-1 0 1,1 0-16,35 17 16,-71 18-1,53-17-15,35 17 0,1 1 16,-1-1-1,1 18-15,17-36 16,-18 19-16,18-1 0,0 0 16,-17 1-1,35-1-15,-36 0 16,36 0-16,0 1 16,-1-19-16,1 19 0,17-1 15,-17 0-15,0 0 16,-1 18-16,1 18 15,0-1-15,0 19 16,17-54-16,-17 18 16,17 0-16,18-18 15,0-17-15,0 17 16,0-17 0,0 52-16,0-52 15,18 35-15,-1-18 16,19 18-1,-1-35-15,0 17 0,-17 0 16,17 0-16,0-17 16,1 0-16,-19 17 15,19 0-15,-19 0 16,19-17-16,-19 0 16,18 17-16,1-17 15,-1 17-15,0-17 16,-17-1-1,-18 1-15,35-18 16,-17 0 0,-1 18-16,1-18 15,-18 17 1</inkml:trace>
  <inkml:trace contextRef="#ctx0" brushRef="#br0" timeOffset="106773.463">4551 7302 0,'35'18'47,"18"17"-31,18 1-1,17-1-15,18 0 0,-18 1 16,18-1-16,-1 0 16,-16 0-16,34 18 15,-35-17-15,1-19 16,16 18-16,19-17 15,-36 0-15,-17-1 16,-1 1-16,1 0 16,-36-18-16,36 0 15,-19 17-15,-16-17 16,17 0-16,0 0 16,70-17-1,-52-1-15,-19-17 16,1 35-16,-17-18 15,-19 0-15,19 18 16,-1-17-16,-17-18 16,17 17-16,18-17 15,0 17-15,17-17 0,-17-18 16,18-18-16,-1 36 16,-17 17-1,0-17-15,-35 0 16,17-1-16,0 1 0,-17 0 15,17 0-15,-35-36 16,0 1-16,0 17 16,-53-53-1,18 0-15,-18 0 0,0-17 16,0 17-16,0 35 16,-17 1-16,-1-1 15,-35 18 1,1 18-16,16-36 0,-17 36 15,1 0-15,-19-18 16,18 18-16,18-1 16,-35-17-16,34 18 15,37 18-15,-37-19 16,72 36-16,-19-17 16,19 17-16,-1 0 15,-17-18-15,17 18 16,1 0-1,-1 0-15,-17 18 16,-1-1 0,19 1-16,-18 0 15,-1-1-15,1 18 16,17-17-16,-17 17 16,0-17-1,-1 35-15,19-18 0,-18 18 16,-1-18-16,1-17 15,0 35-15,-1-18 16,19 1-16,-1-1 16,1-18-16,-19 19 15,1-1-15,35-17 16,-18 17 0,1 0-16,-19 0 0,19 1 15,-18-1-15,-1 36 16,1-1-16,17 1 15,1-18-15,-1 17 16,18-17-16,0 0 16,0-18-16,-18 1 15,18-19 1,0 18-16,0-17 0,0 17 16,0 1-1,0-19-15,18 19 0,0-1 16,-1-18-16,1 19 15,17-1-15,-17 0 16,0-35-16,-1 36 16,18-1-16,-17-17 15,0-1-15,-1 1 16,1-18-16,-18 17 16,18-17 15</inkml:trace>
  <inkml:trace contextRef="#ctx0" brushRef="#br0" timeOffset="113585.563">8908 12224 0,'88'35'47,"53"36"-47,-18 17 16,1-53-16,17 36 15,0-36-15,0 18 16,0-18-16,0 18 16,1-18-16,52 18 15,-53-18-15,53 1 16,-18-36-16,18 0 15,-17 0-15,87 0 16,1-18-16,-1 18 16,1-18-16,-1 1 15,-17-36-15,-17 35 16,17-17-16,-71 17 16,0-35-16,18 36 0,-17-1 15,-36 18 1,-18 0-16,1-17 15,-1-19-15,-52 19 0,-1-19 16,19 19 0,-19-1-16,36-17 15,-18-1-15,0 1 16,-17 0-16,-18 0 16,17-1-16,1 1 0,-36 0 15,36 17-15,-1 1 16,1 17-1,0-18-15,-1 0 0,-17 1 16,53-19-16,-53 19 16,17-19-16,-17 1 15,0 18-15,-18-19 16,18 1-16,0 35 16,-17-18-16,-19 1 15,18 17-15,1-18 16,-19 18-16,19-18 15,-1 1-15,-17-1 16,17 18-16,0-18 16,-35 1-16,35 17 15,-17-18-15,-18 1 141,-18-1-125,-17 0-16</inkml:trace>
  <inkml:trace contextRef="#ctx0" brushRef="#br0" timeOffset="114287.058">16263 11412 0,'0'18'47,"18"-18"-31,-1 18-16,19-18 16,-1 35-16,-17-35 15,17 35-15,18-35 16,-18 18-16,18-1 15,-18-17-15,18 0 16,0 18 0,-18 0-16,-17-18 15,17 0-15,-17 0 16,-18 17-16,0 1 47,17-18-32,-17 18 1,18 17-16,-18-17 16,0 17-16,0-18 15,0 19-15,0-1 16,0-17-16,0 17 16,0-17-16,0 17 15,-18 0-15,18-17 16,0-1-16,0 1 15</inkml:trace>
  <inkml:trace contextRef="#ctx0" brushRef="#br0" timeOffset="132462.848">5239 7814 0,'17'0'47,"19"0"-31,140 0-1,-52 0-15,-36 0 16,35 0-16,-35 0 15,-17-18-15,-18 18 16,0-17 0,-36 17 31</inkml:trace>
  <inkml:trace contextRef="#ctx0" brushRef="#br0" timeOffset="133426.578">22860 7708 0,'18'0'31,"-1"0"-31,36 0 15,35 0-15,36 0 16,17 0-16,35 0 16,18-17-16,-17 17 15,-1-18 1,1-35-16,-19 35 0,-34 1 16,-36-1-16,-17-17 15,-1 17-15,-17 1 16,-18-1-16,-17 0 15,17-17-15,0 35 16,18-35-16,-35 17 16,0 0-16,-1 18 15</inkml:trace>
  <inkml:trace contextRef="#ctx0" brushRef="#br0" timeOffset="138941.719">8290 7814 0,'-35'0'94,"17"0"-94,-52 0 16,17 0-16,-18 18 15,-17-1-15,-35 1 16,-1 0-16,18-1 16,18 18-16,-18 1 15,18-1-15,35-17 16,0-1-16,0 19 15,36-36-15,-19 17 16,1 1-16,18 0 16,-19-1-16,1 18 15,0-35-15,17 18 16,-17 0-16,0 17 16,17-17-16,-35 17 15,18-17-15,-1 17 16,1 0-16,0 0 15,-18 1 1,0-1-16,0 0 0,0 0 16,0 1-16,36-1 15,-19 0 1,1 18-16,0-35 0,0 17 16,17 18-16,-17 0 15,-1 0-15,1-35 16,0 34-16,-1 1 15,1 0-15,0 18 16,17-18 0,-17 0-16,0 0 0,-1 17 15,1 1-15,0 17 16,0-18-16,-1 1 16,-17 17-16,36-35 15,-1 18-15,1-18 16,-1 17-16,-17-35 15,17 18-15,-17 0 16,-1-17-16,19-19 16,-1 18-16,18 1 15,0-1 1,-18-35-16,1 35 0,17-17 16,-18 0-16,18 17 15,-17-18-15,-1 19 16,0-1-16,1-17 15,-1 17-15,0 0 16,18 1-16,0-19 16,-17 18-16,17-17 15,-18-18-15,18 18 16,-18 17-16,18-17 31,0-36 422,0 0-437,0 1 0,36-1-1,-19-17-15,36 0 16,18-18-16,-18 0 15,0 17-15,-18 19 16,0-19-16,-17 1 16,17 0-16,0 17 15,-17 18-15,0-17 16,-1-1-16,1 0 16,0 18-16,-1 0 15,1-35-15,0 35 16,17-18-16,-18 1 15,19 17-15,-1-18 16,18 1-16,-35-1 16,17 0-16,0 18 15,0-17-15,1-1 16,-1 18-16,-17 0 16,17 0-16,0 0 15,0 0-15,18 0 16,-17 0-16,34-18 15,36 1-15,-35-1 16,-19 0-16,1 1 16,0-1-16,0 18 15,-35 0-15,17 0 16,-17 0-16,17 0 16,0 0-1,-17 0-15,17 0 0,-17 0 0,35 0 16,-18 0-1,0 0-15,18 0 16,0 0-16,-35 0 16,17-17-16,18 17 15,-18 0-15,1 0 16,-1 0-16,0-18 0,0 18 16,18-18-1,-17 18-15,17-17 0,-1 17 16,-34-18-16,17 18 15,1 0-15,-19 0 16,19-18-16,-1 18 16,-18 0-16,19-17 15,-19 17-15,19 0 16,-1 0-16,-17 0 16,35-18-16,-1 18 15,-34 0-15,17-18 16,1 18-16,-19-17 15,19 17-15,-1-18 16,-18 0-16,19 18 16,-1-17-16,-17 17 15,17-18-15,0 18 16,-17-17-16,-1 17 16,19-18-16,-19 0 15,19 1-15,-19 17 16,1 0-1,-18-18-15,18 0 0,17 1 16,-17-1-16,17 0 16,-18 1-16,1-18 15,0 17-15,17 0 16,-17-17-16,-1 17 16,1-17-16,-18 0 15,18-18-15,-18 35 16,0-17-16,0-18 15,0 35-15,0-35 16,-18 1 0,0 16-16,1 1 0,-19-36 15,19 19-15,-19-1 16,1-18-16,0 36 16,0-18-16,-1 0 15,19 18-15,-19-36 16,1 36-16,-18 0 15,18-1-15,-18 1 16,35 0-16,-17-1 16,0 19-16,0-18 15,-1-1-15,19 1 16,-19 0-16,1 17 16,0-17-16,17 17 15,-17-17-15,0 17 16,-1 18-16,19-17 15,-36-19-15,17 19 16,19 17-16,-18-18 16,-1 18-16,19 0 15,-19 0-15,19 0 16,-19 0-16,19 0 16,-1 0-16,-17 0 15,17 0-15,-17 0 16,0 0-16,17 0 15,-17 0-15,0 18 16,17-1-16,-17-17 0,-1 18 16,1 0-1,17-1-15,-35 19 16,18-19-16,0 18 16,-18 1-1,18-1-15,-1-17 0,36-1 16,-35 1-1,0 0-15,17-1 16,1 1-16,-1-18 0,0 0 16,1 0-1,-1 17-15,0 1 16,1-18 0,-1 0-16,1 18 15,-1-18 1,18 17-16,-18 1 15,1-18 1,-1 0 0,0 18-16,1-18 15,17 17 1,-36-17-16,19 18 0,-1 17 16,-17 0-1,17-17-15,1 17 16,-1 1-16,-17-19 15,-1 19-15,1-1 16,35-17-16,-35-1 16,35 1-16,-35 17 15,17 0 1,0 1-16,1-19 16,-1 19-16,18-1 15,-18-18-15,-17 1 16,35 17-1,-35 1-15,17-36 0,18 35 16,-17 0-16,-1-17 16,18 17-16,-35 0 15,35-17-15,-18 17 16,18 1-16,0-19 16,0 36-16,0 18 15,0-54-15,0 19 16,0 17-16,0-18 15,18 0-15,17 36 16,-17-18 0,17 17-16,0-17 0,0 0 15,1-35-15,-19 35 16,19-18-16,-1 0 16,0-17-16,0 17 15,-17 0-15,17-17 16,1 0-16,-1-1 15,-18-17-15,19 18 16,-1-1-16,-17 1 16,17 0-16,0-18 15,-17 17 1,17-17-16,0 18 0,1-18 16,17 0-16,0 0 15,-18 0-15,18 0 16,17 0-16,1 0 15,-18 0-15,53 0 16,-71-18-16,18 18 16,0 0-16,-18 0 15,36-17-15,-36 17 16,18-18-16,-18 18 16,36-18-16,-1 1 0,-17-1 15,-18-17 1,18 0-16,0 17 15,-18-17-15,1 17 0,-19-17 16,19 0 0,-1-1-16,0 19 15,-17-19-15,17 1 16,0 0-16,1-18 0,-1-18 16,-17 36-16,-1-36 15,1 19-15,-1 16 16,-17 1-1,0 0-15,0-1 0,0 19 16,0-36-16,0 0 16,0 18-1,-35-36-15,0 1 0,-18-72 16,18 54-16,-1 18 16,1-1-16,0 36 15,0-18-15,-1 0 16,19 18-16,-1 17 15,0-17-15,1 0 16,-18-1-16,-1 19 16,36-19-16,-17 19 15,-19-1-15,36 0 16,-17 1-16,-1-1 16,-35-17-1,18 17-15,0 1 16,17-1-16,-17 18 15,-1-35-15,1 35 16,17-36-16,-17 19 16,0-1-16,17 1 15,-35 17-15,0 0 16,1-18-16,16 18 16,-17-18-16,0 18 15,18 0-15,-18 0 16,18 0-16,17 0 15,-17 0 1,0 0-16,17 0 0,-17 0 16,17 0-16,-17 18 15,-36 17 1,54-17-16,-19-1 16,1 1-16,18-18 15,-19 35-15,1-17 16,-18 53-1,18-54-15,-1 18 16,1 1-16,0-1 16,17-17-16,-17 17 15,0 0-15,-1 0 16,19 1-16,-1-19 16,1 19-16,-1-19 15,0-17 1,18 18 46</inkml:trace>
  <inkml:trace contextRef="#ctx0" brushRef="#br0" timeOffset="141068.477">26053 7867 0,'0'0'0,"-36"0"15,19 0-15,-19 18 16,1-1-16,18 18 16,-36-17-16,17 0 15,-17 17-15,0 0 16,36 1-16,-54-1 16,-17 0-16,70 0 15,-52 1-15,17-1 16,0-17-16,0 35 15,18-18-15,17 0 16,-35 0-16,0 1 16,18-19-16,-18 19 15,36-1-15,-36 0 16,0 0-16,17 1 16,19-19-16,-18 19 15,-1-1-15,1 0 16,0-17-16,17 17 15,0 0-15,1 1 16,-1-1-16,18 35 16,-17-17-16,17 0 15,17 0-15,1 53 16,17-53 0,0 35-16,18-17 0,35 17 15,-35-35-15,53 35 16,-35-53-16,35 1 15,-18-1-15,-18 0 16,19 0-16,-19 1 16,18 17-16,-17-36 15,35 19-15,17-19 16,-35 1-16,18-1 16,-18-17-16,36 18 15,-1-18-15,-17 0 16,18 0-16,-1 0 15,36-35-15,-36 0 16,-17-1-16,-71 1 16,36 0-16,-36 17 0,1-17 15,-1-1 1,0 1-16,-17-18 16,17-17-16,18-18 0,-18-18 15,0-18-15,-17 1 16,17-36-16,-35 53 15,0-53 1,-17 18-16,-19 0 0,19 18 16,-1-1-16,-17 54 15,0 17-15,-1 35 16,1-17 0,0 0-16,17-1 15,-17 1-15,0 35 0,-1-35 16,19 17-16,-19 0 15,1 1-15,0 17 16,0 0-16,-18 0 16,17 0-16,-17 0 15,-17 0-15,35 0 16,-36 0-16,1 0 16,-1 0-16,36 0 15,-18 0-15,18 0 16,-1 0-16,1 0 15,0 35-15,17-17 16,-17-1-16,-1 1 16,-16-18-16,34 18 15,0-18-15,1 0 16,-1 17 0,0-17-16</inkml:trace>
  <inkml:trace contextRef="#ctx0" brushRef="#br0" timeOffset="142719.966">24395 5115 0,'0'-17'16,"0"-1"-1,-36 0 1,19 18-16,-19-35 16,-17 17-16,-35-17 15,-35 0-15,-36-36 16,0 1 0,-246-71-16,158 70 15,-36 1-15,-16-19 16,-125 36-16,36 1 15,-18-1-15,89 35 16,17-17-16,36 35 16,-19-18-16,-17 18 15,71 0-15,-71 0 16,-17 0-16,-1 0 16,1 0-16,-54-53 15,-17 18-15,0 17 16,106 18-16,-18 0 15,18 18-15,17 17 16,89-35-16,-18 18 16,18-1-16,34-17 15,-16 53-15,34-35 16,1 17-16,-1 18 16,36-18-16,0 1 15,-18-1-15,-17 18 16,-1-18-16,1 18 15,-36-18-15,-35 18 16,-18-17-16,36 16 16,-89 1-16,54-17 15,34 17-15,-34 0 16,16-18-16,19-18 16,17 36-1,18-17-15,0 17 0,18-18 16,-1 18-16,1-18 15,-1 0-15,-17 18 16,18-18 0,17 1-16,18 17 0,35-18 15,0-17-15,18-1 16,17 1-16,-17 0 16,-36 34-1,0-16-15,-34-1 16,34 0-16,18 1 15,0-19-15,18 18 16,17-35-16,-17 18 16,-18-18-16,18 18 15,0-18-15,-54 0 16,36 0-16,-17-36 16,-1 19-16,36-18 15</inkml:trace>
  <inkml:trace contextRef="#ctx0" brushRef="#br0" timeOffset="143212.051">9560 5609 0,'0'18'15,"0"17"-15,-35 0 16,17-17 0,1 17-16,-19 1 15,1-1-15,0-18 16,17 19-16,-35 17 0,18-18 16,0 0-16,-1-17 15,36-1-15,-17 19 16,17-19-1,0 1 17,17 0-32,19-18 15,34 17 1,1 1-16,17-18 16,18 18-16,0-18 15,17 0-15,1 0 16,-71 0-1,-36 0-15,19 0 0,-19-18 79</inkml:trace>
  <inkml:trace contextRef="#ctx0" brushRef="#br0" timeOffset="144869.598">23936 4516 0,'0'35'63,"35"-18"-63,1 19 15,-1 17-15,0 0 16,-17-18-16,35-18 16,-18 19-16,0-1 15,-17 0-15,17-17 16,0 17-16,1 1 16,-19-1-16,-17-18 15,0 1 1,18-18-1,-18 18-15,18-18 0,-18 17 32,0 1-32,0 0 93,-18-1-61,18 1-32,-18 0 15,1 17-15,-19-18 16,1 36-16,17 0 16,1-17-16,-1-1 15,1-35 95,-1 0-95,-17 0-15,17 0 16,-17 0-16,-1 0 15,1 0-15,-18 0 16,0 0 0,-17 17-16,34 1 0,-34-18 15,-1 0 1,18 0-16,1 18 0,-19-18 16,18 0-16,18 0 15,-18 0-15,18 0 16,17 0-16,0 17 15,1-17-15</inkml:trace>
  <inkml:trace contextRef="#ctx0" brushRef="#br0" timeOffset="163561.858">21661 9931 0,'17'0'63,"1"0"-48,35 0 1,35 0-16,0 17 0,36-17 16,-1 18-16,1-18 15,52 0 1,-17 35-16,-18 1 0,53-19 16,-18 1-16,1-18 15,-1 0-15,0 0 16,1 0-16,-36 0 15,35 0-15,18-18 16,-53-35 0,18 36-16,-35-19 0,34 1 15,-34 17-15,-1 1 16,1 17-16,-1-18 16,-35 18-16,1-18 15,-19 1-15,18 17 16,18-53-16,18 35 15,34-17-15,-34 17 16,123-52 0,-124 52-16,-52 1 15,-1-1-15,-34 18 16,105-18 0,-71 18-16,19 0 0,-1-17 15,35-1-15,-35 18 16,18-18-1,-53 18-15,0 0 16,-18-17-16,-17 17 0,17 0 16,1 0-16,-19 0 15,19 0-15,-19 0 16,18 0 0,18-18-16,-35 18 15,0 0-15,-1 0 16,1 0-1</inkml:trace>
  <inkml:trace contextRef="#ctx0" brushRef="#br0" timeOffset="165344.411">2963 9966 0,'36'0'78,"-1"18"-78,18-1 16,0 1-16,17 0 15,54-1-15,-1-17 16,18 0-16,36 0 16,17 18-16,0-18 15,-18 0-15,1 0 16,-19 0-16,19 35 15,-36-35-15,18 0 16,-36 18-16,0-18 0,-17 0 16,0 17-1,-18-17-15,1 18 16,16 0-16,72-1 16,-89-17-16,0 0 15,18 0-15,-53 0 16,35 0-16,0 0 15,-17 0-15,-1 18 16,-17-18-16,-17 18 16,34-18-16,-17 0 15,18 0-15,-18 0 16,17 0-16,1 0 16,-1-18-16,-17 18 15,53-18-15,-53 18 16,17 0-16,-17 0 15,0 0-15,0 0 16,35 0 0,1 0-16,34 0 0,-52 0 15,105-17 1,-105 17-16,-1 0 16,1-18-1,-36 18-15,0 0 0,-17-18 16,17 18-16,0 0 15,-17 0-15,17-17 16,1 17 0,-19-18-16,19 18 0,-1 0 15,0 0 1,-17 0-16,-1 0 47,1 0-32,17 0 1,-17 0-16,-18-18 16,18 18-16</inkml:trace>
  <inkml:trace contextRef="#ctx0" brushRef="#br0" timeOffset="166856.95">24183 10195 0,'0'0'0,"-124"-35"0,19 35 15,-19 0-15,1 18 16,-1 17-16,18 0 16,-17 18-16,17-18 15,35 36-15,19-18 16,-37 53-16,19 0 15,35 17-15,-1 18 16,-17-17-16,18-1 16,-18 36-16,53-36 15,0 18-15,35 18 16,36-35-16,-36-19 16,18 19-16,35-36 15,18-35-15,0-18 16,18 36-16,-19-36 15,19 0-15,-1 1 16,1-36-16,17 17 16,18 1-16,17 17 15,0-35-15,-34 0 16,-19-17-16,18-19 16,106-52-1,-123 35-15,17-35 16,-18 0-16,18-36 15,-35 36-15,-18-18 16,0-17-16,-17-18 16,-36 0-16,18-53 15,-53 0-15,-17-53 16,-19 35 0,-17 36-16,-17 52 0,17 18 15,18 0-15,-36 36 16,53 35-16,-17-1 15,0 1-15,0 35 16,17 0 0,18-18-16,-18 18 0,1 0 31,-1 0-15,-17 0-16,-1 0 15,19 0-15</inkml:trace>
  <inkml:trace contextRef="#ctx0" brushRef="#br0" timeOffset="168401.048">6473 10266 0,'0'0'0,"-35"-18"15,18 1 1,-1 17-16,0-18 15,-17 0-15,0 1 16,17-19-16,-35 19 16,18-1-16,-18 18 15,35 0-15,-17 0 16,17 0-16,-35 35 16,1-17-16,-1 17 15,-18 1-15,1-1 16,-36 0-16,35 0 15,-35 36-15,36-18 16,-1 0-16,18 35 16,-17 0-16,-18 53 15,17-17-15,18 17 16,0-18-16,18 1 16,-18-1-16,35 1 15,1-18-15,17-36 0,17-17 16,19 0-1,-1-18-15,0 1 16,-17-1-16,17-18 16,18 19-16,0-1 0,17 0 15,54 18-15,-18-18 16,17 1-16,1 17 16,-18-18-1,-36 0-15,1-17 0,-36-1 16,0-17-16,0 0 15,-17 0 1,17 0-16,-17 0 16,17-35-16,18 0 0,0-53 15,71-53-15,-19 17 16,37-17 0,-37 0-16,1 35 0,18-35 15,-18 35-15,-1-17 16,-16 17-16,-19-35 15,-17 17-15,18 18 16,-54-17-16,1 52 16,-18 54-16,0-19 15,0 1 1,-18 35 15,1 0-31,-1 0 16,0 0-16,-17 0 15,17-17-15,-17-1 16,0-17-16</inkml:trace>
  <inkml:trace contextRef="#ctx0" brushRef="#br0" timeOffset="188091.716">8132 10301 0,'0'0'0,"-36"18"0,1 17 16,-18 0-16,18 18 15,-36 18-15,18 17 16,-17 35-16,17 1 16,0-1-16,18-17 15,-1 18-15,-17 17 16,18-53-16,18 18 15,-1-18-15,18 35 16,18 1 0,34-1-16,-16 1 0,34-18 15,-34-36-15,-19-17 16,71 0-16,-17-18 16,123 54-1,-88-54-15,-36-17 16,-17-1-16,18 18 15,-1-17-15,-17-18 16,18 18 0,-18-1-16,35 1 0,-35-18 15,53 18-15,-18-18 16,0 0-16,36 0 16,-19 0-16,-34 0 15,35-36-15,-36 1 16,36-18-16,-35 18 15,-1 0-15,-17-1 16,0 1-16,0-53 16,18-36-16,-18 1 15,35-142 1,-53 159-16,-17 18 16,17 0-16,-17 18 15,-18-19-15,0 19 16,-53-36-1,35 18-15,-17 17 0,17-35 16,-17 1-16,0 34 16,-1-17-16,1 35 15,-36 0-15,-17 0 16,18 0-16,-36 18 16,18 0-16,17-1 15,1 1-15,-19 0 16,54-1-16,0 19 15,-18 17-15,18-18 16,-36 18 0,36 0-16,-36 0 15,-52 0-15,87 0 16,-16 18 0,-1-18-16,35 17 15,-17-17-15,-1 18 16,19-18-16,-1 0 0,0 0 15,1 0-15,-1 18 16,1-1-16,-1-17 16,-17 18-1,-1 0-15,19-18 0,-19 17 16,1-17-16,18 0 16,-19 18-16,19 0 15,-1-1-15,-17 1 16,-1-18-16,19 17 15,-18 1-15,-1 17 16,1-17-16,17 0 16,-17-18-16,0 17 15,35 1-15,-36 0 16,1 17-16,0-17 16,17 17-16,-17 18 15,0 0-15,17 0 16,0 35-16,-17-53 15,18 36-15,-1-19 16,18-16-16,0-19 16,0 19-16,0-19 15,0 19-15,18-1 16,-1 0-16,1-17 16,-1 17-16,19 0 15,-1 18-15,0-35 16,1 35-16,-19-18 15,36 18-15,-18-18 16,1-17-16,17 17 16,-36 0-16,19 1 15,-1-1-15,0-17 16,0 17-16,-17 0 16,35 1-16,-18-1 15,18 0-15,0-17 16,-18 17-16,18 0 15,0 1-15,0-36 16,-35 17 0,17 1-16,18-18 0,-35 0 15,34 0 1,1 0-16,-35 0 0,17 0 16,1 0-16,-19-35 15,36-1-15,18 1 16,-1 0-16,36-18 15,-53 0-15,35-35 16,-35 17-16,-18 18 16,1-17-16,-1-1 15,0 18-15,-17 0 16,17-17-16,18-18 16,-35 17-16,-18-17 15,0-36-15,0 36 16,0 18-16,0-19 15,-36 36-15,19 18 16,-19 18-16,19-19 16,-1 1-16,-17 0 15,0 17-15,-1-17 16,-17-1-16,36 1 16,-36 0-16,18 0 15,-18 17-15,17 0 0,19-17 16,-36 0-1,0 17-15,0-17 16,35 17-16,-17 18 16,0-35-16,0 17 0,17 1 15,-17-1-15,17 18 16,0 0 0,1 0-1,-1 0-15,0 0 31,-17 0-31,18 0 16,-1 18-16,0-18 16,-17 17-16,17-17 15,1 0-15,-1 0 16,0 0-16,1 18 16,-19 0-16,19-18 15,-18 35-15,-1-17 16,1-18-16,17 17 15,-17 1-15,17 17 16,-17-17-16,18-1 16,-19 1-16,1 0 15,0 17-15,17 0 16,-17 0-16,0-17 16,-1 17-16,19 1 15,-19-1-15,1-17 16,0 17-16,-1 0 15,36 0-15,-17 1 16,-18-1-16,17 18 16,0 0-16,1-18 15,-1 36-15,18-18 16,0-18 0,0 0-16,0 0 0,18 1 15,-1-19-15,19 19 16,-36-1-16,35 18 15,0-36-15,0 36 16,1-17-16,-19-1 16,19 0-16,-19-17 15,1-1-15,0 1 16,-18 0 15,17-18-31,-17 17 16,18-17-1,-18 18-15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30T12:47:12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11836 7426 0,'0'18'46,"0"-1"-46,0 19 16,0-1-16,0-18 16,0 19-16,17-1 15,1 0-15,17 18 16,-17-18 0,0 18-16,-1-35 0,-17 17 15,35 1-15,-35-19 16,0 18-16,0 1 15,0-19-15,0 19 16,0-19-16,0 19 16,0-1-16,0-17 15,0 17-15,18 0 16,-18-17-16,0 17 16,0-17-16,18 17 15,-1 0 1,-17 0-16,0 1 15,18-19-15,-18 19 16,18-1-16,-18 0 16,17 0-16,-17 1 31,18-19-31,-18 19 16,0-1-16,0-17 15,0 17-15,0-17 16,0 17-16,18 0 15,-18-17-15,0 17 16,0-17-16,0-1 16,0 19-16,0-19 0,-18 18 15,18-17-15,-18 0 16,18 17 0,-17 0-16,17-17 15,0 52-15,-18-52 16,18 17-16,0 1 15,-18-36-15,18 17 16,0 19-16,0-1 16,-17 0-1,17-17 1,0-1-16,0 1 16,0 17-16,0-17 31,0 0-31,0-1 15,0 1-15,-18 0 16,18-1 0,0 1-1,-18 17-15,18-17 16,-17-18-16,17 17 16</inkml:trace>
  <inkml:trace contextRef="#ctx0" brushRef="#br0" timeOffset="8435.449">11783 7391 0,'17'0'141,"19"17"-141,34 1 15,1 0 1,52-18-16,1 17 15,17-17-15,35 0 16,1 0-16,34 0 0,-17 0 16,53 0-16,-53 0 15,71 0-15,-1 0 16,-17 0 0,-53 0-16,18 0 0,-18 0 15,0 0-15,-17 36 16,-36-36-16,17 17 15,-16-17-15,-19 18 16,0-1-16,1-17 16,-1 18-16,1 17 15,-1 1-15,1-1 16,-1 0-16,18 0 16,-17-17-1,17 0-15,53 35 0,-18-36 16,1 1-16,-1 35 15,18-36-15,-17 19 16,-1-1-16,0-17 16,-17 35-16,-35-36 15,-1 36-15,36-18 16,-36 1-16,1 17 16,17-18-16,-18 18 15,1-18-15,-1 0 16,18 18-1,-17-17-15,-1 16 0,1-16 16,-1-1-16,-17 18 16,0 0-16,0 35 15,0-17-15,17-18 16,1 17-16,34 18 16,-17-17-1,-17-36-15,35 18 0,-36-18 16,1 18-16,-19-17 15,1-1-15,18 0 16,-36 18-16,53-18 16,-53 36-16,0-36 15,-70-17-15,35 17 16,-18 0-16,1 1 16,-1-1-16,-18-18 15,19 36-15,-1-17 16,0 34-16,1 1 15,-1-1-15,0 54 16,18-18-16,-18-1 16,1-16-16,17 52 15,-18-53-15,0 18 16,-17-36-16,-1 1 16,1-36-16,0 36 15,-1 35-15,-17-53 16,0 70-16,0 0 15,18 1-15,-18-36 16,18-17-16,-18-36 16,0 18-16,17 0 15,1-36-15,-1 19 16,1-1-16,0-17 0,-18 17 16,17 0-16,1-17 15,0-18 1,-18 17-16,17 19 15,19-19-15,-19 19 0,18-1 16,-17 0 0,17-17-16,1 17 15,-1 0-15,-17 1 16,-1-1-16,1 36 16,0-36-16,17 0 15,-35 18-15,17 0 16,-17-18-1,18 0-15,0 18 0,-18 18 16,17-1-16,1-34 16,-18 34-16,0-17 15,0-35-15,0 35 16,18-18-16,-18 0 16,0 18-16,0-17 15,0-19-15,0 18 16,17 1-16,-17-19 15,0 1-15,0 0 16,0-1-16,0 1 16,0 0-16,0 17 15,0 0 1,0 0-16,0-17 16,0 17-1,0 1-15,0-19 0,18 19 16,-18-1-1,0-18-15,0 1 16,0 0 0,0 17-16,0 0 15,0-17-15,18 17 16,-18-17 0,0-1-16,0 19 15,0-19-15,0 19 16,0-1-16,-18-17 15,18 17-15,-18 0 16,1-17-16,-1 17 16,18 0-16,0-17 15,-18 17-15,18 1 16,0-19 0,-17 18-16,17 1 0,0-19 15,-18 19 1,18-19-16,0 19 0,-18-1 15,1-18-15,17 19 16,0-1-16,-18-17 16,1 17-16,17 0 15,-36-17-15,19-1 16,-19 19-16,36-1 16,-17-17-1,-19-1-15,36 1 0,-17 0 16,-1-1-16,-17 19 15,17-1-15,-17-35 16,0 35-16,17-17 16,18-1-16,-35 19 15,-1-19-15,1 1 16,18 17-16,-1-17 16,-17 17-16,-1 0 15,19-17-15,-19 17 16,1-35-16,0 36 0,0-1 15,-1 0 1,1 0-16,0-17 16,-1 17-16,19 1 15,-18-1-15,-1 0 0,1-35 16,-18 35-16,35 1 16,-34-1-1,-1 0-15,0 1 16,35-19-16,-17 18 0,0 1 15,-1-1-15,1 0 16,17-17 0,-17 17-16,0-17 15,17-18-15,-17 17 0,0 1 16,-1 0 0,19-18-16,-19 17 0,1 1 15,17 0-15,-17-1 16,-18 1-16,18 0 15,0-1-15,-18-17 16,0 36-16,-18-19 16,36-17-16,-36 18 15,1-1-15,35 1 16,-18 0-16,0-1 16,0-17-16,0 18 15,0 0-15,35-18 16,-34 0-16,34 0 15,-35 17-15,0-17 16,18 0-16,-18 0 16,0 0-16,18 0 15,-106 0 1,70 0-16,18-17 16,0 17-1,18-18-15,-18 18 0,35 0 16,-17 0-16,0-18 15,17 18-15,0 0 16,1 0 0,-18 0-16,-1 0 0,19 0 15,-19 0 1,19 0-16,-19 18 0,1-18 16,18 0-1,-19 18-15,1-18 0,0 0 16,-1 17-1,1 1 1,18 0-16,-1-18 16,0 0-1,18 17-15,-35-17 16,0 35 0,-1-35-1,36 18-15,-17 0 16,-1-1-1,0-17-15,18 18 16,-17-18 15,-1 18 1,1-18-1,-1 0-16,0 17-15,1-17 0,-19 18 16,36 0-16,-17-18 16,-1 0-16,0 0 15,1 0-15,-1 0 16,-17 17-16,0-17 16,17 18-1,0-18-15,-17 17 16,17-17-1,1 0-15,-1 0 16,1 0 0,-1 0-16,0 0 15,1 0 1,-1 0-16,0 0 16,1 0-16,17 18 62,-18-18-46,0 0-16,1 18 0,-1-1 15,0-17 1,1 0 0,-1 0-1,1 0-15,-19 18 16,19 0-1,-1-18 1,0 0 0,1 17-16,-1-17 0,0 0 15,-17 0 1,18 0-16,-1 0 16,0 0-1,1 0 1,-19 0-16,19 0 31,-1 18-15,0-18-16,-17 0 0,0 0 15,35 18-15,-35-18 16,17 0 0,0 0-1,1 0-15,-1 0 31,-17 0-31,-1 0 16,19 0 0,-18 0-16,-1 0 0,19 0 15,-19 0-15,19 0 16,-19 0-16,1 0 16,18 0-1,-1 0-15,0 0 0,1 0 16,-1 0-16,0 0 15,1 0 1,-19 0-16,19 0 16,-18 0-16,-1 0 0,19 0 15,-19 0-15,19 0 16,-1-18 0,0 18-16,-17 0 15,17 0-15,1 0 16,-1 0-1,1-18-15,-1 18 16,0 0 0,1 0-1,-1 0 17,0 0-17,-17 0 1,17 0-16,1 0 15,-18 0 1,17 0-16,-17 0 16,17 0-16,-17 0 15,17 0-15,0 0 16,1-17-16,-1 17 16,-17 0-16,0 0 15,-1 0 1,1-18-16,17 18 15,-17 0-15,17 0 16,-17 0-16,0 0 16,17 0-16,-17-18 15,17 18-15,-17 0 16,0 0-16,17 0 16,-17 0-16,0-17 15,17 17-15,-17 0 16,17 0-16,-17 0 15,0 0-15,17 0 16,-17-18 0,17 18-16,-17 0 0,-1 0 15,19 0-15,-1 0 16,-17-18-16,17 18 16,-17-17-16,0 17 15,17 0-15,-17 0 16,17 0-16,-17 0 15,0-18-15,17 18 16,-17-17-16,-18-1 16,35 18-16,-17 0 15,-18-18-15,35 1 16,-17 17-16,0-18 16,-1 0-1,1 18-15,17-17 16,-17 17-16,0-18 15,17 18-15,-35-18 16,18 1-16,0-1 16,17 1-16,-17 17 15,0-36-15,17 19 16,0 17-16,1-18 16,-19 0-16,36 1 15,-35 17-15,0-36 0,35 19 16,-35-18-16,-1 17 15,19-17 1,-19-1-16,1 19 16,17 17-16,18-18 0,-35 0 15,18 1-15,-19-1 16,19 0 0,-1 1-16,-17-1 15,-1 1 1,1-19-16,-18 19 0,0-19 15,0 1-15,-17 0 16,-18 0-16,35 17 16,-18-17-16,36 35 15,0-18-15,17 0 16,-17 18 0,-1-17-16,19 17 0,-18 0 15,-1-18-15,19 0 16,-19 18-16,1-17 15,17 17-15,-17-18 16,18 18-16,-19-17 16,1 17-16,-18-18 15,18 18-15,-36-18 16,1 18-16,-19-35 16,19 17-16,-54 1 15,1-19-15,-18-17 16,17 18-16,1 0 15,-1 17-15,1-35 16,17 18-16,53 0 16,-17 0-16,34 17 15,-17-17-15,1-1 16,-19 19-16,18-19 16,0 36-16,0-17 15,18-1-15,0 18 16,17-17-1,-17 17-15,-1-18 0,19 0 16,-18 1-16,-1 17 16,19-18-16,-19 0 15,1 1-15,0-19 16,17 1-16,-17 17 16,0-17-16,-1 0 15,19 0-15,-19-1 16,1 19-16,0-19 15,0 1-15,17 0 16,0 0-16,-17-18 16,0-18-16,-1 1 15,1-1-15,18-35 16,-36 0-16,17 36 16,1-1-16,17 1 15,-17-1-15,18 36 16,-1-18-16,0 0 15,18 0-15,-17 18 16,17-36-16,0 1 16,-18-18-16,18-18 15,18 18-15,-1 17 16,1 18-16,0 0 16,-18 18-16,17-18 0,-17 0 15,0 35 1,18-17-16,-18 0 15,17 0-15,-17-1 16,18 19-16,0-19 0,-1-17 16,1 18-1,-18 18-15,18-36 16,-18-18-16,17 0 16,-17 19-16,18-19 0,-18 0 15,0-17-15,0 18 16,18 34-1,-18-34-15,0 17 16,0-18-16,0 36 0,0-35 16,0-1-16,0 0 15,0 36-15,-18-18 16,18 0-16,-18 18 16,18-18-16,0 0 15,0-17-15,0 34 16,0-34-16,0 35 15,0 17-15,0-17 16,-17-1-16,17 19 16,0-19-16,0 19 15,0-18-15,0-1 16,17-17 0,-17 18-16,18 17 15,0-17-15,-1-18 16,18 0-16,-35 18 15,36-18-15,-19 0 16,-17 18-16,18 17 16,17-17-16,-35 0 15,18 17-15,0 0 16,-18-17-16,0 18 16,0-1-1,0 0-15,0 1 16,0-1-1,0 0-15,0 1 0,0-1 16,0-17-16,-18 0 16,18 17-1,0-17-15,0 17 16,-18-17-16,18 17 16,0 0-16,-17-17 15,17 17-15,0 1 16,-18-18-16,18 17 15,0 0-15,0 1 16,0-1 15,0 0-15,0 1 0,-18 17-16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FFFAF-193E-48FC-8A58-7DC8F3F3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039B0A-2900-4802-8912-6F74B4C0F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BEDD1-7BB2-42BD-9424-786045FD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FDAF-24E3-47B5-8E3D-5A64AD27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FC5AC-C114-4BD5-8E87-BA15312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D6472-C26D-4D92-AA92-9AEDB362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3370C-0876-4B3F-8BF0-ECA98D1C4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AAE6-9512-48E9-B95F-3A0686D8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0D851-B410-4DDC-B45E-89A0F18E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CF914-6503-4358-BCCC-83266013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4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C8BBD-91D2-450D-9F6F-DD1BA82AF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64B35-5A8F-4E0D-8243-C297CE4CD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1E007-CF74-4F9D-83DA-623A620B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5A72F-DE85-46BB-B9DC-13C045C8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E1CBA-727F-45BC-AA33-55850690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A111F-6AEF-4A75-BDC5-2519FC95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94B3E-7419-46E7-A3B7-7307ED50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CF570-61D9-488E-B439-A2A72230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96660-52D4-4816-BCCD-324B7498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E9531-508D-4F4D-BF20-F717DC68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6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E1A7-F99C-4F0F-BD69-5A941C3D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56E7A-A395-444C-9F2B-673F8AEDD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4D401-F64E-4D3A-9BF0-9EC4E204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2C0B7-4B34-453B-B2F0-5A324991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E7174-848A-4F56-8416-4D1F5595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6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32168-C46F-4803-8BB2-45B9A2BA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55548-4F71-41C3-B4FA-5F696573D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13935-6F8F-4707-B698-A8DF7333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556EC-9373-4552-BCC0-61A854D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27FA8-E2EB-4501-BB39-083C2EEA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2D3B3-E338-4516-B3EA-D3BC3C25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1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50D9E-944F-4601-8BE8-E02E09F2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019FE-1353-44B0-92C4-77AB6107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3BD0C-302F-4703-918C-020106BD2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EE29B-7C00-4CD7-B047-2DA33DC43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C876BA-9C70-4EEC-9CC1-9CC97B4C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72226D-5BA5-40A0-94C2-5DF568EA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C114F2-E339-4F04-A911-6644F2EF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FE3AFC-75B1-4EA2-A069-362A487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4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D26A1-DE0B-4DB6-89BD-7D3B93D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579B58-26FC-41FA-BBC3-1C0A29DF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855B51-DB49-4D45-91CB-A0816560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898D67-DDC1-4914-9BFB-7A6D2725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8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DBD72-AEC3-494D-8C78-78ED7064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9982C0-4668-4919-ABBE-92135E0C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0E566-0C35-4F6A-BB30-78D60F67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2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E9E8B-7420-46B0-9416-7B5B8BC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07C53-6623-4765-A41C-D76F904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AA82B-163D-42BB-9E65-46D596F9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414BD-3D5F-4870-9636-57245687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5132F-D55C-44CA-8CCD-D1A34342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F4274-D1AD-4342-88EB-EDEDACF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EBE41-C46D-4AF5-90CB-292D4A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7E9BE9-B660-4223-B8D3-C922AFEC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CF589-4917-4772-A397-039A315C5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A5784-87C2-47C4-A0D3-E7AE626C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C927F-4EB8-4F71-BBB8-95775BD9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1805F-49D3-4153-8BE0-F281128B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3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E94AB5-D366-45A1-8881-C62957EF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45AE6-5485-4CAA-A30F-2AD90211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DF675-2117-493A-92D7-A895B0FF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068F-5243-4CE1-A12E-5188EEDAF7B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7228F-BA91-43F2-A3A2-BBAA55826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D2548-1E53-4ECF-BFBB-896368357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084B-07E3-4D57-AEDB-8322369C1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2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emf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A3A1E-6EFA-426E-A68D-53A87F3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二叉查找树（</a:t>
            </a:r>
            <a:r>
              <a:rPr lang="en-US" altLang="zh-CN" dirty="0"/>
              <a:t>BST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50577-AF02-471F-B21E-7AFEF68C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 </a:t>
            </a:r>
            <a:r>
              <a:rPr lang="zh-CN" altLang="en-US" dirty="0">
                <a:solidFill>
                  <a:srgbClr val="FF0000"/>
                </a:solidFill>
              </a:rPr>
              <a:t>左子树</a:t>
            </a:r>
            <a:r>
              <a:rPr lang="zh-CN" altLang="en-US" dirty="0"/>
              <a:t>上所有的节点的值均</a:t>
            </a:r>
            <a:r>
              <a:rPr lang="zh-CN" altLang="en-US" dirty="0">
                <a:solidFill>
                  <a:srgbClr val="FF0000"/>
                </a:solidFill>
              </a:rPr>
              <a:t>小于或等于</a:t>
            </a:r>
            <a:r>
              <a:rPr lang="zh-CN" altLang="en-US" dirty="0"/>
              <a:t>他的根节点的值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zh-CN" altLang="en-US" dirty="0">
                <a:solidFill>
                  <a:srgbClr val="FF0000"/>
                </a:solidFill>
              </a:rPr>
              <a:t>右子数</a:t>
            </a:r>
            <a:r>
              <a:rPr lang="zh-CN" altLang="en-US" dirty="0"/>
              <a:t>上所有的节点的值均</a:t>
            </a:r>
            <a:r>
              <a:rPr lang="zh-CN" altLang="en-US" dirty="0">
                <a:solidFill>
                  <a:srgbClr val="FF0000"/>
                </a:solidFill>
              </a:rPr>
              <a:t>大于或等于</a:t>
            </a:r>
            <a:r>
              <a:rPr lang="zh-CN" altLang="en-US" dirty="0"/>
              <a:t>他的根节点的值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 左右子树也一定分别为二叉查找树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5E6D1B-0419-4FBD-9466-A3E639D83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8" y="3563347"/>
            <a:ext cx="5285295" cy="2923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0E65EC-9C22-4302-AC3B-371B1F639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07" y="3049491"/>
            <a:ext cx="3024811" cy="3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9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08EAA50-1923-4E65-ADEE-B4160FDF4031}"/>
              </a:ext>
            </a:extLst>
          </p:cNvPr>
          <p:cNvSpPr txBox="1"/>
          <p:nvPr/>
        </p:nvSpPr>
        <p:spPr>
          <a:xfrm>
            <a:off x="815320" y="1970202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3B0C62-1FE1-4574-843F-39E4D330CA26}"/>
              </a:ext>
            </a:extLst>
          </p:cNvPr>
          <p:cNvSpPr txBox="1"/>
          <p:nvPr/>
        </p:nvSpPr>
        <p:spPr>
          <a:xfrm>
            <a:off x="815319" y="4185836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722B4C-B2CB-42CF-87DB-FCA55C9B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82" y="708394"/>
            <a:ext cx="7729979" cy="23440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3A6F1C-A267-409F-85C7-543E6783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94" y="3615956"/>
            <a:ext cx="8534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9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46CF6-31B6-4A64-ACA4-E514920A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右子节点，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的左子节点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D85535-4385-422B-88DD-C521967F5841}"/>
              </a:ext>
            </a:extLst>
          </p:cNvPr>
          <p:cNvSpPr/>
          <p:nvPr/>
        </p:nvSpPr>
        <p:spPr>
          <a:xfrm>
            <a:off x="745002" y="1321356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一次左旋，一次右旋操作（旋转轴都是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，注意不是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DB2B15-A995-4D08-AB63-3C505252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31" y="2536399"/>
            <a:ext cx="58769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D932-B5F8-44DB-B8B6-4201E99B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左子节点，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的右子节点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F4867B-7EF1-4A32-9547-8D433140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39" y="2127167"/>
            <a:ext cx="7627733" cy="36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4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DA5B-CC14-410C-A4C6-34E46F2A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、叔父节点是红色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822C96-382F-4E01-94A4-CD78E8F06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6" y="640583"/>
            <a:ext cx="4532333" cy="2401865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395FE5-F8AF-4E4F-90E9-56E8FEA76FAC}"/>
              </a:ext>
            </a:extLst>
          </p:cNvPr>
          <p:cNvSpPr/>
          <p:nvPr/>
        </p:nvSpPr>
        <p:spPr>
          <a:xfrm>
            <a:off x="838200" y="1841515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交换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节点的颜色完成当前冲突的解决</a:t>
            </a:r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90E83BF-AA30-4E9D-A574-3667177457F2}"/>
              </a:ext>
            </a:extLst>
          </p:cNvPr>
          <p:cNvSpPr/>
          <p:nvPr/>
        </p:nvSpPr>
        <p:spPr>
          <a:xfrm>
            <a:off x="9549353" y="697584"/>
            <a:ext cx="1555422" cy="1065228"/>
          </a:xfrm>
          <a:custGeom>
            <a:avLst/>
            <a:gdLst>
              <a:gd name="connsiteX0" fmla="*/ 0 w 1555422"/>
              <a:gd name="connsiteY0" fmla="*/ 37707 h 1065228"/>
              <a:gd name="connsiteX1" fmla="*/ 47134 w 1555422"/>
              <a:gd name="connsiteY1" fmla="*/ 838985 h 1065228"/>
              <a:gd name="connsiteX2" fmla="*/ 509047 w 1555422"/>
              <a:gd name="connsiteY2" fmla="*/ 772997 h 1065228"/>
              <a:gd name="connsiteX3" fmla="*/ 509047 w 1555422"/>
              <a:gd name="connsiteY3" fmla="*/ 1065228 h 1065228"/>
              <a:gd name="connsiteX4" fmla="*/ 1489435 w 1555422"/>
              <a:gd name="connsiteY4" fmla="*/ 980387 h 1065228"/>
              <a:gd name="connsiteX5" fmla="*/ 1555422 w 1555422"/>
              <a:gd name="connsiteY5" fmla="*/ 0 h 1065228"/>
              <a:gd name="connsiteX6" fmla="*/ 0 w 1555422"/>
              <a:gd name="connsiteY6" fmla="*/ 37707 h 106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22" h="1065228">
                <a:moveTo>
                  <a:pt x="0" y="37707"/>
                </a:moveTo>
                <a:lnTo>
                  <a:pt x="47134" y="838985"/>
                </a:lnTo>
                <a:lnTo>
                  <a:pt x="509047" y="772997"/>
                </a:lnTo>
                <a:lnTo>
                  <a:pt x="509047" y="1065228"/>
                </a:lnTo>
                <a:lnTo>
                  <a:pt x="1489435" y="980387"/>
                </a:lnTo>
                <a:lnTo>
                  <a:pt x="1555422" y="0"/>
                </a:lnTo>
                <a:lnTo>
                  <a:pt x="0" y="3770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85A72-41C0-4419-8D64-AD7D2CD9BB2A}"/>
              </a:ext>
            </a:extLst>
          </p:cNvPr>
          <p:cNvSpPr/>
          <p:nvPr/>
        </p:nvSpPr>
        <p:spPr>
          <a:xfrm>
            <a:off x="838200" y="2719282"/>
            <a:ext cx="5522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但是仅仅这样做颜色交换是不够的，因为祖父节点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的父节点（记作</a:t>
            </a:r>
            <a:r>
              <a:rPr lang="en-US" altLang="zh-CN" dirty="0" err="1">
                <a:latin typeface="Times New Roman" panose="02020603050405020304" pitchFamily="18" charset="0"/>
              </a:rPr>
              <a:t>gp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）如果也是红色的话仍然会有冲突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2AF696-94B9-4E08-9FF3-B4452551310D}"/>
              </a:ext>
            </a:extLst>
          </p:cNvPr>
          <p:cNvSpPr txBox="1"/>
          <p:nvPr/>
        </p:nvSpPr>
        <p:spPr>
          <a:xfrm>
            <a:off x="838200" y="4501015"/>
            <a:ext cx="5872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当做当前节点，再来一次</a:t>
            </a:r>
          </a:p>
        </p:txBody>
      </p:sp>
    </p:spTree>
    <p:extLst>
      <p:ext uri="{BB962C8B-B14F-4D97-AF65-F5344CB8AC3E}">
        <p14:creationId xmlns:p14="http://schemas.microsoft.com/office/powerpoint/2010/main" val="20578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A9DC5-A855-4D25-A7CD-5C7005D4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红黑树删除节点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2E32F-920A-43C8-B1F9-EE08EC3B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671928" cy="114678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由于红黑树就是二叉搜索树，因此节点的删除方式和二叉搜索树相同。不过红黑树删除操作的难点不在于节点的删除，而在于删除节点后的</a:t>
            </a:r>
            <a:r>
              <a:rPr lang="zh-CN" altLang="en-US" dirty="0">
                <a:solidFill>
                  <a:srgbClr val="FF0000"/>
                </a:solidFill>
              </a:rPr>
              <a:t>调整</a:t>
            </a:r>
            <a:r>
              <a:rPr lang="zh-CN" altLang="en-US" dirty="0"/>
              <a:t>操作。因此红黑树的删除操作分为两步，首先确定被删除节点的位置，然后调整红黑树的平衡性。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FEDD19-0B1B-4D93-82EE-B99030489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78" y="2898906"/>
            <a:ext cx="3640613" cy="36889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AF5718-44DD-4ED2-8C8E-D5DCA56C5115}"/>
              </a:ext>
            </a:extLst>
          </p:cNvPr>
          <p:cNvSpPr/>
          <p:nvPr/>
        </p:nvSpPr>
        <p:spPr>
          <a:xfrm>
            <a:off x="838200" y="3262475"/>
            <a:ext cx="7381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待删除节点拥有</a:t>
            </a:r>
            <a:r>
              <a:rPr lang="zh-CN" altLang="en-US" dirty="0">
                <a:solidFill>
                  <a:srgbClr val="FF0000"/>
                </a:solidFill>
              </a:rPr>
              <a:t>唯一子节点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没有子节点</a:t>
            </a:r>
            <a:r>
              <a:rPr lang="zh-CN" altLang="en-US" dirty="0"/>
              <a:t>，则将该节点删除，并将其子节点（或空节点）代替自身的位置。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待删除节点有两个子节点，则不能将该节点直接删除。而是从其右子树中选取最小值节点（或左子树的最大值节点）</a:t>
            </a:r>
            <a:r>
              <a:rPr lang="zh-CN" altLang="en-US" dirty="0">
                <a:solidFill>
                  <a:srgbClr val="FF0000"/>
                </a:solidFill>
              </a:rPr>
              <a:t>作为删除节点</a:t>
            </a:r>
            <a:r>
              <a:rPr lang="zh-CN" altLang="en-US" dirty="0"/>
              <a:t>（该节点一定没有两个子节点了，否则还能取更小的值）。当然在删除被选取的节点之前，需要将被选取的节点的数据拷贝到原本需要删除的节点中。这和二叉搜索树的节点删除完全相同。</a:t>
            </a:r>
          </a:p>
        </p:txBody>
      </p:sp>
    </p:spTree>
    <p:extLst>
      <p:ext uri="{BB962C8B-B14F-4D97-AF65-F5344CB8AC3E}">
        <p14:creationId xmlns:p14="http://schemas.microsoft.com/office/powerpoint/2010/main" val="222575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0B1796-CC96-41AE-9CA2-24FF8D15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3" y="1313616"/>
            <a:ext cx="1390650" cy="3771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E3E82C-C816-4AC8-B084-F93CAAA55B71}"/>
              </a:ext>
            </a:extLst>
          </p:cNvPr>
          <p:cNvSpPr/>
          <p:nvPr/>
        </p:nvSpPr>
        <p:spPr>
          <a:xfrm>
            <a:off x="1461155" y="569395"/>
            <a:ext cx="10397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为红色，删除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后不会影响红黑树的平衡性，因此不需要做任何调整。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为黑色，则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所在的路径上的黑色节点总数减少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，红黑树失去平衡，需要调整。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为红色，因为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的唯一后继，如果把</a:t>
            </a:r>
            <a:r>
              <a:rPr lang="en-US" altLang="zh-CN" dirty="0"/>
              <a:t>n</a:t>
            </a:r>
            <a:r>
              <a:rPr lang="zh-CN" altLang="en-US" dirty="0"/>
              <a:t>的颜色设置为黑色，那么就能恢复</a:t>
            </a:r>
            <a:r>
              <a:rPr lang="en-US" altLang="zh-CN" dirty="0"/>
              <a:t>y</a:t>
            </a:r>
            <a:r>
              <a:rPr lang="zh-CN" altLang="en-US" dirty="0"/>
              <a:t>之前所在</a:t>
            </a:r>
            <a:r>
              <a:rPr lang="en-US" altLang="zh-CN" dirty="0"/>
              <a:t>	</a:t>
            </a:r>
            <a:r>
              <a:rPr lang="zh-CN" altLang="en-US" dirty="0"/>
              <a:t>路径的黑色节点的总数，调整完成。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②如果</a:t>
            </a:r>
            <a:r>
              <a:rPr lang="en-US" altLang="zh-CN" dirty="0"/>
              <a:t>n</a:t>
            </a:r>
            <a:r>
              <a:rPr lang="zh-CN" altLang="en-US" dirty="0"/>
              <a:t>也是黑色，则需要按照以下四个步骤来考虑。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D140E5-5CF3-4FD4-A7A4-02BDBBD3AFB2}"/>
              </a:ext>
            </a:extLst>
          </p:cNvPr>
          <p:cNvSpPr/>
          <p:nvPr/>
        </p:nvSpPr>
        <p:spPr>
          <a:xfrm>
            <a:off x="2435258" y="2300216"/>
            <a:ext cx="8810920" cy="147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：若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为红色，则断定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的子节点（如果存在的话或者为空节点）和节点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必是黑色（规则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）。此时将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的颜色交换，并以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为旋转轴进行左旋转操作，最后将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设定为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的新兄弟节点（原来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的左子树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zh-CN" altLang="en-US" dirty="0"/>
          </a:p>
          <a:p>
            <a:pPr indent="266700"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通过这样的转换，将原本红色的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节点情况转换为黑色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节点情况。若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原本就是黑色（或者空节点），则直接进入步骤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3E9877-D719-44F1-9A83-5D731E38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842" y="3990974"/>
            <a:ext cx="9439275" cy="2590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9A19CF2-AB82-4BF1-B22A-A690A4642AF1}"/>
                  </a:ext>
                </a:extLst>
              </p14:cNvPr>
              <p14:cNvContentPartPr/>
              <p14:nvPr/>
            </p14:nvContentPartPr>
            <p14:xfrm>
              <a:off x="203040" y="907920"/>
              <a:ext cx="11811600" cy="5779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9A19CF2-AB82-4BF1-B22A-A690A4642A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680" y="898560"/>
                <a:ext cx="11830320" cy="57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2CAA2FE-9A19-4EFE-98DE-7C1A00104AA9}"/>
                  </a:ext>
                </a:extLst>
              </p14:cNvPr>
              <p14:cNvContentPartPr/>
              <p14:nvPr/>
            </p14:nvContentPartPr>
            <p14:xfrm>
              <a:off x="3280673" y="923905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2CAA2FE-9A19-4EFE-98DE-7C1A00104A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1673" y="9149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16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0FB0D5-3784-4396-BA95-1348885D52AD}"/>
              </a:ext>
            </a:extLst>
          </p:cNvPr>
          <p:cNvSpPr/>
          <p:nvPr/>
        </p:nvSpPr>
        <p:spPr>
          <a:xfrm>
            <a:off x="397497" y="573673"/>
            <a:ext cx="11397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：无论步骤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是否得到处理，步骤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处理的总是黑色的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节点，此时再考虑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的两个子节点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的颜色情况。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都是黑色节点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（或者是空节点，如果父节点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为空节点，认为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也都是空节点），此时将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的颜色设置为红色，并将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设定为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的父节点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。此时，如果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为红色，则直接设定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为黑色，调整结束。否则再次回到步骤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做相似的处理。注意节点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发生变化后需要重新设定节点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D20CCF-33A2-47A2-9EB6-06F5A5CFD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80" y="2353374"/>
            <a:ext cx="5219700" cy="22288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CFD7C40-F0D2-4746-ABC7-E2858E25E631}"/>
              </a:ext>
            </a:extLst>
          </p:cNvPr>
          <p:cNvSpPr/>
          <p:nvPr/>
        </p:nvSpPr>
        <p:spPr>
          <a:xfrm>
            <a:off x="397497" y="5161597"/>
            <a:ext cx="11583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考虑由于之前黑色节点删除导致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的路径上黑色节点数减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，因此可以把节点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看作拥有双重黑色的节点。通过此步骤将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节点上移，使得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与根节点距离减少，更极端的情况是当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成为根节点时，树就能恢复平衡了（因为根节点不在乎多一重黑色）。另外，在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的上移过程中可能通过后续的转换已经让树恢复平衡了。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DDEDCC8-0910-4E95-9D3C-2205FC4F1A4C}"/>
                  </a:ext>
                </a:extLst>
              </p14:cNvPr>
              <p14:cNvContentPartPr/>
              <p14:nvPr/>
            </p14:nvContentPartPr>
            <p14:xfrm>
              <a:off x="279360" y="1378080"/>
              <a:ext cx="11906640" cy="5181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DDEDCC8-0910-4E95-9D3C-2205FC4F1A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000" y="1368720"/>
                <a:ext cx="1192536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86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A879EE-0313-4A48-991E-8DF9E0AEAE1C}"/>
              </a:ext>
            </a:extLst>
          </p:cNvPr>
          <p:cNvSpPr/>
          <p:nvPr/>
        </p:nvSpPr>
        <p:spPr>
          <a:xfrm>
            <a:off x="719579" y="546831"/>
            <a:ext cx="10752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：如果步骤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的子节点不是全黑色，而是左红（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红）右黑（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黑）的话，将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设置为黑色，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设置为红色，并以节点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为旋转轴右旋转，最后将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设定为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的新兄弟（原来的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节点）。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E72F1-4365-4966-80C3-B354072E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81" y="1738312"/>
            <a:ext cx="9629775" cy="33813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E1210B-1E09-4CCF-94EC-4EDD013DDEA4}"/>
              </a:ext>
            </a:extLst>
          </p:cNvPr>
          <p:cNvSpPr/>
          <p:nvPr/>
        </p:nvSpPr>
        <p:spPr>
          <a:xfrm>
            <a:off x="868837" y="5341671"/>
            <a:ext cx="10454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通过这样的转换，让原本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子节点左红右黑的情况转化为左黑右红的情况。若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的右子节点原本就是红色（左子节点颜色可黑可红），则直接进入步骤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348F984-6493-42E8-9F5A-BC25EA44483C}"/>
                  </a:ext>
                </a:extLst>
              </p14:cNvPr>
              <p14:cNvContentPartPr/>
              <p14:nvPr/>
            </p14:nvContentPartPr>
            <p14:xfrm>
              <a:off x="1968480" y="2654280"/>
              <a:ext cx="3969000" cy="1473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348F984-6493-42E8-9F5A-BC25EA4448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9120" y="2644920"/>
                <a:ext cx="3987720" cy="14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0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382336-1F92-41E3-9662-C36645B4FEDC}"/>
              </a:ext>
            </a:extLst>
          </p:cNvPr>
          <p:cNvSpPr/>
          <p:nvPr/>
        </p:nvSpPr>
        <p:spPr>
          <a:xfrm>
            <a:off x="659877" y="442416"/>
            <a:ext cx="11029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：该步骤处理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右子节点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为红色的情况，此时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的左子节点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可黑可红。这时将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的右子节点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设置为黑色，并交换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与父节点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的颜色（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原为黑色，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颜色可黑可红），再以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为旋转轴左旋转，红黑树调整算法结束。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7FCEF3-9134-4527-AF6B-F062C35A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5" y="1911698"/>
            <a:ext cx="9153525" cy="2571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F941DC-D95D-4120-B443-538194B4BC25}"/>
              </a:ext>
            </a:extLst>
          </p:cNvPr>
          <p:cNvSpPr/>
          <p:nvPr/>
        </p:nvSpPr>
        <p:spPr>
          <a:xfrm>
            <a:off x="857839" y="4878572"/>
            <a:ext cx="10831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通过该步骤的转换，可以彻底解决红黑树的平衡问题！该步骤的实质是利用左旋恢复节点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上的黑色节点总数，虽然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虽然交换了颜色，但它们都是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的祖先，因此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路径上的黑色节点数增加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。同时由于左旋，使得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路径上的黑色节点数减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，恰巧的是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的颜色为红，将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设置为黑便能恢复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节点路径上黑色节点的总数。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12018CE-7AFC-4EB1-AC49-77FE3CC21C14}"/>
                  </a:ext>
                </a:extLst>
              </p14:cNvPr>
              <p14:cNvContentPartPr/>
              <p14:nvPr/>
            </p14:nvContentPartPr>
            <p14:xfrm>
              <a:off x="1066680" y="1473120"/>
              <a:ext cx="9011160" cy="3156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12018CE-7AFC-4EB1-AC49-77FE3CC21C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320" y="1463760"/>
                <a:ext cx="9029880" cy="31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56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EAB704-5DD0-4CE6-8F5C-036C662FE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80" y="255370"/>
            <a:ext cx="6516639" cy="634726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A84886F-E1A0-4806-A050-2BA9ACC7132C}"/>
                  </a:ext>
                </a:extLst>
              </p14:cNvPr>
              <p14:cNvContentPartPr/>
              <p14:nvPr/>
            </p14:nvContentPartPr>
            <p14:xfrm>
              <a:off x="4114800" y="2660760"/>
              <a:ext cx="4597920" cy="3448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A84886F-E1A0-4806-A050-2BA9ACC713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5440" y="2651400"/>
                <a:ext cx="461664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71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56161-C5D6-4648-9110-35DEAC41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红黑树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D2888-CFAE-4796-BCA9-078B76B0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99"/>
            <a:ext cx="9634979" cy="194274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节点是</a:t>
            </a:r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黑色</a:t>
            </a:r>
          </a:p>
          <a:p>
            <a:r>
              <a:rPr lang="en-US" altLang="zh-CN" dirty="0"/>
              <a:t>2. </a:t>
            </a:r>
            <a:r>
              <a:rPr lang="zh-CN" altLang="en-US" dirty="0">
                <a:solidFill>
                  <a:srgbClr val="FF0000"/>
                </a:solidFill>
              </a:rPr>
              <a:t>根节点是黑色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每个叶节点（</a:t>
            </a:r>
            <a:r>
              <a:rPr lang="en-US" altLang="zh-CN" dirty="0"/>
              <a:t>NIL</a:t>
            </a:r>
            <a:r>
              <a:rPr lang="zh-CN" altLang="en-US" dirty="0"/>
              <a:t>节点，空节点）是黑色的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. </a:t>
            </a:r>
            <a:r>
              <a:rPr lang="zh-CN" altLang="en-US" dirty="0"/>
              <a:t>每个红色节点的两个子节点都是黑色的。（</a:t>
            </a:r>
            <a:r>
              <a:rPr lang="zh-CN" altLang="en-US" b="1" dirty="0"/>
              <a:t>也就是说不存在两个连续的红色节点</a:t>
            </a:r>
            <a:r>
              <a:rPr lang="zh-CN" altLang="en-US" dirty="0"/>
              <a:t>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. </a:t>
            </a:r>
            <a:r>
              <a:rPr lang="zh-CN" altLang="en-US" dirty="0"/>
              <a:t>从任意节点到其每个叶子的所有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zh-CN" altLang="en-US" dirty="0"/>
              <a:t>都包含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黑色</a:t>
            </a:r>
            <a:r>
              <a:rPr lang="zh-CN" altLang="en-US" dirty="0"/>
              <a:t>节点。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B32A37-6909-4A77-A90F-E1B32D49A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4" y="3229966"/>
            <a:ext cx="7619048" cy="3275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F64EE1-515B-4877-8846-CF2C85BC4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86" y="366385"/>
            <a:ext cx="2109346" cy="19427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16ADB9-A69B-44E1-8C6E-6C9676E32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59" y="3594249"/>
            <a:ext cx="3905888" cy="30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6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B784B-D602-415D-8D02-90C11574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三大基本操作：左旋、右旋、着色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F1CCAA-F37D-4704-8701-2DA51F5D4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67" y="2469773"/>
            <a:ext cx="3133725" cy="22955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ABC978-EFAE-46B6-B804-5F6EBD90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55" y="2307848"/>
            <a:ext cx="2867025" cy="24574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90D581B-E15C-4211-82BC-9BDAB943F4CE}"/>
              </a:ext>
            </a:extLst>
          </p:cNvPr>
          <p:cNvSpPr/>
          <p:nvPr/>
        </p:nvSpPr>
        <p:spPr>
          <a:xfrm>
            <a:off x="918030" y="20094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左旋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D6C3D9-6C71-44A8-AC39-D1534C0FB5AD}"/>
              </a:ext>
            </a:extLst>
          </p:cNvPr>
          <p:cNvSpPr/>
          <p:nvPr/>
        </p:nvSpPr>
        <p:spPr>
          <a:xfrm>
            <a:off x="8072974" y="20094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右旋</a:t>
            </a:r>
          </a:p>
        </p:txBody>
      </p:sp>
    </p:spTree>
    <p:extLst>
      <p:ext uri="{BB962C8B-B14F-4D97-AF65-F5344CB8AC3E}">
        <p14:creationId xmlns:p14="http://schemas.microsoft.com/office/powerpoint/2010/main" val="228494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A9DC5-A855-4D25-A7CD-5C7005D4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红黑树增加节点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2E32F-920A-43C8-B1F9-EE08EC3B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effectLst/>
              </a:rPr>
              <a:t>对于新节点的插入有如下三个关键地方：</a:t>
            </a:r>
            <a:endParaRPr lang="zh-CN" altLang="en-US" dirty="0"/>
          </a:p>
          <a:p>
            <a:r>
              <a:rPr lang="zh-CN" altLang="en-US" b="1" dirty="0">
                <a:effectLst/>
              </a:rPr>
              <a:t>       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、插入新节点总是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红色节点 </a:t>
            </a:r>
            <a:r>
              <a:rPr lang="zh-CN" altLang="en-US" dirty="0">
                <a:effectLst/>
              </a:rPr>
              <a:t>。（特性</a:t>
            </a: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）</a:t>
            </a:r>
            <a:br>
              <a:rPr lang="zh-CN" altLang="en-US" dirty="0">
                <a:effectLst/>
              </a:rPr>
            </a:br>
            <a:endParaRPr lang="zh-CN" altLang="en-US" dirty="0"/>
          </a:p>
          <a:p>
            <a:r>
              <a:rPr lang="zh-CN" altLang="en-US" b="1" dirty="0">
                <a:effectLst/>
              </a:rPr>
              <a:t>       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、如果插入节点的父节点是黑色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能维持性质 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b="1" dirty="0">
                <a:effectLst/>
              </a:rPr>
              <a:t>       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、如果插入节点的父节点是红色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破坏了性质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故插入算法就是通过重新着色或旋转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来维持性质 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03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48C5F-F8A9-4D01-AD82-609681AE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F403E-671F-4FE1-B698-EB3E362F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我们规定新增的节点为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、它的父节点为</a:t>
            </a:r>
            <a:r>
              <a:rPr lang="en-US" altLang="zh-CN" dirty="0">
                <a:effectLst/>
              </a:rPr>
              <a:t>P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parent</a:t>
            </a:r>
            <a:r>
              <a:rPr lang="zh-CN" altLang="en-US" dirty="0">
                <a:effectLst/>
              </a:rPr>
              <a:t>）、</a:t>
            </a:r>
            <a:r>
              <a:rPr lang="en-US" altLang="zh-CN" dirty="0">
                <a:effectLst/>
              </a:rPr>
              <a:t>P</a:t>
            </a:r>
            <a:r>
              <a:rPr lang="zh-CN" altLang="en-US" dirty="0">
                <a:effectLst/>
              </a:rPr>
              <a:t>的兄弟节点为</a:t>
            </a:r>
            <a:r>
              <a:rPr lang="en-US" altLang="zh-CN" dirty="0">
                <a:effectLst/>
              </a:rPr>
              <a:t>U(uncle)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P</a:t>
            </a:r>
            <a:r>
              <a:rPr lang="zh-CN" altLang="en-US" dirty="0">
                <a:effectLst/>
              </a:rPr>
              <a:t>的父节点为</a:t>
            </a:r>
            <a:r>
              <a:rPr lang="en-US" altLang="zh-CN" dirty="0">
                <a:effectLst/>
              </a:rPr>
              <a:t>G(grandfather)</a:t>
            </a:r>
            <a:r>
              <a:rPr lang="zh-CN" altLang="en-US" dirty="0">
                <a:effectLst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FA2E8-9383-44CA-8949-901C29E09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17" y="3338954"/>
            <a:ext cx="4258712" cy="23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8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13FE8-DF14-4E37-A731-CBBC3D6A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一、为根节点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5B544-B4A1-4459-8007-71FCDFD8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若新插入的节点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没有父节点，则直接当做根据节点插入即可，同时将颜色设置为黑色。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008071-1A31-4106-A463-E83481AB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4001294"/>
            <a:ext cx="1924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1D9C2-F825-4874-8371-4348CF64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二、父节点为黑色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C8DE7-86DD-4A87-AA2E-CBD0475E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这种情况新节点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同样是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直接插入</a:t>
            </a:r>
            <a:r>
              <a:rPr lang="zh-CN" altLang="en-US" dirty="0">
                <a:effectLst/>
              </a:rPr>
              <a:t>，同时颜色为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红色</a:t>
            </a:r>
            <a:r>
              <a:rPr lang="zh-CN" altLang="en-US" dirty="0">
                <a:effectLst/>
              </a:rPr>
              <a:t>，由于根据规则四它会存在两个黑色的叶子节点，值为</a:t>
            </a:r>
            <a:r>
              <a:rPr lang="en-US" altLang="zh-CN" dirty="0">
                <a:effectLst/>
              </a:rPr>
              <a:t>null</a:t>
            </a:r>
            <a:r>
              <a:rPr lang="zh-CN" altLang="en-US" dirty="0">
                <a:effectLst/>
              </a:rPr>
              <a:t>。同时由于新增节点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为红色，所以通过它的子节点的路径依然会保存着相同的黑色节点数，同样满足规则</a:t>
            </a: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CC1A3-4738-4390-A415-C4DF28B0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01" y="3913744"/>
            <a:ext cx="2295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DEC4-8A37-479C-A495-AF2EC759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三、若父节点为红色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C4F7B-D767-4BC9-8CC1-20A84B4F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节点插入之前红黑树是平衡的，因此可以断定祖父节点</a:t>
            </a:r>
            <a:r>
              <a:rPr lang="en-US" altLang="zh-CN" dirty="0"/>
              <a:t>g</a:t>
            </a:r>
            <a:r>
              <a:rPr lang="zh-CN" altLang="en-US" dirty="0"/>
              <a:t>必存在（规则</a:t>
            </a:r>
            <a:r>
              <a:rPr lang="en-US" altLang="zh-CN" dirty="0"/>
              <a:t>1</a:t>
            </a:r>
            <a:r>
              <a:rPr lang="zh-CN" altLang="en-US" dirty="0"/>
              <a:t>：根节点必须是黑色），且是黑色（规则</a:t>
            </a:r>
            <a:r>
              <a:rPr lang="en-US" altLang="zh-CN" dirty="0"/>
              <a:t>2</a:t>
            </a:r>
            <a:r>
              <a:rPr lang="zh-CN" altLang="en-US" dirty="0"/>
              <a:t>：不会有连续的红色节点），而叔父节点</a:t>
            </a:r>
            <a:r>
              <a:rPr lang="en-US" altLang="zh-CN" dirty="0"/>
              <a:t>u</a:t>
            </a:r>
            <a:r>
              <a:rPr lang="zh-CN" altLang="en-US" dirty="0"/>
              <a:t>颜色不确定，因此可以把问题分为两大类：</a:t>
            </a:r>
            <a:endParaRPr lang="zh-CN" altLang="en-US" dirty="0">
              <a:effectLst/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、叔父节点是黑色（若是空节点则默认为黑色）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、叔父节点是红色</a:t>
            </a:r>
            <a:endParaRPr lang="zh-CN" altLang="en-US" dirty="0">
              <a:effectLst/>
            </a:endParaRPr>
          </a:p>
          <a:p>
            <a:endParaRPr lang="zh-CN" altLang="en-US" dirty="0">
              <a:effectLst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67412B-2C60-4ED9-8BAA-74426989A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52" y="4001294"/>
            <a:ext cx="3804751" cy="27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6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17083-C8BF-4B84-B19C-1470A9A0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、叔父节点是黑色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DA399-7A51-43DD-AAB5-E3589C4D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225752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左子节点，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的左子节点。</a:t>
            </a:r>
            <a:endParaRPr lang="zh-CN" altLang="en-US" dirty="0">
              <a:effectLst/>
            </a:endParaRPr>
          </a:p>
          <a:p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右子节点，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的右子节点。</a:t>
            </a:r>
            <a:endParaRPr lang="zh-CN" altLang="en-US" dirty="0">
              <a:effectLst/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右子节点，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的左子节点。</a:t>
            </a:r>
            <a:endParaRPr lang="zh-CN" altLang="en-US" dirty="0">
              <a:effectLst/>
            </a:endParaRPr>
          </a:p>
          <a:p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左子节点，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的右子节点。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情况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统一称为外侧插入，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统一称为内侧插入。之所以这样分类是因为同类的插入方式的解决方式是对称的，可以通过镜像的方法相似完成。</a:t>
            </a:r>
          </a:p>
          <a:p>
            <a:r>
              <a:rPr lang="zh-CN" altLang="en-US" dirty="0"/>
              <a:t>首先考虑情况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左子节点，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的左子节点。针对该情况可以通过一次右旋转操作，并将</a:t>
            </a:r>
            <a:r>
              <a:rPr lang="en-US" altLang="zh-CN" dirty="0"/>
              <a:t>p</a:t>
            </a:r>
            <a:r>
              <a:rPr lang="zh-CN" altLang="en-US" dirty="0"/>
              <a:t>设为黑色，</a:t>
            </a:r>
            <a:r>
              <a:rPr lang="en-US" altLang="zh-CN" dirty="0"/>
              <a:t>g</a:t>
            </a:r>
            <a:r>
              <a:rPr lang="zh-CN" altLang="en-US" dirty="0"/>
              <a:t>设为红色完成重新平衡。</a:t>
            </a:r>
            <a:endParaRPr lang="zh-CN" altLang="en-US" dirty="0"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D2524B-2583-43E9-9FF8-EB53478C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88" y="167964"/>
            <a:ext cx="2867025" cy="2457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79BBE1-7860-44B9-95B1-B974E82A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76" y="3932361"/>
            <a:ext cx="7729979" cy="23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1538</Words>
  <Application>Microsoft Office PowerPoint</Application>
  <PresentationFormat>宽屏</PresentationFormat>
  <Paragraphs>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二叉查找树（BST）</vt:lpstr>
      <vt:lpstr>红黑树</vt:lpstr>
      <vt:lpstr>三大基本操作：左旋、右旋、着色</vt:lpstr>
      <vt:lpstr>红黑树增加节点</vt:lpstr>
      <vt:lpstr>约定</vt:lpstr>
      <vt:lpstr>一、为根节点</vt:lpstr>
      <vt:lpstr>二、父节点为黑色</vt:lpstr>
      <vt:lpstr>三、若父节点为红色</vt:lpstr>
      <vt:lpstr>1、叔父节点是黑色</vt:lpstr>
      <vt:lpstr>PowerPoint 演示文稿</vt:lpstr>
      <vt:lpstr>C：n是p右子节点，p是g的左子节点</vt:lpstr>
      <vt:lpstr>D：n是p左子节点，p是g的右子节点</vt:lpstr>
      <vt:lpstr>2、叔父节点是红色</vt:lpstr>
      <vt:lpstr>红黑树删除节点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二叉查找树（BST）</dc:title>
  <dc:creator>604694190@qq.com</dc:creator>
  <cp:lastModifiedBy>604694190@qq.com</cp:lastModifiedBy>
  <cp:revision>75</cp:revision>
  <dcterms:created xsi:type="dcterms:W3CDTF">2019-08-16T01:39:00Z</dcterms:created>
  <dcterms:modified xsi:type="dcterms:W3CDTF">2019-08-30T12:58:52Z</dcterms:modified>
</cp:coreProperties>
</file>