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63" r:id="rId4"/>
    <p:sldId id="260" r:id="rId5"/>
    <p:sldId id="261" r:id="rId6"/>
    <p:sldId id="267" r:id="rId7"/>
    <p:sldId id="268" r:id="rId8"/>
    <p:sldId id="269" r:id="rId9"/>
    <p:sldId id="264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IKA G" userId="9ecb78763fe7260e" providerId="LiveId" clId="{01223267-382E-4AEB-A28C-3CC0F3B1B645}"/>
    <pc:docChg chg="modSld">
      <pc:chgData name="JESIKA G" userId="9ecb78763fe7260e" providerId="LiveId" clId="{01223267-382E-4AEB-A28C-3CC0F3B1B645}" dt="2024-10-14T16:34:27.346" v="0" actId="1076"/>
      <pc:docMkLst>
        <pc:docMk/>
      </pc:docMkLst>
      <pc:sldChg chg="modSp mod">
        <pc:chgData name="JESIKA G" userId="9ecb78763fe7260e" providerId="LiveId" clId="{01223267-382E-4AEB-A28C-3CC0F3B1B645}" dt="2024-10-14T16:34:27.346" v="0" actId="1076"/>
        <pc:sldMkLst>
          <pc:docMk/>
          <pc:sldMk cId="3789395244" sldId="261"/>
        </pc:sldMkLst>
        <pc:spChg chg="mod">
          <ac:chgData name="JESIKA G" userId="9ecb78763fe7260e" providerId="LiveId" clId="{01223267-382E-4AEB-A28C-3CC0F3B1B645}" dt="2024-10-14T16:34:27.346" v="0" actId="1076"/>
          <ac:spMkLst>
            <pc:docMk/>
            <pc:sldMk cId="3789395244" sldId="261"/>
            <ac:spMk id="2" creationId="{35EFF7AF-559E-60A3-57C4-035DD83EE7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3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69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0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9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1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1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8B66-7B97-4180-81B7-16D3F792925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1B3D42-B2FA-40D0-8D32-98ED5D471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6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F3DD-5A9C-3948-C2BF-688D2070F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Amazon scraper</a:t>
            </a:r>
            <a:endParaRPr lang="en-IN" sz="8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009F2-500E-A041-DC53-D24C69823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792" y="4145972"/>
            <a:ext cx="10013372" cy="1808019"/>
          </a:xfrm>
        </p:spPr>
        <p:txBody>
          <a:bodyPr>
            <a:normAutofit fontScale="77500" lnSpcReduction="20000"/>
          </a:bodyPr>
          <a:lstStyle/>
          <a:p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Done by</a:t>
            </a:r>
          </a:p>
          <a:p>
            <a:r>
              <a:rPr lang="en-IN" sz="106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Jesika</a:t>
            </a:r>
            <a:r>
              <a:rPr lang="en-IN" sz="10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84054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5E32-DB49-DD59-0ADE-3C5C890C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6809"/>
            <a:ext cx="5276657" cy="924791"/>
          </a:xfrm>
        </p:spPr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formate</a:t>
            </a:r>
            <a:r>
              <a:rPr lang="en-US" dirty="0"/>
              <a:t> output: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6EC12-7C56-D983-2EA7-2B5E71403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0" y="1693719"/>
            <a:ext cx="10953654" cy="5164280"/>
          </a:xfrm>
        </p:spPr>
      </p:pic>
    </p:spTree>
    <p:extLst>
      <p:ext uri="{BB962C8B-B14F-4D97-AF65-F5344CB8AC3E}">
        <p14:creationId xmlns:p14="http://schemas.microsoft.com/office/powerpoint/2010/main" val="245728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A921-D62A-DC5D-94F2-71B23918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2650-B4CA-44BA-D941-6B752FF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Amazon Scraper project provides a streamlined solution for automating data collection from Amazon. It offers flexibility in extracting important product details that can be stored and analyzed for various business or personal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49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F6BA-75FA-788D-FF97-6C6F52AA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837332" cy="559377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</a:t>
            </a:r>
            <a:r>
              <a:rPr lang="en-US" sz="7200" dirty="0"/>
              <a:t>Thank You all.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512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5B16-1046-B0EC-DE24-651CD0E4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Description: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658C-51E1-3FCB-8E95-B40DBA02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600201"/>
            <a:ext cx="9123219" cy="3327400"/>
          </a:xfrm>
        </p:spPr>
        <p:txBody>
          <a:bodyPr>
            <a:noAutofit/>
          </a:bodyPr>
          <a:lstStyle/>
          <a:p>
            <a:r>
              <a:rPr lang="en-US" sz="2400" dirty="0"/>
              <a:t>The Amazon Scraper project is designed to scrape product data from Amazon’s search result pages. </a:t>
            </a:r>
          </a:p>
          <a:p>
            <a:r>
              <a:rPr lang="en-US" sz="2400" dirty="0"/>
              <a:t>It fetches product details such as title, price, ratings, number of reviews, and availability status. </a:t>
            </a:r>
          </a:p>
          <a:p>
            <a:r>
              <a:rPr lang="en-US" sz="2400" dirty="0"/>
              <a:t>The scraped data is then stored in a structured format (CSV, JSON, etc.) for analysis, reporting, or further processing.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070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68E699-C132-B39A-D578-C485F62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FB94A-5FA2-BD94-2D08-3B7D4D1F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7611" cy="2598447"/>
          </a:xfrm>
        </p:spPr>
        <p:txBody>
          <a:bodyPr>
            <a:normAutofit/>
          </a:bodyPr>
          <a:lstStyle/>
          <a:p>
            <a:r>
              <a:rPr lang="en-US" sz="2000" b="1" dirty="0"/>
              <a:t>Python</a:t>
            </a:r>
            <a:r>
              <a:rPr lang="en-US" sz="2000" dirty="0"/>
              <a:t>: The programming language used to build the scraper.</a:t>
            </a:r>
          </a:p>
          <a:p>
            <a:r>
              <a:rPr lang="en-US" sz="2000" b="1" dirty="0" err="1"/>
              <a:t>Requests:</a:t>
            </a:r>
            <a:r>
              <a:rPr lang="en-US" sz="2000" dirty="0" err="1"/>
              <a:t>For</a:t>
            </a:r>
            <a:r>
              <a:rPr lang="en-US" sz="2000" dirty="0"/>
              <a:t> sending HTTP requests to retrieve web pages.</a:t>
            </a:r>
          </a:p>
          <a:p>
            <a:r>
              <a:rPr lang="en-US" sz="2000" b="1" dirty="0" err="1"/>
              <a:t>BeautifulSoup:</a:t>
            </a:r>
            <a:r>
              <a:rPr lang="en-US" sz="2000" dirty="0" err="1"/>
              <a:t>To</a:t>
            </a:r>
            <a:r>
              <a:rPr lang="en-US" sz="2000" dirty="0"/>
              <a:t> parse HTML and extract specific elements of the page.</a:t>
            </a:r>
          </a:p>
          <a:p>
            <a:r>
              <a:rPr lang="en-US" sz="2000" b="1" dirty="0" err="1"/>
              <a:t>Pandas:</a:t>
            </a:r>
            <a:r>
              <a:rPr lang="en-US" sz="2000" dirty="0" err="1"/>
              <a:t>For</a:t>
            </a:r>
            <a:r>
              <a:rPr lang="en-US" sz="2000" dirty="0"/>
              <a:t> organizing, manipulating, and storing the scraped data.</a:t>
            </a:r>
          </a:p>
          <a:p>
            <a:r>
              <a:rPr lang="en-US" sz="2000" b="1" dirty="0" err="1"/>
              <a:t>Numpy:</a:t>
            </a:r>
            <a:r>
              <a:rPr lang="en-US" sz="2000" dirty="0" err="1"/>
              <a:t>For</a:t>
            </a:r>
            <a:r>
              <a:rPr lang="en-US" sz="2000" dirty="0"/>
              <a:t> data handling and replacing missing values, if necessary.</a:t>
            </a:r>
            <a:endParaRPr lang="en-IN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D8C3D1-EC8F-D7EE-85A3-DBFAA196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535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3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0F50-0311-56C8-A309-EB034D6C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883226"/>
            <a:ext cx="8785629" cy="1047173"/>
          </a:xfrm>
        </p:spPr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D74-D356-C7DD-B8BD-2EE819F1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79" y="1930399"/>
            <a:ext cx="10087648" cy="4387274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latin typeface="Bell MT" panose="02020503060305020303" pitchFamily="18" charset="0"/>
              </a:rPr>
              <a:t>Web Scraping:</a:t>
            </a:r>
          </a:p>
          <a:p>
            <a:pPr marL="0" indent="0">
              <a:buNone/>
            </a:pPr>
            <a:r>
              <a:rPr lang="en-US" sz="2400" dirty="0"/>
              <a:t>           The scraper fetches Amazon product pages using HTTP requests.</a:t>
            </a:r>
            <a:endParaRPr lang="en-IN" sz="2400" b="1" dirty="0">
              <a:latin typeface="Bell MT" panose="02020503060305020303" pitchFamily="18" charset="0"/>
            </a:endParaRPr>
          </a:p>
          <a:p>
            <a:r>
              <a:rPr lang="en-IN" sz="2400" b="1" dirty="0">
                <a:latin typeface="Bell MT" panose="02020503060305020303" pitchFamily="18" charset="0"/>
              </a:rPr>
              <a:t>Data Extraction:</a:t>
            </a:r>
          </a:p>
          <a:p>
            <a:pPr marL="0" indent="0">
              <a:buNone/>
            </a:pPr>
            <a:r>
              <a:rPr lang="en-US" sz="2400" dirty="0"/>
              <a:t>           It pulls product details like title, price, ratings, reviews, and availability.</a:t>
            </a:r>
            <a:endParaRPr lang="en-IN" sz="2400" b="1" dirty="0">
              <a:latin typeface="Bell MT" panose="02020503060305020303" pitchFamily="18" charset="0"/>
            </a:endParaRPr>
          </a:p>
          <a:p>
            <a:r>
              <a:rPr lang="en-IN" sz="2400" b="1" dirty="0">
                <a:latin typeface="Bell MT" panose="02020503060305020303" pitchFamily="18" charset="0"/>
              </a:rPr>
              <a:t>Handling Multiple Products:</a:t>
            </a:r>
          </a:p>
          <a:p>
            <a:pPr marL="0" indent="0">
              <a:buNone/>
            </a:pPr>
            <a:r>
              <a:rPr lang="en-US" sz="2400" dirty="0"/>
              <a:t>           It collects product information from several search result links.</a:t>
            </a:r>
            <a:endParaRPr lang="en-IN" sz="2400" b="1" dirty="0">
              <a:latin typeface="Bell MT" panose="02020503060305020303" pitchFamily="18" charset="0"/>
            </a:endParaRPr>
          </a:p>
          <a:p>
            <a:r>
              <a:rPr lang="en-IN" sz="2400" b="1" dirty="0">
                <a:latin typeface="Bell MT" panose="02020503060305020303" pitchFamily="18" charset="0"/>
              </a:rPr>
              <a:t>Data Storage:</a:t>
            </a:r>
          </a:p>
          <a:p>
            <a:pPr marL="0" indent="0">
              <a:buNone/>
            </a:pPr>
            <a:r>
              <a:rPr lang="en-IN" sz="2400" b="1" dirty="0">
                <a:latin typeface="Bell MT" panose="02020503060305020303" pitchFamily="18" charset="0"/>
              </a:rPr>
              <a:t>             </a:t>
            </a:r>
            <a:r>
              <a:rPr lang="en-US" sz="2400" dirty="0"/>
              <a:t>The extracted data is saved in a CSV file for further use or analysis.</a:t>
            </a:r>
            <a:endParaRPr lang="en-IN" sz="24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Bell MT" panose="02020503060305020303" pitchFamily="18" charset="0"/>
            </a:endParaRPr>
          </a:p>
          <a:p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F7AF-559E-60A3-57C4-035DD83E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812" y="481781"/>
            <a:ext cx="8596668" cy="1320800"/>
          </a:xfrm>
        </p:spPr>
        <p:txBody>
          <a:bodyPr/>
          <a:lstStyle/>
          <a:p>
            <a:r>
              <a:rPr lang="en-US" b="1" dirty="0"/>
              <a:t>Example Use Case: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CCEE-7621-B4A7-180F-C07BB391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Imagine you want to compare prices and reviews for laptops on Amazon. This project allows you to: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Collect data on multiple laptop products in an automated fashion.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Store this data in a </a:t>
            </a:r>
            <a:r>
              <a:rPr lang="en-US" sz="2000" dirty="0">
                <a:solidFill>
                  <a:srgbClr val="FF0000"/>
                </a:solidFill>
              </a:rPr>
              <a:t>CSV</a:t>
            </a:r>
            <a:r>
              <a:rPr lang="en-US" sz="2000" dirty="0"/>
              <a:t>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Analyze the data in terms of price-to-rating ratio, availability,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39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F2BB97-C809-6FE4-8186-2F01A339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91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4F5F4F-0578-BE96-9617-B55C7699EA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1" y="1435510"/>
            <a:ext cx="8416976" cy="4734548"/>
          </a:xfrm>
        </p:spPr>
      </p:pic>
    </p:spTree>
    <p:extLst>
      <p:ext uri="{BB962C8B-B14F-4D97-AF65-F5344CB8AC3E}">
        <p14:creationId xmlns:p14="http://schemas.microsoft.com/office/powerpoint/2010/main" val="71476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9FA167-9C2F-B03E-DF23-A816A5D7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1317522"/>
            <a:ext cx="4053073" cy="6128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19D249-D377-7391-2C47-FB246567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3" y="825909"/>
            <a:ext cx="10169186" cy="5755943"/>
          </a:xfrm>
        </p:spPr>
      </p:pic>
    </p:spTree>
    <p:extLst>
      <p:ext uri="{BB962C8B-B14F-4D97-AF65-F5344CB8AC3E}">
        <p14:creationId xmlns:p14="http://schemas.microsoft.com/office/powerpoint/2010/main" val="53419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DC2B-ABD4-8442-7068-943075F8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89CE0F-43F8-91E7-CEBD-8381EC19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59" y="757083"/>
            <a:ext cx="10459580" cy="5663381"/>
          </a:xfrm>
        </p:spPr>
      </p:pic>
    </p:spTree>
    <p:extLst>
      <p:ext uri="{BB962C8B-B14F-4D97-AF65-F5344CB8AC3E}">
        <p14:creationId xmlns:p14="http://schemas.microsoft.com/office/powerpoint/2010/main" val="98173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41D0-CEC3-E801-5265-E3264713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F74B4-730D-1BEA-CB79-41FD0BBBB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1475509"/>
            <a:ext cx="9414164" cy="5309499"/>
          </a:xfrm>
        </p:spPr>
      </p:pic>
    </p:spTree>
    <p:extLst>
      <p:ext uri="{BB962C8B-B14F-4D97-AF65-F5344CB8AC3E}">
        <p14:creationId xmlns:p14="http://schemas.microsoft.com/office/powerpoint/2010/main" val="21175341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318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Cambria Math</vt:lpstr>
      <vt:lpstr>Times New Roman</vt:lpstr>
      <vt:lpstr>Trebuchet MS</vt:lpstr>
      <vt:lpstr>Wingdings 3</vt:lpstr>
      <vt:lpstr>Facet</vt:lpstr>
      <vt:lpstr>Amazon scraper</vt:lpstr>
      <vt:lpstr>Description:</vt:lpstr>
      <vt:lpstr>Technologies Used:</vt:lpstr>
      <vt:lpstr>Key Features</vt:lpstr>
      <vt:lpstr>Example Use Case: </vt:lpstr>
      <vt:lpstr>Code:</vt:lpstr>
      <vt:lpstr>PowerPoint Presentation</vt:lpstr>
      <vt:lpstr>PowerPoint Presentation</vt:lpstr>
      <vt:lpstr>Output:</vt:lpstr>
      <vt:lpstr>CSV file formate output:</vt:lpstr>
      <vt:lpstr>Conclusion: </vt:lpstr>
      <vt:lpstr>                       Thank You all.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JESIKA G</dc:creator>
  <cp:lastModifiedBy>JESIKA G</cp:lastModifiedBy>
  <cp:revision>4</cp:revision>
  <dcterms:created xsi:type="dcterms:W3CDTF">2024-10-05T08:34:18Z</dcterms:created>
  <dcterms:modified xsi:type="dcterms:W3CDTF">2024-10-14T16:34:38Z</dcterms:modified>
</cp:coreProperties>
</file>