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0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3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813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944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851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150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49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87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920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19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7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14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90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86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E79C3-4039-4BB0-8CF1-1B1C900B668B}" type="datetimeFigureOut">
              <a:rPr lang="en-IN" smtClean="0"/>
              <a:t>18-10-2024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2EBB74-1558-471D-B4B7-54B8E6C17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86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CA14-9D49-8D35-DD91-86E90E795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8177" y="1002891"/>
            <a:ext cx="6132598" cy="2005780"/>
          </a:xfrm>
        </p:spPr>
        <p:txBody>
          <a:bodyPr/>
          <a:lstStyle/>
          <a:p>
            <a:r>
              <a:rPr lang="en-US" sz="6600" dirty="0"/>
              <a:t>Indeed Scraper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CB04B-3B55-E217-A506-E0704AC5D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777475" cy="2497451"/>
          </a:xfrm>
        </p:spPr>
        <p:txBody>
          <a:bodyPr>
            <a:normAutofit/>
          </a:bodyPr>
          <a:lstStyle/>
          <a:p>
            <a:r>
              <a:rPr lang="en-US" sz="4400" dirty="0"/>
              <a:t>Done by </a:t>
            </a:r>
          </a:p>
          <a:p>
            <a:r>
              <a:rPr lang="en-US" sz="7100" dirty="0" err="1">
                <a:solidFill>
                  <a:schemeClr val="accent5"/>
                </a:solidFill>
              </a:rPr>
              <a:t>jesika</a:t>
            </a:r>
            <a:r>
              <a:rPr lang="en-US" sz="7100" dirty="0">
                <a:solidFill>
                  <a:schemeClr val="accent5"/>
                </a:solidFill>
              </a:rPr>
              <a:t> G</a:t>
            </a:r>
            <a:endParaRPr lang="en-IN" sz="71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75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ADD1-7B28-6CA8-1F12-6AF20DB4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ECFB-7DF2-C949-4301-478E7B234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E5013-0E49-EEA8-2335-5AD64FDDEE9E}"/>
              </a:ext>
            </a:extLst>
          </p:cNvPr>
          <p:cNvSpPr txBox="1"/>
          <p:nvPr/>
        </p:nvSpPr>
        <p:spPr>
          <a:xfrm>
            <a:off x="747252" y="2160589"/>
            <a:ext cx="8404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This web scraper is designed to extract job listings for the position of "Web Developer" specifically in San Francisco, California. Utilizing the </a:t>
            </a:r>
            <a:r>
              <a:rPr lang="en-US" dirty="0" err="1"/>
              <a:t>Apify</a:t>
            </a:r>
            <a:r>
              <a:rPr lang="en-US" dirty="0"/>
              <a:t> platform, the scraper gathers valuable job information from various sources and stores it in a structured format.</a:t>
            </a:r>
          </a:p>
        </p:txBody>
      </p:sp>
    </p:spTree>
    <p:extLst>
      <p:ext uri="{BB962C8B-B14F-4D97-AF65-F5344CB8AC3E}">
        <p14:creationId xmlns:p14="http://schemas.microsoft.com/office/powerpoint/2010/main" val="12975584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53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Indeed Scraper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JESIKA G</dc:creator>
  <cp:lastModifiedBy>JESIKA G</cp:lastModifiedBy>
  <cp:revision>1</cp:revision>
  <dcterms:created xsi:type="dcterms:W3CDTF">2024-10-18T06:40:02Z</dcterms:created>
  <dcterms:modified xsi:type="dcterms:W3CDTF">2024-10-18T06:46:10Z</dcterms:modified>
</cp:coreProperties>
</file>