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88" r:id="rId2"/>
  </p:sldMasterIdLst>
  <p:notesMasterIdLst>
    <p:notesMasterId r:id="rId18"/>
  </p:notesMasterIdLst>
  <p:sldIdLst>
    <p:sldId id="283" r:id="rId3"/>
    <p:sldId id="256" r:id="rId4"/>
    <p:sldId id="258" r:id="rId5"/>
    <p:sldId id="424" r:id="rId6"/>
    <p:sldId id="425" r:id="rId7"/>
    <p:sldId id="402" r:id="rId8"/>
    <p:sldId id="452" r:id="rId9"/>
    <p:sldId id="405" r:id="rId10"/>
    <p:sldId id="394" r:id="rId11"/>
    <p:sldId id="453" r:id="rId12"/>
    <p:sldId id="406" r:id="rId13"/>
    <p:sldId id="454" r:id="rId14"/>
    <p:sldId id="419" r:id="rId15"/>
    <p:sldId id="423" r:id="rId16"/>
    <p:sldId id="455"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4B9A"/>
    <a:srgbClr val="557CB3"/>
    <a:srgbClr val="FFAE91"/>
    <a:srgbClr val="A40000"/>
    <a:srgbClr val="C14781"/>
    <a:srgbClr val="DA3977"/>
    <a:srgbClr val="000E2D"/>
    <a:srgbClr val="FF1F4A"/>
    <a:srgbClr val="A20000"/>
    <a:srgbClr val="9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autoAdjust="0"/>
    <p:restoredTop sz="96201" autoAdjust="0"/>
  </p:normalViewPr>
  <p:slideViewPr>
    <p:cSldViewPr snapToGrid="0">
      <p:cViewPr varScale="1">
        <p:scale>
          <a:sx n="89" d="100"/>
          <a:sy n="89" d="100"/>
        </p:scale>
        <p:origin x="84" y="20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2022/4/16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1529944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1670584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1130360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50223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1877966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3561510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1933817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1669966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2024166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1129519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709146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46292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906612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1748126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12478390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形 1">
            <a:extLst>
              <a:ext uri="{FF2B5EF4-FFF2-40B4-BE49-F238E27FC236}">
                <a16:creationId xmlns:a16="http://schemas.microsoft.com/office/drawing/2014/main" id="{401A7285-D87C-4389-8FF0-57EF021471E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17" name="Freeform 6">
            <a:extLst>
              <a:ext uri="{FF2B5EF4-FFF2-40B4-BE49-F238E27FC236}">
                <a16:creationId xmlns:a16="http://schemas.microsoft.com/office/drawing/2014/main" id="{4D4954AC-3A84-4303-8D69-3FA2A5E30CEE}"/>
              </a:ext>
            </a:extLst>
          </p:cNvPr>
          <p:cNvSpPr>
            <a:spLocks/>
          </p:cNvSpPr>
          <p:nvPr userDrawn="1"/>
        </p:nvSpPr>
        <p:spPr bwMode="auto">
          <a:xfrm>
            <a:off x="6072982" y="1277145"/>
            <a:ext cx="4264025" cy="4256088"/>
          </a:xfrm>
          <a:custGeom>
            <a:avLst/>
            <a:gdLst>
              <a:gd name="T0" fmla="*/ 1096 w 2251"/>
              <a:gd name="T1" fmla="*/ 2235 h 2251"/>
              <a:gd name="T2" fmla="*/ 16 w 2251"/>
              <a:gd name="T3" fmla="*/ 1155 h 2251"/>
              <a:gd name="T4" fmla="*/ 16 w 2251"/>
              <a:gd name="T5" fmla="*/ 1096 h 2251"/>
              <a:gd name="T6" fmla="*/ 1096 w 2251"/>
              <a:gd name="T7" fmla="*/ 16 h 2251"/>
              <a:gd name="T8" fmla="*/ 1155 w 2251"/>
              <a:gd name="T9" fmla="*/ 16 h 2251"/>
              <a:gd name="T10" fmla="*/ 2235 w 2251"/>
              <a:gd name="T11" fmla="*/ 1096 h 2251"/>
              <a:gd name="T12" fmla="*/ 2235 w 2251"/>
              <a:gd name="T13" fmla="*/ 1155 h 2251"/>
              <a:gd name="T14" fmla="*/ 1155 w 2251"/>
              <a:gd name="T15" fmla="*/ 2235 h 2251"/>
              <a:gd name="T16" fmla="*/ 1096 w 2251"/>
              <a:gd name="T17" fmla="*/ 2235 h 2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1" h="2251">
                <a:moveTo>
                  <a:pt x="1096" y="2235"/>
                </a:moveTo>
                <a:cubicBezTo>
                  <a:pt x="16" y="1155"/>
                  <a:pt x="16" y="1155"/>
                  <a:pt x="16" y="1155"/>
                </a:cubicBezTo>
                <a:cubicBezTo>
                  <a:pt x="0" y="1139"/>
                  <a:pt x="0" y="1112"/>
                  <a:pt x="16" y="1096"/>
                </a:cubicBezTo>
                <a:cubicBezTo>
                  <a:pt x="1096" y="16"/>
                  <a:pt x="1096" y="16"/>
                  <a:pt x="1096" y="16"/>
                </a:cubicBezTo>
                <a:cubicBezTo>
                  <a:pt x="1112" y="0"/>
                  <a:pt x="1139" y="0"/>
                  <a:pt x="1155" y="16"/>
                </a:cubicBezTo>
                <a:cubicBezTo>
                  <a:pt x="2235" y="1096"/>
                  <a:pt x="2235" y="1096"/>
                  <a:pt x="2235" y="1096"/>
                </a:cubicBezTo>
                <a:cubicBezTo>
                  <a:pt x="2251" y="1112"/>
                  <a:pt x="2251" y="1139"/>
                  <a:pt x="2235" y="1155"/>
                </a:cubicBezTo>
                <a:cubicBezTo>
                  <a:pt x="1155" y="2235"/>
                  <a:pt x="1155" y="2235"/>
                  <a:pt x="1155" y="2235"/>
                </a:cubicBezTo>
                <a:cubicBezTo>
                  <a:pt x="1139" y="2251"/>
                  <a:pt x="1112" y="2251"/>
                  <a:pt x="1096" y="2235"/>
                </a:cubicBezTo>
                <a:close/>
              </a:path>
            </a:pathLst>
          </a:custGeom>
          <a:gradFill flip="none" rotWithShape="1">
            <a:gsLst>
              <a:gs pos="0">
                <a:srgbClr val="DA3977"/>
              </a:gs>
              <a:gs pos="100000">
                <a:srgbClr val="384B9A"/>
              </a:gs>
            </a:gsLst>
            <a:lin ang="0" scaled="1"/>
            <a:tileRect/>
          </a:gra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48" name="图形 47">
            <a:extLst>
              <a:ext uri="{FF2B5EF4-FFF2-40B4-BE49-F238E27FC236}">
                <a16:creationId xmlns:a16="http://schemas.microsoft.com/office/drawing/2014/main" id="{AA25ACF2-BEB4-4FBB-A46A-6B01CC3186D2}"/>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0" y="4659642"/>
            <a:ext cx="690562" cy="1381125"/>
          </a:xfrm>
          <a:custGeom>
            <a:avLst/>
            <a:gdLst>
              <a:gd name="connsiteX0" fmla="*/ 0 w 690562"/>
              <a:gd name="connsiteY0" fmla="*/ 0 h 1381125"/>
              <a:gd name="connsiteX1" fmla="*/ 690562 w 690562"/>
              <a:gd name="connsiteY1" fmla="*/ 0 h 1381125"/>
              <a:gd name="connsiteX2" fmla="*/ 690562 w 690562"/>
              <a:gd name="connsiteY2" fmla="*/ 1381125 h 1381125"/>
              <a:gd name="connsiteX3" fmla="*/ 0 w 690562"/>
              <a:gd name="connsiteY3" fmla="*/ 1381125 h 1381125"/>
            </a:gdLst>
            <a:ahLst/>
            <a:cxnLst>
              <a:cxn ang="0">
                <a:pos x="connsiteX0" y="connsiteY0"/>
              </a:cxn>
              <a:cxn ang="0">
                <a:pos x="connsiteX1" y="connsiteY1"/>
              </a:cxn>
              <a:cxn ang="0">
                <a:pos x="connsiteX2" y="connsiteY2"/>
              </a:cxn>
              <a:cxn ang="0">
                <a:pos x="connsiteX3" y="connsiteY3"/>
              </a:cxn>
            </a:cxnLst>
            <a:rect l="l" t="t" r="r" b="b"/>
            <a:pathLst>
              <a:path w="690562" h="1381125">
                <a:moveTo>
                  <a:pt x="0" y="0"/>
                </a:moveTo>
                <a:lnTo>
                  <a:pt x="690562" y="0"/>
                </a:lnTo>
                <a:lnTo>
                  <a:pt x="690562" y="1381125"/>
                </a:lnTo>
                <a:lnTo>
                  <a:pt x="0" y="1381125"/>
                </a:lnTo>
                <a:close/>
              </a:path>
            </a:pathLst>
          </a:custGeom>
        </p:spPr>
      </p:pic>
      <p:sp>
        <p:nvSpPr>
          <p:cNvPr id="7" name="Oval 5">
            <a:extLst>
              <a:ext uri="{FF2B5EF4-FFF2-40B4-BE49-F238E27FC236}">
                <a16:creationId xmlns:a16="http://schemas.microsoft.com/office/drawing/2014/main" id="{80D53374-9F87-489B-8E14-2D565775D5CD}"/>
              </a:ext>
            </a:extLst>
          </p:cNvPr>
          <p:cNvSpPr>
            <a:spLocks noChangeArrowheads="1"/>
          </p:cNvSpPr>
          <p:nvPr userDrawn="1"/>
        </p:nvSpPr>
        <p:spPr bwMode="auto">
          <a:xfrm>
            <a:off x="5087144" y="785813"/>
            <a:ext cx="985838" cy="982663"/>
          </a:xfrm>
          <a:prstGeom prst="ellipse">
            <a:avLst/>
          </a:prstGeom>
          <a:noFill/>
          <a:ln w="131763" cap="flat">
            <a:solidFill>
              <a:srgbClr val="384B9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Oval 6">
            <a:extLst>
              <a:ext uri="{FF2B5EF4-FFF2-40B4-BE49-F238E27FC236}">
                <a16:creationId xmlns:a16="http://schemas.microsoft.com/office/drawing/2014/main" id="{36A679B4-DF27-4D4F-966F-9F9F3BDDF3F5}"/>
              </a:ext>
            </a:extLst>
          </p:cNvPr>
          <p:cNvSpPr>
            <a:spLocks noChangeArrowheads="1"/>
          </p:cNvSpPr>
          <p:nvPr userDrawn="1"/>
        </p:nvSpPr>
        <p:spPr bwMode="auto">
          <a:xfrm>
            <a:off x="10190163" y="4892676"/>
            <a:ext cx="985838" cy="984250"/>
          </a:xfrm>
          <a:prstGeom prst="ellipse">
            <a:avLst/>
          </a:prstGeom>
          <a:noFill/>
          <a:ln w="131763" cap="flat">
            <a:solidFill>
              <a:srgbClr val="DA39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7">
            <a:extLst>
              <a:ext uri="{FF2B5EF4-FFF2-40B4-BE49-F238E27FC236}">
                <a16:creationId xmlns:a16="http://schemas.microsoft.com/office/drawing/2014/main" id="{57111980-D91C-4769-956B-729BC2FE8133}"/>
              </a:ext>
            </a:extLst>
          </p:cNvPr>
          <p:cNvSpPr>
            <a:spLocks noChangeArrowheads="1"/>
          </p:cNvSpPr>
          <p:nvPr userDrawn="1"/>
        </p:nvSpPr>
        <p:spPr bwMode="auto">
          <a:xfrm>
            <a:off x="10666412" y="4244467"/>
            <a:ext cx="984250" cy="984250"/>
          </a:xfrm>
          <a:prstGeom prst="ellipse">
            <a:avLst/>
          </a:prstGeom>
          <a:noFill/>
          <a:ln w="131763" cap="flat">
            <a:solidFill>
              <a:srgbClr val="384B9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a:extLst>
              <a:ext uri="{FF2B5EF4-FFF2-40B4-BE49-F238E27FC236}">
                <a16:creationId xmlns:a16="http://schemas.microsoft.com/office/drawing/2014/main" id="{8BD5F100-3337-47F9-A8E9-3B14EA9B4E82}"/>
              </a:ext>
            </a:extLst>
          </p:cNvPr>
          <p:cNvSpPr/>
          <p:nvPr userDrawn="1"/>
        </p:nvSpPr>
        <p:spPr>
          <a:xfrm>
            <a:off x="1669166" y="6610483"/>
            <a:ext cx="4700588" cy="247517"/>
          </a:xfrm>
          <a:prstGeom prst="rect">
            <a:avLst/>
          </a:prstGeom>
          <a:solidFill>
            <a:srgbClr val="DA39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Main Slide copy 40">
    <p:spTree>
      <p:nvGrpSpPr>
        <p:cNvPr id="1" name=""/>
        <p:cNvGrpSpPr/>
        <p:nvPr/>
      </p:nvGrpSpPr>
      <p:grpSpPr>
        <a:xfrm>
          <a:off x="0" y="0"/>
          <a:ext cx="0" cy="0"/>
          <a:chOff x="0" y="0"/>
          <a:chExt cx="0" cy="0"/>
        </a:xfrm>
      </p:grpSpPr>
      <p:sp>
        <p:nvSpPr>
          <p:cNvPr id="975" name="Slide Number"/>
          <p:cNvSpPr txBox="1">
            <a:spLocks noGrp="1"/>
          </p:cNvSpPr>
          <p:nvPr>
            <p:ph type="sldNum" sz="quarter" idx="2"/>
          </p:nvPr>
        </p:nvSpPr>
        <p:spPr>
          <a:prstGeom prst="rect">
            <a:avLst/>
          </a:prstGeom>
        </p:spPr>
        <p:txBody>
          <a:bodyPr/>
          <a:lstStyle>
            <a:lvl1pPr>
              <a:defRPr>
                <a:solidFill>
                  <a:srgbClr val="2C2E3C"/>
                </a:solidFill>
              </a:defRPr>
            </a:lvl1pPr>
          </a:lstStyle>
          <a:p>
            <a:fld id="{86CB4B4D-7CA3-9044-876B-883B54F8677D}" type="slidenum">
              <a:rPr lang="en-US" smtClean="0"/>
              <a:pPr/>
              <a:t>‹#›</a:t>
            </a:fld>
            <a:endParaRPr lang="en-US"/>
          </a:p>
        </p:txBody>
      </p:sp>
      <p:sp>
        <p:nvSpPr>
          <p:cNvPr id="33" name="Picture Placeholder 32">
            <a:extLst>
              <a:ext uri="{FF2B5EF4-FFF2-40B4-BE49-F238E27FC236}">
                <a16:creationId xmlns:a16="http://schemas.microsoft.com/office/drawing/2014/main" id="{FE9F4C86-E309-40A0-83F9-75110CD643A2}"/>
              </a:ext>
            </a:extLst>
          </p:cNvPr>
          <p:cNvSpPr>
            <a:spLocks noGrp="1"/>
          </p:cNvSpPr>
          <p:nvPr>
            <p:ph type="pic" sz="quarter" idx="11" hasCustomPrompt="1"/>
          </p:nvPr>
        </p:nvSpPr>
        <p:spPr>
          <a:xfrm>
            <a:off x="4876800" y="4421124"/>
            <a:ext cx="2438400" cy="2436877"/>
          </a:xfrm>
          <a:custGeom>
            <a:avLst/>
            <a:gdLst>
              <a:gd name="connsiteX0" fmla="*/ 0 w 4876800"/>
              <a:gd name="connsiteY0" fmla="*/ 0 h 4873753"/>
              <a:gd name="connsiteX1" fmla="*/ 4876800 w 4876800"/>
              <a:gd name="connsiteY1" fmla="*/ 0 h 4873753"/>
              <a:gd name="connsiteX2" fmla="*/ 4876800 w 4876800"/>
              <a:gd name="connsiteY2" fmla="*/ 4873753 h 4873753"/>
              <a:gd name="connsiteX3" fmla="*/ 0 w 4876800"/>
              <a:gd name="connsiteY3" fmla="*/ 4873753 h 4873753"/>
            </a:gdLst>
            <a:ahLst/>
            <a:cxnLst>
              <a:cxn ang="0">
                <a:pos x="connsiteX0" y="connsiteY0"/>
              </a:cxn>
              <a:cxn ang="0">
                <a:pos x="connsiteX1" y="connsiteY1"/>
              </a:cxn>
              <a:cxn ang="0">
                <a:pos x="connsiteX2" y="connsiteY2"/>
              </a:cxn>
              <a:cxn ang="0">
                <a:pos x="connsiteX3" y="connsiteY3"/>
              </a:cxn>
            </a:cxnLst>
            <a:rect l="l" t="t" r="r" b="b"/>
            <a:pathLst>
              <a:path w="4876800" h="4873753">
                <a:moveTo>
                  <a:pt x="0" y="0"/>
                </a:moveTo>
                <a:lnTo>
                  <a:pt x="4876800" y="0"/>
                </a:lnTo>
                <a:lnTo>
                  <a:pt x="4876800" y="4873753"/>
                </a:lnTo>
                <a:lnTo>
                  <a:pt x="0" y="4873753"/>
                </a:lnTo>
                <a:close/>
              </a:path>
            </a:pathLst>
          </a:custGeom>
          <a:solidFill>
            <a:srgbClr val="ACB1BB"/>
          </a:solidFill>
        </p:spPr>
        <p:txBody>
          <a:bodyPr wrap="square" anchor="ctr">
            <a:noAutofit/>
          </a:bodyPr>
          <a:lstStyle>
            <a:lvl1pPr>
              <a:defRPr sz="1000" b="1">
                <a:solidFill>
                  <a:srgbClr val="FFFFFF"/>
                </a:solidFill>
              </a:defRPr>
            </a:lvl1pPr>
          </a:lstStyle>
          <a:p>
            <a:r>
              <a:rPr lang="en-US" dirty="0"/>
              <a:t>IMAGE REPLACE</a:t>
            </a:r>
          </a:p>
        </p:txBody>
      </p:sp>
      <p:sp>
        <p:nvSpPr>
          <p:cNvPr id="32" name="Picture Placeholder 31">
            <a:extLst>
              <a:ext uri="{FF2B5EF4-FFF2-40B4-BE49-F238E27FC236}">
                <a16:creationId xmlns:a16="http://schemas.microsoft.com/office/drawing/2014/main" id="{9A5B795C-AC20-4A1C-AAD9-6634F72ADB98}"/>
              </a:ext>
            </a:extLst>
          </p:cNvPr>
          <p:cNvSpPr>
            <a:spLocks noGrp="1"/>
          </p:cNvSpPr>
          <p:nvPr>
            <p:ph type="pic" sz="quarter" idx="35" hasCustomPrompt="1"/>
          </p:nvPr>
        </p:nvSpPr>
        <p:spPr>
          <a:xfrm>
            <a:off x="0" y="4421124"/>
            <a:ext cx="4876800" cy="2436877"/>
          </a:xfrm>
          <a:custGeom>
            <a:avLst/>
            <a:gdLst>
              <a:gd name="connsiteX0" fmla="*/ 0 w 9753600"/>
              <a:gd name="connsiteY0" fmla="*/ 0 h 4873753"/>
              <a:gd name="connsiteX1" fmla="*/ 9753600 w 9753600"/>
              <a:gd name="connsiteY1" fmla="*/ 0 h 4873753"/>
              <a:gd name="connsiteX2" fmla="*/ 9753600 w 9753600"/>
              <a:gd name="connsiteY2" fmla="*/ 4873753 h 4873753"/>
              <a:gd name="connsiteX3" fmla="*/ 0 w 9753600"/>
              <a:gd name="connsiteY3" fmla="*/ 4873753 h 4873753"/>
            </a:gdLst>
            <a:ahLst/>
            <a:cxnLst>
              <a:cxn ang="0">
                <a:pos x="connsiteX0" y="connsiteY0"/>
              </a:cxn>
              <a:cxn ang="0">
                <a:pos x="connsiteX1" y="connsiteY1"/>
              </a:cxn>
              <a:cxn ang="0">
                <a:pos x="connsiteX2" y="connsiteY2"/>
              </a:cxn>
              <a:cxn ang="0">
                <a:pos x="connsiteX3" y="connsiteY3"/>
              </a:cxn>
            </a:cxnLst>
            <a:rect l="l" t="t" r="r" b="b"/>
            <a:pathLst>
              <a:path w="9753600" h="4873753">
                <a:moveTo>
                  <a:pt x="0" y="0"/>
                </a:moveTo>
                <a:lnTo>
                  <a:pt x="9753600" y="0"/>
                </a:lnTo>
                <a:lnTo>
                  <a:pt x="9753600" y="4873753"/>
                </a:lnTo>
                <a:lnTo>
                  <a:pt x="0" y="4873753"/>
                </a:lnTo>
                <a:close/>
              </a:path>
            </a:pathLst>
          </a:custGeom>
          <a:solidFill>
            <a:schemeClr val="bg1">
              <a:lumMod val="50000"/>
            </a:schemeClr>
          </a:solidFill>
        </p:spPr>
        <p:txBody>
          <a:bodyPr wrap="square" anchor="ctr">
            <a:noAutofit/>
          </a:bodyPr>
          <a:lstStyle>
            <a:lvl1pPr>
              <a:defRPr sz="1000" b="1">
                <a:solidFill>
                  <a:srgbClr val="FFFFFF"/>
                </a:solidFill>
              </a:defRPr>
            </a:lvl1pPr>
          </a:lstStyle>
          <a:p>
            <a:r>
              <a:rPr lang="en-US" dirty="0"/>
              <a:t>IMAGE REPLACE</a:t>
            </a:r>
          </a:p>
        </p:txBody>
      </p:sp>
      <p:sp>
        <p:nvSpPr>
          <p:cNvPr id="35" name="Picture Placeholder 34">
            <a:extLst>
              <a:ext uri="{FF2B5EF4-FFF2-40B4-BE49-F238E27FC236}">
                <a16:creationId xmlns:a16="http://schemas.microsoft.com/office/drawing/2014/main" id="{20600AFD-4581-4ABA-B60B-C3D6600BC945}"/>
              </a:ext>
            </a:extLst>
          </p:cNvPr>
          <p:cNvSpPr>
            <a:spLocks noGrp="1"/>
          </p:cNvSpPr>
          <p:nvPr>
            <p:ph type="pic" sz="quarter" idx="36" hasCustomPrompt="1"/>
          </p:nvPr>
        </p:nvSpPr>
        <p:spPr>
          <a:xfrm>
            <a:off x="9753600" y="4421124"/>
            <a:ext cx="2438400" cy="2436877"/>
          </a:xfrm>
          <a:custGeom>
            <a:avLst/>
            <a:gdLst>
              <a:gd name="connsiteX0" fmla="*/ 0 w 4876800"/>
              <a:gd name="connsiteY0" fmla="*/ 0 h 4873753"/>
              <a:gd name="connsiteX1" fmla="*/ 4876800 w 4876800"/>
              <a:gd name="connsiteY1" fmla="*/ 0 h 4873753"/>
              <a:gd name="connsiteX2" fmla="*/ 4876800 w 4876800"/>
              <a:gd name="connsiteY2" fmla="*/ 4873753 h 4873753"/>
              <a:gd name="connsiteX3" fmla="*/ 0 w 4876800"/>
              <a:gd name="connsiteY3" fmla="*/ 4873753 h 4873753"/>
            </a:gdLst>
            <a:ahLst/>
            <a:cxnLst>
              <a:cxn ang="0">
                <a:pos x="connsiteX0" y="connsiteY0"/>
              </a:cxn>
              <a:cxn ang="0">
                <a:pos x="connsiteX1" y="connsiteY1"/>
              </a:cxn>
              <a:cxn ang="0">
                <a:pos x="connsiteX2" y="connsiteY2"/>
              </a:cxn>
              <a:cxn ang="0">
                <a:pos x="connsiteX3" y="connsiteY3"/>
              </a:cxn>
            </a:cxnLst>
            <a:rect l="l" t="t" r="r" b="b"/>
            <a:pathLst>
              <a:path w="4876800" h="4873753">
                <a:moveTo>
                  <a:pt x="0" y="0"/>
                </a:moveTo>
                <a:lnTo>
                  <a:pt x="4876800" y="0"/>
                </a:lnTo>
                <a:lnTo>
                  <a:pt x="4876800" y="4873753"/>
                </a:lnTo>
                <a:lnTo>
                  <a:pt x="0" y="4873753"/>
                </a:lnTo>
                <a:close/>
              </a:path>
            </a:pathLst>
          </a:custGeom>
          <a:solidFill>
            <a:srgbClr val="ACB1BB"/>
          </a:solidFill>
        </p:spPr>
        <p:txBody>
          <a:bodyPr wrap="square" anchor="ctr">
            <a:noAutofit/>
          </a:bodyPr>
          <a:lstStyle>
            <a:lvl1pPr>
              <a:defRPr sz="1000" b="1">
                <a:solidFill>
                  <a:srgbClr val="FFFFFF"/>
                </a:solidFill>
              </a:defRPr>
            </a:lvl1pPr>
          </a:lstStyle>
          <a:p>
            <a:r>
              <a:rPr lang="en-US" dirty="0"/>
              <a:t>IMAGE REPLACE</a:t>
            </a:r>
          </a:p>
        </p:txBody>
      </p:sp>
      <p:sp>
        <p:nvSpPr>
          <p:cNvPr id="34" name="Picture Placeholder 33">
            <a:extLst>
              <a:ext uri="{FF2B5EF4-FFF2-40B4-BE49-F238E27FC236}">
                <a16:creationId xmlns:a16="http://schemas.microsoft.com/office/drawing/2014/main" id="{FD06C54B-29E8-431B-9D0D-C5F1E66709C1}"/>
              </a:ext>
            </a:extLst>
          </p:cNvPr>
          <p:cNvSpPr>
            <a:spLocks noGrp="1"/>
          </p:cNvSpPr>
          <p:nvPr>
            <p:ph type="pic" sz="quarter" idx="37" hasCustomPrompt="1"/>
          </p:nvPr>
        </p:nvSpPr>
        <p:spPr>
          <a:xfrm>
            <a:off x="7315200" y="4421124"/>
            <a:ext cx="2438400" cy="2436877"/>
          </a:xfrm>
          <a:custGeom>
            <a:avLst/>
            <a:gdLst>
              <a:gd name="connsiteX0" fmla="*/ 0 w 4876800"/>
              <a:gd name="connsiteY0" fmla="*/ 0 h 4873753"/>
              <a:gd name="connsiteX1" fmla="*/ 4876800 w 4876800"/>
              <a:gd name="connsiteY1" fmla="*/ 0 h 4873753"/>
              <a:gd name="connsiteX2" fmla="*/ 4876800 w 4876800"/>
              <a:gd name="connsiteY2" fmla="*/ 4873753 h 4873753"/>
              <a:gd name="connsiteX3" fmla="*/ 0 w 4876800"/>
              <a:gd name="connsiteY3" fmla="*/ 4873753 h 4873753"/>
            </a:gdLst>
            <a:ahLst/>
            <a:cxnLst>
              <a:cxn ang="0">
                <a:pos x="connsiteX0" y="connsiteY0"/>
              </a:cxn>
              <a:cxn ang="0">
                <a:pos x="connsiteX1" y="connsiteY1"/>
              </a:cxn>
              <a:cxn ang="0">
                <a:pos x="connsiteX2" y="connsiteY2"/>
              </a:cxn>
              <a:cxn ang="0">
                <a:pos x="connsiteX3" y="connsiteY3"/>
              </a:cxn>
            </a:cxnLst>
            <a:rect l="l" t="t" r="r" b="b"/>
            <a:pathLst>
              <a:path w="4876800" h="4873753">
                <a:moveTo>
                  <a:pt x="0" y="0"/>
                </a:moveTo>
                <a:lnTo>
                  <a:pt x="4876800" y="0"/>
                </a:lnTo>
                <a:lnTo>
                  <a:pt x="4876800" y="4873753"/>
                </a:lnTo>
                <a:lnTo>
                  <a:pt x="0" y="4873753"/>
                </a:lnTo>
                <a:close/>
              </a:path>
            </a:pathLst>
          </a:custGeom>
          <a:solidFill>
            <a:schemeClr val="bg1">
              <a:lumMod val="50000"/>
            </a:schemeClr>
          </a:solidFill>
        </p:spPr>
        <p:txBody>
          <a:bodyPr wrap="square" anchor="ctr">
            <a:noAutofit/>
          </a:bodyPr>
          <a:lstStyle>
            <a:lvl1pPr>
              <a:defRPr sz="1000" b="1">
                <a:solidFill>
                  <a:srgbClr val="FFFFFF"/>
                </a:solidFill>
              </a:defRPr>
            </a:lvl1pPr>
          </a:lstStyle>
          <a:p>
            <a:r>
              <a:rPr lang="en-US" dirty="0"/>
              <a:t>IMAGE REPLACE</a:t>
            </a:r>
          </a:p>
        </p:txBody>
      </p:sp>
    </p:spTree>
    <p:extLst>
      <p:ext uri="{BB962C8B-B14F-4D97-AF65-F5344CB8AC3E}">
        <p14:creationId xmlns:p14="http://schemas.microsoft.com/office/powerpoint/2010/main" val="28136136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Main Slide copy 40">
    <p:spTree>
      <p:nvGrpSpPr>
        <p:cNvPr id="1" name=""/>
        <p:cNvGrpSpPr/>
        <p:nvPr/>
      </p:nvGrpSpPr>
      <p:grpSpPr>
        <a:xfrm>
          <a:off x="0" y="0"/>
          <a:ext cx="0" cy="0"/>
          <a:chOff x="0" y="0"/>
          <a:chExt cx="0" cy="0"/>
        </a:xfrm>
      </p:grpSpPr>
      <p:sp>
        <p:nvSpPr>
          <p:cNvPr id="8" name="TextBox 7"/>
          <p:cNvSpPr txBox="1"/>
          <p:nvPr userDrawn="1"/>
        </p:nvSpPr>
        <p:spPr>
          <a:xfrm>
            <a:off x="5492733" y="6488953"/>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
        <p:nvSpPr>
          <p:cNvPr id="975" name="Slide Number"/>
          <p:cNvSpPr txBox="1">
            <a:spLocks noGrp="1"/>
          </p:cNvSpPr>
          <p:nvPr>
            <p:ph type="sldNum" sz="quarter" idx="2"/>
          </p:nvPr>
        </p:nvSpPr>
        <p:spPr>
          <a:prstGeom prst="rect">
            <a:avLst/>
          </a:prstGeom>
        </p:spPr>
        <p:txBody>
          <a:bodyPr/>
          <a:lstStyle>
            <a:lvl1pPr>
              <a:defRPr>
                <a:solidFill>
                  <a:srgbClr val="2C2E3C"/>
                </a:solidFill>
              </a:defRPr>
            </a:lvl1pPr>
          </a:lstStyle>
          <a:p>
            <a:fld id="{86CB4B4D-7CA3-9044-876B-883B54F8677D}" type="slidenum">
              <a:rPr lang="en-US" smtClean="0"/>
              <a:pPr/>
              <a:t>‹#›</a:t>
            </a:fld>
            <a:endParaRPr lang="en-US"/>
          </a:p>
        </p:txBody>
      </p:sp>
      <p:sp>
        <p:nvSpPr>
          <p:cNvPr id="33" name="Picture Placeholder 32">
            <a:extLst>
              <a:ext uri="{FF2B5EF4-FFF2-40B4-BE49-F238E27FC236}">
                <a16:creationId xmlns:a16="http://schemas.microsoft.com/office/drawing/2014/main" id="{FE9F4C86-E309-40A0-83F9-75110CD643A2}"/>
              </a:ext>
            </a:extLst>
          </p:cNvPr>
          <p:cNvSpPr>
            <a:spLocks noGrp="1"/>
          </p:cNvSpPr>
          <p:nvPr>
            <p:ph type="pic" sz="quarter" idx="11" hasCustomPrompt="1"/>
          </p:nvPr>
        </p:nvSpPr>
        <p:spPr>
          <a:xfrm>
            <a:off x="4876800" y="4421124"/>
            <a:ext cx="2438400" cy="2436877"/>
          </a:xfrm>
          <a:custGeom>
            <a:avLst/>
            <a:gdLst>
              <a:gd name="connsiteX0" fmla="*/ 0 w 4876800"/>
              <a:gd name="connsiteY0" fmla="*/ 0 h 4873753"/>
              <a:gd name="connsiteX1" fmla="*/ 4876800 w 4876800"/>
              <a:gd name="connsiteY1" fmla="*/ 0 h 4873753"/>
              <a:gd name="connsiteX2" fmla="*/ 4876800 w 4876800"/>
              <a:gd name="connsiteY2" fmla="*/ 4873753 h 4873753"/>
              <a:gd name="connsiteX3" fmla="*/ 0 w 4876800"/>
              <a:gd name="connsiteY3" fmla="*/ 4873753 h 4873753"/>
            </a:gdLst>
            <a:ahLst/>
            <a:cxnLst>
              <a:cxn ang="0">
                <a:pos x="connsiteX0" y="connsiteY0"/>
              </a:cxn>
              <a:cxn ang="0">
                <a:pos x="connsiteX1" y="connsiteY1"/>
              </a:cxn>
              <a:cxn ang="0">
                <a:pos x="connsiteX2" y="connsiteY2"/>
              </a:cxn>
              <a:cxn ang="0">
                <a:pos x="connsiteX3" y="connsiteY3"/>
              </a:cxn>
            </a:cxnLst>
            <a:rect l="l" t="t" r="r" b="b"/>
            <a:pathLst>
              <a:path w="4876800" h="4873753">
                <a:moveTo>
                  <a:pt x="0" y="0"/>
                </a:moveTo>
                <a:lnTo>
                  <a:pt x="4876800" y="0"/>
                </a:lnTo>
                <a:lnTo>
                  <a:pt x="4876800" y="4873753"/>
                </a:lnTo>
                <a:lnTo>
                  <a:pt x="0" y="4873753"/>
                </a:lnTo>
                <a:close/>
              </a:path>
            </a:pathLst>
          </a:custGeom>
          <a:solidFill>
            <a:srgbClr val="ACB1BB"/>
          </a:solidFill>
        </p:spPr>
        <p:txBody>
          <a:bodyPr wrap="square" anchor="ctr">
            <a:noAutofit/>
          </a:bodyPr>
          <a:lstStyle>
            <a:lvl1pPr>
              <a:defRPr sz="1000" b="1">
                <a:solidFill>
                  <a:srgbClr val="FFFFFF"/>
                </a:solidFill>
              </a:defRPr>
            </a:lvl1pPr>
          </a:lstStyle>
          <a:p>
            <a:r>
              <a:rPr lang="en-US" dirty="0"/>
              <a:t>IMAGE REPLACE</a:t>
            </a:r>
          </a:p>
        </p:txBody>
      </p:sp>
      <p:sp>
        <p:nvSpPr>
          <p:cNvPr id="32" name="Picture Placeholder 31">
            <a:extLst>
              <a:ext uri="{FF2B5EF4-FFF2-40B4-BE49-F238E27FC236}">
                <a16:creationId xmlns:a16="http://schemas.microsoft.com/office/drawing/2014/main" id="{9A5B795C-AC20-4A1C-AAD9-6634F72ADB98}"/>
              </a:ext>
            </a:extLst>
          </p:cNvPr>
          <p:cNvSpPr>
            <a:spLocks noGrp="1"/>
          </p:cNvSpPr>
          <p:nvPr>
            <p:ph type="pic" sz="quarter" idx="35" hasCustomPrompt="1"/>
          </p:nvPr>
        </p:nvSpPr>
        <p:spPr>
          <a:xfrm>
            <a:off x="0" y="4421124"/>
            <a:ext cx="4876800" cy="2436877"/>
          </a:xfrm>
          <a:custGeom>
            <a:avLst/>
            <a:gdLst>
              <a:gd name="connsiteX0" fmla="*/ 0 w 9753600"/>
              <a:gd name="connsiteY0" fmla="*/ 0 h 4873753"/>
              <a:gd name="connsiteX1" fmla="*/ 9753600 w 9753600"/>
              <a:gd name="connsiteY1" fmla="*/ 0 h 4873753"/>
              <a:gd name="connsiteX2" fmla="*/ 9753600 w 9753600"/>
              <a:gd name="connsiteY2" fmla="*/ 4873753 h 4873753"/>
              <a:gd name="connsiteX3" fmla="*/ 0 w 9753600"/>
              <a:gd name="connsiteY3" fmla="*/ 4873753 h 4873753"/>
            </a:gdLst>
            <a:ahLst/>
            <a:cxnLst>
              <a:cxn ang="0">
                <a:pos x="connsiteX0" y="connsiteY0"/>
              </a:cxn>
              <a:cxn ang="0">
                <a:pos x="connsiteX1" y="connsiteY1"/>
              </a:cxn>
              <a:cxn ang="0">
                <a:pos x="connsiteX2" y="connsiteY2"/>
              </a:cxn>
              <a:cxn ang="0">
                <a:pos x="connsiteX3" y="connsiteY3"/>
              </a:cxn>
            </a:cxnLst>
            <a:rect l="l" t="t" r="r" b="b"/>
            <a:pathLst>
              <a:path w="9753600" h="4873753">
                <a:moveTo>
                  <a:pt x="0" y="0"/>
                </a:moveTo>
                <a:lnTo>
                  <a:pt x="9753600" y="0"/>
                </a:lnTo>
                <a:lnTo>
                  <a:pt x="9753600" y="4873753"/>
                </a:lnTo>
                <a:lnTo>
                  <a:pt x="0" y="4873753"/>
                </a:lnTo>
                <a:close/>
              </a:path>
            </a:pathLst>
          </a:custGeom>
          <a:solidFill>
            <a:schemeClr val="bg1">
              <a:lumMod val="50000"/>
            </a:schemeClr>
          </a:solidFill>
        </p:spPr>
        <p:txBody>
          <a:bodyPr wrap="square" anchor="ctr">
            <a:noAutofit/>
          </a:bodyPr>
          <a:lstStyle>
            <a:lvl1pPr>
              <a:defRPr sz="1000" b="1">
                <a:solidFill>
                  <a:srgbClr val="FFFFFF"/>
                </a:solidFill>
              </a:defRPr>
            </a:lvl1pPr>
          </a:lstStyle>
          <a:p>
            <a:r>
              <a:rPr lang="en-US" dirty="0"/>
              <a:t>IMAGE REPLACE</a:t>
            </a:r>
          </a:p>
        </p:txBody>
      </p:sp>
      <p:sp>
        <p:nvSpPr>
          <p:cNvPr id="35" name="Picture Placeholder 34">
            <a:extLst>
              <a:ext uri="{FF2B5EF4-FFF2-40B4-BE49-F238E27FC236}">
                <a16:creationId xmlns:a16="http://schemas.microsoft.com/office/drawing/2014/main" id="{20600AFD-4581-4ABA-B60B-C3D6600BC945}"/>
              </a:ext>
            </a:extLst>
          </p:cNvPr>
          <p:cNvSpPr>
            <a:spLocks noGrp="1"/>
          </p:cNvSpPr>
          <p:nvPr>
            <p:ph type="pic" sz="quarter" idx="36" hasCustomPrompt="1"/>
          </p:nvPr>
        </p:nvSpPr>
        <p:spPr>
          <a:xfrm>
            <a:off x="9753600" y="4421124"/>
            <a:ext cx="2438400" cy="2436877"/>
          </a:xfrm>
          <a:custGeom>
            <a:avLst/>
            <a:gdLst>
              <a:gd name="connsiteX0" fmla="*/ 0 w 4876800"/>
              <a:gd name="connsiteY0" fmla="*/ 0 h 4873753"/>
              <a:gd name="connsiteX1" fmla="*/ 4876800 w 4876800"/>
              <a:gd name="connsiteY1" fmla="*/ 0 h 4873753"/>
              <a:gd name="connsiteX2" fmla="*/ 4876800 w 4876800"/>
              <a:gd name="connsiteY2" fmla="*/ 4873753 h 4873753"/>
              <a:gd name="connsiteX3" fmla="*/ 0 w 4876800"/>
              <a:gd name="connsiteY3" fmla="*/ 4873753 h 4873753"/>
            </a:gdLst>
            <a:ahLst/>
            <a:cxnLst>
              <a:cxn ang="0">
                <a:pos x="connsiteX0" y="connsiteY0"/>
              </a:cxn>
              <a:cxn ang="0">
                <a:pos x="connsiteX1" y="connsiteY1"/>
              </a:cxn>
              <a:cxn ang="0">
                <a:pos x="connsiteX2" y="connsiteY2"/>
              </a:cxn>
              <a:cxn ang="0">
                <a:pos x="connsiteX3" y="connsiteY3"/>
              </a:cxn>
            </a:cxnLst>
            <a:rect l="l" t="t" r="r" b="b"/>
            <a:pathLst>
              <a:path w="4876800" h="4873753">
                <a:moveTo>
                  <a:pt x="0" y="0"/>
                </a:moveTo>
                <a:lnTo>
                  <a:pt x="4876800" y="0"/>
                </a:lnTo>
                <a:lnTo>
                  <a:pt x="4876800" y="4873753"/>
                </a:lnTo>
                <a:lnTo>
                  <a:pt x="0" y="4873753"/>
                </a:lnTo>
                <a:close/>
              </a:path>
            </a:pathLst>
          </a:custGeom>
          <a:solidFill>
            <a:srgbClr val="ACB1BB"/>
          </a:solidFill>
        </p:spPr>
        <p:txBody>
          <a:bodyPr wrap="square" anchor="ctr">
            <a:noAutofit/>
          </a:bodyPr>
          <a:lstStyle>
            <a:lvl1pPr>
              <a:defRPr sz="1000" b="1">
                <a:solidFill>
                  <a:srgbClr val="FFFFFF"/>
                </a:solidFill>
              </a:defRPr>
            </a:lvl1pPr>
          </a:lstStyle>
          <a:p>
            <a:r>
              <a:rPr lang="en-US" dirty="0"/>
              <a:t>IMAGE REPLACE</a:t>
            </a:r>
          </a:p>
        </p:txBody>
      </p:sp>
      <p:sp>
        <p:nvSpPr>
          <p:cNvPr id="34" name="Picture Placeholder 33">
            <a:extLst>
              <a:ext uri="{FF2B5EF4-FFF2-40B4-BE49-F238E27FC236}">
                <a16:creationId xmlns:a16="http://schemas.microsoft.com/office/drawing/2014/main" id="{FD06C54B-29E8-431B-9D0D-C5F1E66709C1}"/>
              </a:ext>
            </a:extLst>
          </p:cNvPr>
          <p:cNvSpPr>
            <a:spLocks noGrp="1"/>
          </p:cNvSpPr>
          <p:nvPr>
            <p:ph type="pic" sz="quarter" idx="37" hasCustomPrompt="1"/>
          </p:nvPr>
        </p:nvSpPr>
        <p:spPr>
          <a:xfrm>
            <a:off x="7315200" y="4421124"/>
            <a:ext cx="2438400" cy="2436877"/>
          </a:xfrm>
          <a:custGeom>
            <a:avLst/>
            <a:gdLst>
              <a:gd name="connsiteX0" fmla="*/ 0 w 4876800"/>
              <a:gd name="connsiteY0" fmla="*/ 0 h 4873753"/>
              <a:gd name="connsiteX1" fmla="*/ 4876800 w 4876800"/>
              <a:gd name="connsiteY1" fmla="*/ 0 h 4873753"/>
              <a:gd name="connsiteX2" fmla="*/ 4876800 w 4876800"/>
              <a:gd name="connsiteY2" fmla="*/ 4873753 h 4873753"/>
              <a:gd name="connsiteX3" fmla="*/ 0 w 4876800"/>
              <a:gd name="connsiteY3" fmla="*/ 4873753 h 4873753"/>
            </a:gdLst>
            <a:ahLst/>
            <a:cxnLst>
              <a:cxn ang="0">
                <a:pos x="connsiteX0" y="connsiteY0"/>
              </a:cxn>
              <a:cxn ang="0">
                <a:pos x="connsiteX1" y="connsiteY1"/>
              </a:cxn>
              <a:cxn ang="0">
                <a:pos x="connsiteX2" y="connsiteY2"/>
              </a:cxn>
              <a:cxn ang="0">
                <a:pos x="connsiteX3" y="connsiteY3"/>
              </a:cxn>
            </a:cxnLst>
            <a:rect l="l" t="t" r="r" b="b"/>
            <a:pathLst>
              <a:path w="4876800" h="4873753">
                <a:moveTo>
                  <a:pt x="0" y="0"/>
                </a:moveTo>
                <a:lnTo>
                  <a:pt x="4876800" y="0"/>
                </a:lnTo>
                <a:lnTo>
                  <a:pt x="4876800" y="4873753"/>
                </a:lnTo>
                <a:lnTo>
                  <a:pt x="0" y="4873753"/>
                </a:lnTo>
                <a:close/>
              </a:path>
            </a:pathLst>
          </a:custGeom>
          <a:solidFill>
            <a:schemeClr val="bg1">
              <a:lumMod val="50000"/>
            </a:schemeClr>
          </a:solidFill>
        </p:spPr>
        <p:txBody>
          <a:bodyPr wrap="square" anchor="ctr">
            <a:noAutofit/>
          </a:bodyPr>
          <a:lstStyle>
            <a:lvl1pPr>
              <a:defRPr sz="1000" b="1">
                <a:solidFill>
                  <a:srgbClr val="FFFFFF"/>
                </a:solidFill>
              </a:defRPr>
            </a:lvl1pPr>
          </a:lstStyle>
          <a:p>
            <a:r>
              <a:rPr lang="en-US" dirty="0"/>
              <a:t>IMAGE REPLACE</a:t>
            </a:r>
          </a:p>
        </p:txBody>
      </p:sp>
    </p:spTree>
    <p:extLst>
      <p:ext uri="{BB962C8B-B14F-4D97-AF65-F5344CB8AC3E}">
        <p14:creationId xmlns:p14="http://schemas.microsoft.com/office/powerpoint/2010/main" val="18748530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Main Slide copy 41">
    <p:spTree>
      <p:nvGrpSpPr>
        <p:cNvPr id="1" name=""/>
        <p:cNvGrpSpPr/>
        <p:nvPr/>
      </p:nvGrpSpPr>
      <p:grpSpPr>
        <a:xfrm>
          <a:off x="0" y="0"/>
          <a:ext cx="0" cy="0"/>
          <a:chOff x="0" y="0"/>
          <a:chExt cx="0" cy="0"/>
        </a:xfrm>
      </p:grpSpPr>
      <p:sp>
        <p:nvSpPr>
          <p:cNvPr id="1001" name="Slide Number"/>
          <p:cNvSpPr txBox="1">
            <a:spLocks noGrp="1"/>
          </p:cNvSpPr>
          <p:nvPr>
            <p:ph type="sldNum" sz="quarter" idx="2"/>
          </p:nvPr>
        </p:nvSpPr>
        <p:spPr>
          <a:prstGeom prst="rect">
            <a:avLst/>
          </a:prstGeom>
        </p:spPr>
        <p:txBody>
          <a:bodyPr/>
          <a:lstStyle>
            <a:lvl1pPr>
              <a:defRPr>
                <a:solidFill>
                  <a:srgbClr val="2C2E3C"/>
                </a:solidFill>
              </a:defRPr>
            </a:lvl1pPr>
          </a:lstStyle>
          <a:p>
            <a:fld id="{86CB4B4D-7CA3-9044-876B-883B54F8677D}" type="slidenum">
              <a:rPr lang="en-US" smtClean="0"/>
              <a:pPr/>
              <a:t>‹#›</a:t>
            </a:fld>
            <a:endParaRPr lang="en-US"/>
          </a:p>
        </p:txBody>
      </p:sp>
      <p:sp>
        <p:nvSpPr>
          <p:cNvPr id="23" name="Picture Placeholder 22">
            <a:extLst>
              <a:ext uri="{FF2B5EF4-FFF2-40B4-BE49-F238E27FC236}">
                <a16:creationId xmlns:a16="http://schemas.microsoft.com/office/drawing/2014/main" id="{D88AB512-281D-4EAE-B2EC-28FBE8CBF112}"/>
              </a:ext>
            </a:extLst>
          </p:cNvPr>
          <p:cNvSpPr>
            <a:spLocks noGrp="1"/>
          </p:cNvSpPr>
          <p:nvPr>
            <p:ph type="pic" sz="quarter" idx="11" hasCustomPrompt="1"/>
          </p:nvPr>
        </p:nvSpPr>
        <p:spPr>
          <a:xfrm>
            <a:off x="7315200" y="3429000"/>
            <a:ext cx="2438400" cy="2413000"/>
          </a:xfrm>
          <a:custGeom>
            <a:avLst/>
            <a:gdLst>
              <a:gd name="connsiteX0" fmla="*/ 0 w 4876800"/>
              <a:gd name="connsiteY0" fmla="*/ 0 h 4826000"/>
              <a:gd name="connsiteX1" fmla="*/ 4876800 w 4876800"/>
              <a:gd name="connsiteY1" fmla="*/ 0 h 4826000"/>
              <a:gd name="connsiteX2" fmla="*/ 4876800 w 4876800"/>
              <a:gd name="connsiteY2" fmla="*/ 4826000 h 4826000"/>
              <a:gd name="connsiteX3" fmla="*/ 0 w 4876800"/>
              <a:gd name="connsiteY3" fmla="*/ 4826000 h 4826000"/>
            </a:gdLst>
            <a:ahLst/>
            <a:cxnLst>
              <a:cxn ang="0">
                <a:pos x="connsiteX0" y="connsiteY0"/>
              </a:cxn>
              <a:cxn ang="0">
                <a:pos x="connsiteX1" y="connsiteY1"/>
              </a:cxn>
              <a:cxn ang="0">
                <a:pos x="connsiteX2" y="connsiteY2"/>
              </a:cxn>
              <a:cxn ang="0">
                <a:pos x="connsiteX3" y="connsiteY3"/>
              </a:cxn>
            </a:cxnLst>
            <a:rect l="l" t="t" r="r" b="b"/>
            <a:pathLst>
              <a:path w="4876800" h="4826000">
                <a:moveTo>
                  <a:pt x="0" y="0"/>
                </a:moveTo>
                <a:lnTo>
                  <a:pt x="4876800" y="0"/>
                </a:lnTo>
                <a:lnTo>
                  <a:pt x="4876800" y="4826000"/>
                </a:lnTo>
                <a:lnTo>
                  <a:pt x="0" y="4826000"/>
                </a:lnTo>
                <a:close/>
              </a:path>
            </a:pathLst>
          </a:custGeom>
          <a:solidFill>
            <a:srgbClr val="ACB1BB"/>
          </a:solidFill>
        </p:spPr>
        <p:txBody>
          <a:bodyPr wrap="square" anchor="ctr">
            <a:noAutofit/>
          </a:bodyPr>
          <a:lstStyle>
            <a:lvl1pPr>
              <a:defRPr sz="1000" b="1">
                <a:solidFill>
                  <a:srgbClr val="FFFFFF"/>
                </a:solidFill>
              </a:defRPr>
            </a:lvl1pPr>
          </a:lstStyle>
          <a:p>
            <a:r>
              <a:rPr lang="en-US" dirty="0"/>
              <a:t>IMAGE REPLACE</a:t>
            </a:r>
          </a:p>
        </p:txBody>
      </p:sp>
      <p:sp>
        <p:nvSpPr>
          <p:cNvPr id="22" name="Picture Placeholder 21">
            <a:extLst>
              <a:ext uri="{FF2B5EF4-FFF2-40B4-BE49-F238E27FC236}">
                <a16:creationId xmlns:a16="http://schemas.microsoft.com/office/drawing/2014/main" id="{292AB09E-6545-4104-90D4-C3946FBF074F}"/>
              </a:ext>
            </a:extLst>
          </p:cNvPr>
          <p:cNvSpPr>
            <a:spLocks noGrp="1"/>
          </p:cNvSpPr>
          <p:nvPr>
            <p:ph type="pic" sz="quarter" idx="35" hasCustomPrompt="1"/>
          </p:nvPr>
        </p:nvSpPr>
        <p:spPr>
          <a:xfrm>
            <a:off x="4876800" y="3429000"/>
            <a:ext cx="2438400" cy="2413000"/>
          </a:xfrm>
          <a:custGeom>
            <a:avLst/>
            <a:gdLst>
              <a:gd name="connsiteX0" fmla="*/ 0 w 4876800"/>
              <a:gd name="connsiteY0" fmla="*/ 0 h 4826000"/>
              <a:gd name="connsiteX1" fmla="*/ 4876800 w 4876800"/>
              <a:gd name="connsiteY1" fmla="*/ 0 h 4826000"/>
              <a:gd name="connsiteX2" fmla="*/ 4876800 w 4876800"/>
              <a:gd name="connsiteY2" fmla="*/ 4826000 h 4826000"/>
              <a:gd name="connsiteX3" fmla="*/ 0 w 4876800"/>
              <a:gd name="connsiteY3" fmla="*/ 4826000 h 4826000"/>
            </a:gdLst>
            <a:ahLst/>
            <a:cxnLst>
              <a:cxn ang="0">
                <a:pos x="connsiteX0" y="connsiteY0"/>
              </a:cxn>
              <a:cxn ang="0">
                <a:pos x="connsiteX1" y="connsiteY1"/>
              </a:cxn>
              <a:cxn ang="0">
                <a:pos x="connsiteX2" y="connsiteY2"/>
              </a:cxn>
              <a:cxn ang="0">
                <a:pos x="connsiteX3" y="connsiteY3"/>
              </a:cxn>
            </a:cxnLst>
            <a:rect l="l" t="t" r="r" b="b"/>
            <a:pathLst>
              <a:path w="4876800" h="4826000">
                <a:moveTo>
                  <a:pt x="0" y="0"/>
                </a:moveTo>
                <a:lnTo>
                  <a:pt x="4876800" y="0"/>
                </a:lnTo>
                <a:lnTo>
                  <a:pt x="4876800" y="4826000"/>
                </a:lnTo>
                <a:lnTo>
                  <a:pt x="0" y="4826000"/>
                </a:lnTo>
                <a:close/>
              </a:path>
            </a:pathLst>
          </a:custGeom>
          <a:solidFill>
            <a:schemeClr val="bg1">
              <a:lumMod val="50000"/>
            </a:schemeClr>
          </a:solidFill>
        </p:spPr>
        <p:txBody>
          <a:bodyPr wrap="square" anchor="ctr">
            <a:noAutofit/>
          </a:bodyPr>
          <a:lstStyle>
            <a:lvl1pPr>
              <a:defRPr sz="1000" b="1">
                <a:solidFill>
                  <a:srgbClr val="FFFFFF"/>
                </a:solidFill>
              </a:defRPr>
            </a:lvl1pPr>
          </a:lstStyle>
          <a:p>
            <a:r>
              <a:rPr lang="en-US" dirty="0"/>
              <a:t>IMAGE REPLACE</a:t>
            </a:r>
          </a:p>
        </p:txBody>
      </p:sp>
      <p:sp>
        <p:nvSpPr>
          <p:cNvPr id="21" name="Picture Placeholder 20">
            <a:extLst>
              <a:ext uri="{FF2B5EF4-FFF2-40B4-BE49-F238E27FC236}">
                <a16:creationId xmlns:a16="http://schemas.microsoft.com/office/drawing/2014/main" id="{667ECDCC-50B0-42C5-8934-53F9E3B7CC0A}"/>
              </a:ext>
            </a:extLst>
          </p:cNvPr>
          <p:cNvSpPr>
            <a:spLocks noGrp="1"/>
          </p:cNvSpPr>
          <p:nvPr>
            <p:ph type="pic" sz="quarter" idx="36" hasCustomPrompt="1"/>
          </p:nvPr>
        </p:nvSpPr>
        <p:spPr>
          <a:xfrm>
            <a:off x="0" y="0"/>
            <a:ext cx="4876800" cy="3429001"/>
          </a:xfrm>
          <a:custGeom>
            <a:avLst/>
            <a:gdLst>
              <a:gd name="connsiteX0" fmla="*/ 0 w 9753600"/>
              <a:gd name="connsiteY0" fmla="*/ 0 h 6858001"/>
              <a:gd name="connsiteX1" fmla="*/ 9753600 w 9753600"/>
              <a:gd name="connsiteY1" fmla="*/ 0 h 6858001"/>
              <a:gd name="connsiteX2" fmla="*/ 9753600 w 9753600"/>
              <a:gd name="connsiteY2" fmla="*/ 6858001 h 6858001"/>
              <a:gd name="connsiteX3" fmla="*/ 0 w 9753600"/>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9753600" h="6858001">
                <a:moveTo>
                  <a:pt x="0" y="0"/>
                </a:moveTo>
                <a:lnTo>
                  <a:pt x="9753600" y="0"/>
                </a:lnTo>
                <a:lnTo>
                  <a:pt x="9753600" y="6858001"/>
                </a:lnTo>
                <a:lnTo>
                  <a:pt x="0" y="6858001"/>
                </a:lnTo>
                <a:close/>
              </a:path>
            </a:pathLst>
          </a:custGeom>
          <a:solidFill>
            <a:srgbClr val="ACB1BB"/>
          </a:solidFill>
        </p:spPr>
        <p:txBody>
          <a:bodyPr wrap="square" anchor="ctr">
            <a:noAutofit/>
          </a:bodyPr>
          <a:lstStyle>
            <a:lvl1pPr>
              <a:defRPr sz="1000" b="1">
                <a:solidFill>
                  <a:srgbClr val="FFFFFF"/>
                </a:solidFill>
              </a:defRPr>
            </a:lvl1pPr>
          </a:lstStyle>
          <a:p>
            <a:r>
              <a:rPr lang="en-US" dirty="0"/>
              <a:t>IMAGE REPLACE</a:t>
            </a:r>
          </a:p>
        </p:txBody>
      </p:sp>
      <p:sp>
        <p:nvSpPr>
          <p:cNvPr id="24" name="Picture Placeholder 23">
            <a:extLst>
              <a:ext uri="{FF2B5EF4-FFF2-40B4-BE49-F238E27FC236}">
                <a16:creationId xmlns:a16="http://schemas.microsoft.com/office/drawing/2014/main" id="{3DB46647-0597-4CD1-A8E8-AE2D997BC9DD}"/>
              </a:ext>
            </a:extLst>
          </p:cNvPr>
          <p:cNvSpPr>
            <a:spLocks noGrp="1"/>
          </p:cNvSpPr>
          <p:nvPr>
            <p:ph type="pic" sz="quarter" idx="37" hasCustomPrompt="1"/>
          </p:nvPr>
        </p:nvSpPr>
        <p:spPr>
          <a:xfrm>
            <a:off x="9753600" y="3429000"/>
            <a:ext cx="2438400" cy="2413000"/>
          </a:xfrm>
          <a:custGeom>
            <a:avLst/>
            <a:gdLst>
              <a:gd name="connsiteX0" fmla="*/ 0 w 4876800"/>
              <a:gd name="connsiteY0" fmla="*/ 0 h 4826000"/>
              <a:gd name="connsiteX1" fmla="*/ 4876800 w 4876800"/>
              <a:gd name="connsiteY1" fmla="*/ 0 h 4826000"/>
              <a:gd name="connsiteX2" fmla="*/ 4876800 w 4876800"/>
              <a:gd name="connsiteY2" fmla="*/ 4826000 h 4826000"/>
              <a:gd name="connsiteX3" fmla="*/ 0 w 4876800"/>
              <a:gd name="connsiteY3" fmla="*/ 4826000 h 4826000"/>
            </a:gdLst>
            <a:ahLst/>
            <a:cxnLst>
              <a:cxn ang="0">
                <a:pos x="connsiteX0" y="connsiteY0"/>
              </a:cxn>
              <a:cxn ang="0">
                <a:pos x="connsiteX1" y="connsiteY1"/>
              </a:cxn>
              <a:cxn ang="0">
                <a:pos x="connsiteX2" y="connsiteY2"/>
              </a:cxn>
              <a:cxn ang="0">
                <a:pos x="connsiteX3" y="connsiteY3"/>
              </a:cxn>
            </a:cxnLst>
            <a:rect l="l" t="t" r="r" b="b"/>
            <a:pathLst>
              <a:path w="4876800" h="4826000">
                <a:moveTo>
                  <a:pt x="0" y="0"/>
                </a:moveTo>
                <a:lnTo>
                  <a:pt x="4876800" y="0"/>
                </a:lnTo>
                <a:lnTo>
                  <a:pt x="4876800" y="4826000"/>
                </a:lnTo>
                <a:lnTo>
                  <a:pt x="0" y="4826000"/>
                </a:lnTo>
                <a:close/>
              </a:path>
            </a:pathLst>
          </a:custGeom>
          <a:solidFill>
            <a:schemeClr val="bg1">
              <a:lumMod val="50000"/>
            </a:schemeClr>
          </a:solidFill>
        </p:spPr>
        <p:txBody>
          <a:bodyPr wrap="square" anchor="ctr">
            <a:noAutofit/>
          </a:bodyPr>
          <a:lstStyle>
            <a:lvl1pPr>
              <a:defRPr sz="1000" b="1">
                <a:solidFill>
                  <a:srgbClr val="FFFFFF"/>
                </a:solidFill>
              </a:defRPr>
            </a:lvl1pPr>
          </a:lstStyle>
          <a:p>
            <a:r>
              <a:rPr lang="en-US" dirty="0"/>
              <a:t>IMAGE REPLACE</a:t>
            </a:r>
          </a:p>
        </p:txBody>
      </p:sp>
    </p:spTree>
    <p:extLst>
      <p:ext uri="{BB962C8B-B14F-4D97-AF65-F5344CB8AC3E}">
        <p14:creationId xmlns:p14="http://schemas.microsoft.com/office/powerpoint/2010/main" val="196881206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Main Slide copy 54">
    <p:spTree>
      <p:nvGrpSpPr>
        <p:cNvPr id="1" name=""/>
        <p:cNvGrpSpPr/>
        <p:nvPr/>
      </p:nvGrpSpPr>
      <p:grpSpPr>
        <a:xfrm>
          <a:off x="0" y="0"/>
          <a:ext cx="0" cy="0"/>
          <a:chOff x="0" y="0"/>
          <a:chExt cx="0" cy="0"/>
        </a:xfrm>
      </p:grpSpPr>
      <p:sp>
        <p:nvSpPr>
          <p:cNvPr id="1249" name="Slide Number"/>
          <p:cNvSpPr txBox="1">
            <a:spLocks noGrp="1"/>
          </p:cNvSpPr>
          <p:nvPr>
            <p:ph type="sldNum" sz="quarter" idx="2"/>
          </p:nvPr>
        </p:nvSpPr>
        <p:spPr>
          <a:prstGeom prst="rect">
            <a:avLst/>
          </a:prstGeom>
        </p:spPr>
        <p:txBody>
          <a:bodyPr/>
          <a:lstStyle>
            <a:lvl1pPr>
              <a:defRPr>
                <a:solidFill>
                  <a:srgbClr val="2C2E3C"/>
                </a:solidFill>
              </a:defRPr>
            </a:lvl1pPr>
          </a:lstStyle>
          <a:p>
            <a:fld id="{86CB4B4D-7CA3-9044-876B-883B54F8677D}" type="slidenum">
              <a:rPr lang="en-US" smtClean="0"/>
              <a:pPr/>
              <a:t>‹#›</a:t>
            </a:fld>
            <a:endParaRPr lang="en-US"/>
          </a:p>
        </p:txBody>
      </p:sp>
      <p:sp>
        <p:nvSpPr>
          <p:cNvPr id="13" name="Picture Placeholder 12">
            <a:extLst>
              <a:ext uri="{FF2B5EF4-FFF2-40B4-BE49-F238E27FC236}">
                <a16:creationId xmlns:a16="http://schemas.microsoft.com/office/drawing/2014/main" id="{2B1303B6-6540-4BEA-BC8D-5099269EF045}"/>
              </a:ext>
            </a:extLst>
          </p:cNvPr>
          <p:cNvSpPr>
            <a:spLocks noGrp="1"/>
          </p:cNvSpPr>
          <p:nvPr>
            <p:ph type="pic" sz="quarter" idx="11" hasCustomPrompt="1"/>
          </p:nvPr>
        </p:nvSpPr>
        <p:spPr>
          <a:xfrm>
            <a:off x="8066461" y="1543539"/>
            <a:ext cx="5704926" cy="3540431"/>
          </a:xfrm>
          <a:custGeom>
            <a:avLst/>
            <a:gdLst>
              <a:gd name="connsiteX0" fmla="*/ 0 w 11409851"/>
              <a:gd name="connsiteY0" fmla="*/ 0 h 7080861"/>
              <a:gd name="connsiteX1" fmla="*/ 11409851 w 11409851"/>
              <a:gd name="connsiteY1" fmla="*/ 0 h 7080861"/>
              <a:gd name="connsiteX2" fmla="*/ 11409851 w 11409851"/>
              <a:gd name="connsiteY2" fmla="*/ 7080861 h 7080861"/>
              <a:gd name="connsiteX3" fmla="*/ 0 w 11409851"/>
              <a:gd name="connsiteY3" fmla="*/ 7080861 h 7080861"/>
            </a:gdLst>
            <a:ahLst/>
            <a:cxnLst>
              <a:cxn ang="0">
                <a:pos x="connsiteX0" y="connsiteY0"/>
              </a:cxn>
              <a:cxn ang="0">
                <a:pos x="connsiteX1" y="connsiteY1"/>
              </a:cxn>
              <a:cxn ang="0">
                <a:pos x="connsiteX2" y="connsiteY2"/>
              </a:cxn>
              <a:cxn ang="0">
                <a:pos x="connsiteX3" y="connsiteY3"/>
              </a:cxn>
            </a:cxnLst>
            <a:rect l="l" t="t" r="r" b="b"/>
            <a:pathLst>
              <a:path w="11409851" h="7080861">
                <a:moveTo>
                  <a:pt x="0" y="0"/>
                </a:moveTo>
                <a:lnTo>
                  <a:pt x="11409851" y="0"/>
                </a:lnTo>
                <a:lnTo>
                  <a:pt x="11409851" y="7080861"/>
                </a:lnTo>
                <a:lnTo>
                  <a:pt x="0" y="7080861"/>
                </a:lnTo>
                <a:close/>
              </a:path>
            </a:pathLst>
          </a:custGeom>
          <a:solidFill>
            <a:srgbClr val="ACB1BB"/>
          </a:solidFill>
        </p:spPr>
        <p:txBody>
          <a:bodyPr wrap="square" anchor="ctr">
            <a:noAutofit/>
          </a:bodyPr>
          <a:lstStyle>
            <a:lvl1pPr>
              <a:defRPr sz="1000" b="1">
                <a:solidFill>
                  <a:srgbClr val="FFFFFF"/>
                </a:solidFill>
              </a:defRPr>
            </a:lvl1pPr>
          </a:lstStyle>
          <a:p>
            <a:r>
              <a:rPr lang="en-US" dirty="0"/>
              <a:t>IMAGE REPLACE</a:t>
            </a:r>
          </a:p>
        </p:txBody>
      </p:sp>
    </p:spTree>
    <p:extLst>
      <p:ext uri="{BB962C8B-B14F-4D97-AF65-F5344CB8AC3E}">
        <p14:creationId xmlns:p14="http://schemas.microsoft.com/office/powerpoint/2010/main" val="22478354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ain Slide copy 58">
    <p:spTree>
      <p:nvGrpSpPr>
        <p:cNvPr id="1" name=""/>
        <p:cNvGrpSpPr/>
        <p:nvPr/>
      </p:nvGrpSpPr>
      <p:grpSpPr>
        <a:xfrm>
          <a:off x="0" y="0"/>
          <a:ext cx="0" cy="0"/>
          <a:chOff x="0" y="0"/>
          <a:chExt cx="0" cy="0"/>
        </a:xfrm>
      </p:grpSpPr>
      <p:sp>
        <p:nvSpPr>
          <p:cNvPr id="1329" name="Slide Number"/>
          <p:cNvSpPr txBox="1">
            <a:spLocks noGrp="1"/>
          </p:cNvSpPr>
          <p:nvPr>
            <p:ph type="sldNum" sz="quarter" idx="2"/>
          </p:nvPr>
        </p:nvSpPr>
        <p:spPr>
          <a:prstGeom prst="rect">
            <a:avLst/>
          </a:prstGeom>
        </p:spPr>
        <p:txBody>
          <a:bodyPr/>
          <a:lstStyle>
            <a:lvl1pPr>
              <a:defRPr>
                <a:solidFill>
                  <a:srgbClr val="2C2E3C"/>
                </a:solidFill>
              </a:defRPr>
            </a:lvl1pPr>
          </a:lstStyle>
          <a:p>
            <a:fld id="{86CB4B4D-7CA3-9044-876B-883B54F8677D}" type="slidenum">
              <a:rPr lang="en-US" smtClean="0"/>
              <a:pPr/>
              <a:t>‹#›</a:t>
            </a:fld>
            <a:endParaRPr lang="en-US"/>
          </a:p>
        </p:txBody>
      </p:sp>
      <p:sp>
        <p:nvSpPr>
          <p:cNvPr id="13" name="Picture Placeholder 12">
            <a:extLst>
              <a:ext uri="{FF2B5EF4-FFF2-40B4-BE49-F238E27FC236}">
                <a16:creationId xmlns:a16="http://schemas.microsoft.com/office/drawing/2014/main" id="{F3E7530D-683B-4F54-8E0F-F48A61E6E5BE}"/>
              </a:ext>
            </a:extLst>
          </p:cNvPr>
          <p:cNvSpPr>
            <a:spLocks noGrp="1"/>
          </p:cNvSpPr>
          <p:nvPr>
            <p:ph type="pic" sz="quarter" idx="11" hasCustomPrompt="1"/>
          </p:nvPr>
        </p:nvSpPr>
        <p:spPr>
          <a:xfrm>
            <a:off x="1426259" y="2073572"/>
            <a:ext cx="1553835" cy="2758546"/>
          </a:xfrm>
          <a:custGeom>
            <a:avLst/>
            <a:gdLst>
              <a:gd name="connsiteX0" fmla="*/ 0 w 3107669"/>
              <a:gd name="connsiteY0" fmla="*/ 0 h 5517092"/>
              <a:gd name="connsiteX1" fmla="*/ 3107669 w 3107669"/>
              <a:gd name="connsiteY1" fmla="*/ 0 h 5517092"/>
              <a:gd name="connsiteX2" fmla="*/ 3107669 w 3107669"/>
              <a:gd name="connsiteY2" fmla="*/ 5517092 h 5517092"/>
              <a:gd name="connsiteX3" fmla="*/ 0 w 3107669"/>
              <a:gd name="connsiteY3" fmla="*/ 5517092 h 5517092"/>
            </a:gdLst>
            <a:ahLst/>
            <a:cxnLst>
              <a:cxn ang="0">
                <a:pos x="connsiteX0" y="connsiteY0"/>
              </a:cxn>
              <a:cxn ang="0">
                <a:pos x="connsiteX1" y="connsiteY1"/>
              </a:cxn>
              <a:cxn ang="0">
                <a:pos x="connsiteX2" y="connsiteY2"/>
              </a:cxn>
              <a:cxn ang="0">
                <a:pos x="connsiteX3" y="connsiteY3"/>
              </a:cxn>
            </a:cxnLst>
            <a:rect l="l" t="t" r="r" b="b"/>
            <a:pathLst>
              <a:path w="3107669" h="5517092">
                <a:moveTo>
                  <a:pt x="0" y="0"/>
                </a:moveTo>
                <a:lnTo>
                  <a:pt x="3107669" y="0"/>
                </a:lnTo>
                <a:lnTo>
                  <a:pt x="3107669" y="5517092"/>
                </a:lnTo>
                <a:lnTo>
                  <a:pt x="0" y="5517092"/>
                </a:lnTo>
                <a:close/>
              </a:path>
            </a:pathLst>
          </a:custGeom>
          <a:solidFill>
            <a:srgbClr val="ACB1BB"/>
          </a:solidFill>
        </p:spPr>
        <p:txBody>
          <a:bodyPr wrap="square" anchor="ctr">
            <a:noAutofit/>
          </a:bodyPr>
          <a:lstStyle>
            <a:lvl1pPr>
              <a:defRPr sz="1000" b="1">
                <a:solidFill>
                  <a:srgbClr val="FFFFFF"/>
                </a:solidFill>
              </a:defRPr>
            </a:lvl1pPr>
          </a:lstStyle>
          <a:p>
            <a:r>
              <a:rPr lang="en-US" dirty="0"/>
              <a:t>IMAGE REPLACE</a:t>
            </a:r>
          </a:p>
        </p:txBody>
      </p:sp>
      <p:sp>
        <p:nvSpPr>
          <p:cNvPr id="14" name="Picture Placeholder 13">
            <a:extLst>
              <a:ext uri="{FF2B5EF4-FFF2-40B4-BE49-F238E27FC236}">
                <a16:creationId xmlns:a16="http://schemas.microsoft.com/office/drawing/2014/main" id="{2A9187E3-093A-40E8-B68D-981BECAD03ED}"/>
              </a:ext>
            </a:extLst>
          </p:cNvPr>
          <p:cNvSpPr>
            <a:spLocks noGrp="1"/>
          </p:cNvSpPr>
          <p:nvPr>
            <p:ph type="pic" sz="quarter" idx="45" hasCustomPrompt="1"/>
          </p:nvPr>
        </p:nvSpPr>
        <p:spPr>
          <a:xfrm>
            <a:off x="3576792" y="2073572"/>
            <a:ext cx="1553835" cy="2758546"/>
          </a:xfrm>
          <a:custGeom>
            <a:avLst/>
            <a:gdLst>
              <a:gd name="connsiteX0" fmla="*/ 0 w 3107670"/>
              <a:gd name="connsiteY0" fmla="*/ 0 h 5517092"/>
              <a:gd name="connsiteX1" fmla="*/ 3107670 w 3107670"/>
              <a:gd name="connsiteY1" fmla="*/ 0 h 5517092"/>
              <a:gd name="connsiteX2" fmla="*/ 3107670 w 3107670"/>
              <a:gd name="connsiteY2" fmla="*/ 5517092 h 5517092"/>
              <a:gd name="connsiteX3" fmla="*/ 0 w 3107670"/>
              <a:gd name="connsiteY3" fmla="*/ 5517092 h 5517092"/>
            </a:gdLst>
            <a:ahLst/>
            <a:cxnLst>
              <a:cxn ang="0">
                <a:pos x="connsiteX0" y="connsiteY0"/>
              </a:cxn>
              <a:cxn ang="0">
                <a:pos x="connsiteX1" y="connsiteY1"/>
              </a:cxn>
              <a:cxn ang="0">
                <a:pos x="connsiteX2" y="connsiteY2"/>
              </a:cxn>
              <a:cxn ang="0">
                <a:pos x="connsiteX3" y="connsiteY3"/>
              </a:cxn>
            </a:cxnLst>
            <a:rect l="l" t="t" r="r" b="b"/>
            <a:pathLst>
              <a:path w="3107670" h="5517092">
                <a:moveTo>
                  <a:pt x="0" y="0"/>
                </a:moveTo>
                <a:lnTo>
                  <a:pt x="3107670" y="0"/>
                </a:lnTo>
                <a:lnTo>
                  <a:pt x="3107670" y="5517092"/>
                </a:lnTo>
                <a:lnTo>
                  <a:pt x="0" y="5517092"/>
                </a:lnTo>
                <a:close/>
              </a:path>
            </a:pathLst>
          </a:custGeom>
          <a:solidFill>
            <a:srgbClr val="ACB1BB"/>
          </a:solidFill>
        </p:spPr>
        <p:txBody>
          <a:bodyPr wrap="square" anchor="ctr">
            <a:noAutofit/>
          </a:bodyPr>
          <a:lstStyle>
            <a:lvl1pPr>
              <a:defRPr sz="1000" b="1">
                <a:solidFill>
                  <a:srgbClr val="FFFFFF"/>
                </a:solidFill>
              </a:defRPr>
            </a:lvl1pPr>
          </a:lstStyle>
          <a:p>
            <a:r>
              <a:rPr lang="en-US" dirty="0"/>
              <a:t>IMAGE REPLACE</a:t>
            </a:r>
          </a:p>
        </p:txBody>
      </p:sp>
    </p:spTree>
    <p:extLst>
      <p:ext uri="{BB962C8B-B14F-4D97-AF65-F5344CB8AC3E}">
        <p14:creationId xmlns:p14="http://schemas.microsoft.com/office/powerpoint/2010/main" val="10324772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Main Slide copy 59">
    <p:spTree>
      <p:nvGrpSpPr>
        <p:cNvPr id="1" name=""/>
        <p:cNvGrpSpPr/>
        <p:nvPr/>
      </p:nvGrpSpPr>
      <p:grpSpPr>
        <a:xfrm>
          <a:off x="0" y="0"/>
          <a:ext cx="0" cy="0"/>
          <a:chOff x="0" y="0"/>
          <a:chExt cx="0" cy="0"/>
        </a:xfrm>
      </p:grpSpPr>
      <p:sp>
        <p:nvSpPr>
          <p:cNvPr id="1342" name="Slide Number"/>
          <p:cNvSpPr txBox="1">
            <a:spLocks noGrp="1"/>
          </p:cNvSpPr>
          <p:nvPr>
            <p:ph type="sldNum" sz="quarter" idx="2"/>
          </p:nvPr>
        </p:nvSpPr>
        <p:spPr>
          <a:prstGeom prst="rect">
            <a:avLst/>
          </a:prstGeom>
        </p:spPr>
        <p:txBody>
          <a:bodyPr/>
          <a:lstStyle>
            <a:lvl1pPr>
              <a:defRPr>
                <a:solidFill>
                  <a:srgbClr val="2C2E3C"/>
                </a:solidFill>
              </a:defRPr>
            </a:lvl1pPr>
          </a:lstStyle>
          <a:p>
            <a:fld id="{86CB4B4D-7CA3-9044-876B-883B54F8677D}" type="slidenum">
              <a:rPr lang="en-US" smtClean="0"/>
              <a:pPr/>
              <a:t>‹#›</a:t>
            </a:fld>
            <a:endParaRPr lang="en-US"/>
          </a:p>
        </p:txBody>
      </p:sp>
      <p:sp>
        <p:nvSpPr>
          <p:cNvPr id="12" name="Picture Placeholder 11">
            <a:extLst>
              <a:ext uri="{FF2B5EF4-FFF2-40B4-BE49-F238E27FC236}">
                <a16:creationId xmlns:a16="http://schemas.microsoft.com/office/drawing/2014/main" id="{ED696848-D776-4232-9012-5D6248C1FB30}"/>
              </a:ext>
            </a:extLst>
          </p:cNvPr>
          <p:cNvSpPr>
            <a:spLocks noGrp="1"/>
          </p:cNvSpPr>
          <p:nvPr>
            <p:ph type="pic" sz="quarter" idx="11" hasCustomPrompt="1"/>
          </p:nvPr>
        </p:nvSpPr>
        <p:spPr>
          <a:xfrm>
            <a:off x="6791185" y="3554303"/>
            <a:ext cx="2758547" cy="1553836"/>
          </a:xfrm>
          <a:custGeom>
            <a:avLst/>
            <a:gdLst>
              <a:gd name="connsiteX0" fmla="*/ 0 w 5517094"/>
              <a:gd name="connsiteY0" fmla="*/ 0 h 3107671"/>
              <a:gd name="connsiteX1" fmla="*/ 5517094 w 5517094"/>
              <a:gd name="connsiteY1" fmla="*/ 0 h 3107671"/>
              <a:gd name="connsiteX2" fmla="*/ 5517094 w 5517094"/>
              <a:gd name="connsiteY2" fmla="*/ 3107670 h 3107671"/>
              <a:gd name="connsiteX3" fmla="*/ 0 w 5517094"/>
              <a:gd name="connsiteY3" fmla="*/ 3107671 h 3107671"/>
            </a:gdLst>
            <a:ahLst/>
            <a:cxnLst>
              <a:cxn ang="0">
                <a:pos x="connsiteX0" y="connsiteY0"/>
              </a:cxn>
              <a:cxn ang="0">
                <a:pos x="connsiteX1" y="connsiteY1"/>
              </a:cxn>
              <a:cxn ang="0">
                <a:pos x="connsiteX2" y="connsiteY2"/>
              </a:cxn>
              <a:cxn ang="0">
                <a:pos x="connsiteX3" y="connsiteY3"/>
              </a:cxn>
            </a:cxnLst>
            <a:rect l="l" t="t" r="r" b="b"/>
            <a:pathLst>
              <a:path w="5517094" h="3107671">
                <a:moveTo>
                  <a:pt x="0" y="0"/>
                </a:moveTo>
                <a:lnTo>
                  <a:pt x="5517094" y="0"/>
                </a:lnTo>
                <a:lnTo>
                  <a:pt x="5517094" y="3107670"/>
                </a:lnTo>
                <a:lnTo>
                  <a:pt x="0" y="3107671"/>
                </a:lnTo>
                <a:close/>
              </a:path>
            </a:pathLst>
          </a:custGeom>
          <a:solidFill>
            <a:srgbClr val="ACB1BB"/>
          </a:solidFill>
        </p:spPr>
        <p:txBody>
          <a:bodyPr wrap="square" anchor="ctr">
            <a:noAutofit/>
          </a:bodyPr>
          <a:lstStyle>
            <a:lvl1pPr>
              <a:defRPr sz="1000" b="1">
                <a:solidFill>
                  <a:srgbClr val="FFFFFF"/>
                </a:solidFill>
              </a:defRPr>
            </a:lvl1pPr>
          </a:lstStyle>
          <a:p>
            <a:r>
              <a:rPr lang="en-US" dirty="0"/>
              <a:t>IMAGE REPLACE</a:t>
            </a:r>
          </a:p>
        </p:txBody>
      </p:sp>
      <p:sp>
        <p:nvSpPr>
          <p:cNvPr id="13" name="Picture Placeholder 12">
            <a:extLst>
              <a:ext uri="{FF2B5EF4-FFF2-40B4-BE49-F238E27FC236}">
                <a16:creationId xmlns:a16="http://schemas.microsoft.com/office/drawing/2014/main" id="{D005B27D-0A2C-40D6-AFF0-34E91F1E0163}"/>
              </a:ext>
            </a:extLst>
          </p:cNvPr>
          <p:cNvSpPr>
            <a:spLocks noGrp="1"/>
          </p:cNvSpPr>
          <p:nvPr>
            <p:ph type="pic" sz="quarter" idx="15" hasCustomPrompt="1"/>
          </p:nvPr>
        </p:nvSpPr>
        <p:spPr>
          <a:xfrm>
            <a:off x="9239787" y="2073572"/>
            <a:ext cx="1553835" cy="2758546"/>
          </a:xfrm>
          <a:custGeom>
            <a:avLst/>
            <a:gdLst>
              <a:gd name="connsiteX0" fmla="*/ 0 w 3107670"/>
              <a:gd name="connsiteY0" fmla="*/ 0 h 5517092"/>
              <a:gd name="connsiteX1" fmla="*/ 3107670 w 3107670"/>
              <a:gd name="connsiteY1" fmla="*/ 0 h 5517092"/>
              <a:gd name="connsiteX2" fmla="*/ 3107670 w 3107670"/>
              <a:gd name="connsiteY2" fmla="*/ 5517092 h 5517092"/>
              <a:gd name="connsiteX3" fmla="*/ 0 w 3107670"/>
              <a:gd name="connsiteY3" fmla="*/ 5517092 h 5517092"/>
            </a:gdLst>
            <a:ahLst/>
            <a:cxnLst>
              <a:cxn ang="0">
                <a:pos x="connsiteX0" y="connsiteY0"/>
              </a:cxn>
              <a:cxn ang="0">
                <a:pos x="connsiteX1" y="connsiteY1"/>
              </a:cxn>
              <a:cxn ang="0">
                <a:pos x="connsiteX2" y="connsiteY2"/>
              </a:cxn>
              <a:cxn ang="0">
                <a:pos x="connsiteX3" y="connsiteY3"/>
              </a:cxn>
            </a:cxnLst>
            <a:rect l="l" t="t" r="r" b="b"/>
            <a:pathLst>
              <a:path w="3107670" h="5517092">
                <a:moveTo>
                  <a:pt x="0" y="0"/>
                </a:moveTo>
                <a:lnTo>
                  <a:pt x="3107670" y="0"/>
                </a:lnTo>
                <a:lnTo>
                  <a:pt x="3107670" y="5517092"/>
                </a:lnTo>
                <a:lnTo>
                  <a:pt x="0" y="5517092"/>
                </a:lnTo>
                <a:close/>
              </a:path>
            </a:pathLst>
          </a:custGeom>
          <a:solidFill>
            <a:srgbClr val="ACB1BB"/>
          </a:solidFill>
        </p:spPr>
        <p:txBody>
          <a:bodyPr wrap="square" anchor="ctr">
            <a:noAutofit/>
          </a:bodyPr>
          <a:lstStyle>
            <a:lvl1pPr>
              <a:defRPr sz="1000" b="1">
                <a:solidFill>
                  <a:srgbClr val="FFFFFF"/>
                </a:solidFill>
              </a:defRPr>
            </a:lvl1pPr>
          </a:lstStyle>
          <a:p>
            <a:r>
              <a:rPr lang="en-US" dirty="0"/>
              <a:t>IMAGE REPLACE</a:t>
            </a:r>
          </a:p>
        </p:txBody>
      </p:sp>
    </p:spTree>
    <p:extLst>
      <p:ext uri="{BB962C8B-B14F-4D97-AF65-F5344CB8AC3E}">
        <p14:creationId xmlns:p14="http://schemas.microsoft.com/office/powerpoint/2010/main" val="59865487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Main Slide copy 60">
    <p:spTree>
      <p:nvGrpSpPr>
        <p:cNvPr id="1" name=""/>
        <p:cNvGrpSpPr/>
        <p:nvPr/>
      </p:nvGrpSpPr>
      <p:grpSpPr>
        <a:xfrm>
          <a:off x="0" y="0"/>
          <a:ext cx="0" cy="0"/>
          <a:chOff x="0" y="0"/>
          <a:chExt cx="0" cy="0"/>
        </a:xfrm>
      </p:grpSpPr>
      <p:sp>
        <p:nvSpPr>
          <p:cNvPr id="1358" name="Slide Number"/>
          <p:cNvSpPr txBox="1">
            <a:spLocks noGrp="1"/>
          </p:cNvSpPr>
          <p:nvPr>
            <p:ph type="sldNum" sz="quarter" idx="2"/>
          </p:nvPr>
        </p:nvSpPr>
        <p:spPr>
          <a:prstGeom prst="rect">
            <a:avLst/>
          </a:prstGeom>
        </p:spPr>
        <p:txBody>
          <a:bodyPr/>
          <a:lstStyle>
            <a:lvl1pPr>
              <a:defRPr>
                <a:solidFill>
                  <a:srgbClr val="2C2E3C"/>
                </a:solidFill>
              </a:defRPr>
            </a:lvl1pPr>
          </a:lstStyle>
          <a:p>
            <a:fld id="{86CB4B4D-7CA3-9044-876B-883B54F8677D}" type="slidenum">
              <a:rPr lang="en-US" smtClean="0"/>
              <a:pPr/>
              <a:t>‹#›</a:t>
            </a:fld>
            <a:endParaRPr lang="en-US"/>
          </a:p>
        </p:txBody>
      </p:sp>
      <p:sp>
        <p:nvSpPr>
          <p:cNvPr id="29" name="Picture Placeholder 28">
            <a:extLst>
              <a:ext uri="{FF2B5EF4-FFF2-40B4-BE49-F238E27FC236}">
                <a16:creationId xmlns:a16="http://schemas.microsoft.com/office/drawing/2014/main" id="{DA132212-838B-442F-AAFF-CB58A03AB002}"/>
              </a:ext>
            </a:extLst>
          </p:cNvPr>
          <p:cNvSpPr>
            <a:spLocks noGrp="1"/>
          </p:cNvSpPr>
          <p:nvPr>
            <p:ph type="pic" sz="quarter" idx="11" hasCustomPrompt="1"/>
          </p:nvPr>
        </p:nvSpPr>
        <p:spPr>
          <a:xfrm>
            <a:off x="2578321" y="1760262"/>
            <a:ext cx="2470392" cy="3294342"/>
          </a:xfrm>
          <a:custGeom>
            <a:avLst/>
            <a:gdLst>
              <a:gd name="connsiteX0" fmla="*/ 0 w 4940783"/>
              <a:gd name="connsiteY0" fmla="*/ 0 h 6588684"/>
              <a:gd name="connsiteX1" fmla="*/ 4940783 w 4940783"/>
              <a:gd name="connsiteY1" fmla="*/ 0 h 6588684"/>
              <a:gd name="connsiteX2" fmla="*/ 4940783 w 4940783"/>
              <a:gd name="connsiteY2" fmla="*/ 6588684 h 6588684"/>
              <a:gd name="connsiteX3" fmla="*/ 0 w 4940783"/>
              <a:gd name="connsiteY3" fmla="*/ 6588684 h 6588684"/>
            </a:gdLst>
            <a:ahLst/>
            <a:cxnLst>
              <a:cxn ang="0">
                <a:pos x="connsiteX0" y="connsiteY0"/>
              </a:cxn>
              <a:cxn ang="0">
                <a:pos x="connsiteX1" y="connsiteY1"/>
              </a:cxn>
              <a:cxn ang="0">
                <a:pos x="connsiteX2" y="connsiteY2"/>
              </a:cxn>
              <a:cxn ang="0">
                <a:pos x="connsiteX3" y="connsiteY3"/>
              </a:cxn>
            </a:cxnLst>
            <a:rect l="l" t="t" r="r" b="b"/>
            <a:pathLst>
              <a:path w="4940783" h="6588684">
                <a:moveTo>
                  <a:pt x="0" y="0"/>
                </a:moveTo>
                <a:lnTo>
                  <a:pt x="4940783" y="0"/>
                </a:lnTo>
                <a:lnTo>
                  <a:pt x="4940783" y="6588684"/>
                </a:lnTo>
                <a:lnTo>
                  <a:pt x="0" y="6588684"/>
                </a:lnTo>
                <a:close/>
              </a:path>
            </a:pathLst>
          </a:custGeom>
          <a:solidFill>
            <a:srgbClr val="ACB1BB"/>
          </a:solidFill>
        </p:spPr>
        <p:txBody>
          <a:bodyPr wrap="square" anchor="ctr">
            <a:noAutofit/>
          </a:bodyPr>
          <a:lstStyle>
            <a:lvl1pPr>
              <a:defRPr sz="1000" b="1">
                <a:solidFill>
                  <a:srgbClr val="FFFFFF"/>
                </a:solidFill>
              </a:defRPr>
            </a:lvl1pPr>
          </a:lstStyle>
          <a:p>
            <a:r>
              <a:rPr lang="en-US" dirty="0"/>
              <a:t>IMAGE REPLACE</a:t>
            </a:r>
          </a:p>
        </p:txBody>
      </p:sp>
    </p:spTree>
    <p:extLst>
      <p:ext uri="{BB962C8B-B14F-4D97-AF65-F5344CB8AC3E}">
        <p14:creationId xmlns:p14="http://schemas.microsoft.com/office/powerpoint/2010/main" val="49318131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2022/4/16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9200071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2022/4/16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8638795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71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6" name="图形 5">
            <a:extLst>
              <a:ext uri="{FF2B5EF4-FFF2-40B4-BE49-F238E27FC236}">
                <a16:creationId xmlns:a16="http://schemas.microsoft.com/office/drawing/2014/main" id="{FC0A723A-9330-45F9-B903-485AD7BCC5C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7" name="Oval 6">
            <a:extLst>
              <a:ext uri="{FF2B5EF4-FFF2-40B4-BE49-F238E27FC236}">
                <a16:creationId xmlns:a16="http://schemas.microsoft.com/office/drawing/2014/main" id="{CAA616AC-03AF-4B78-BF8F-4AAB3270C2D0}"/>
              </a:ext>
            </a:extLst>
          </p:cNvPr>
          <p:cNvSpPr>
            <a:spLocks noChangeArrowheads="1"/>
          </p:cNvSpPr>
          <p:nvPr userDrawn="1"/>
        </p:nvSpPr>
        <p:spPr bwMode="auto">
          <a:xfrm>
            <a:off x="9860110" y="5032628"/>
            <a:ext cx="928433" cy="928435"/>
          </a:xfrm>
          <a:prstGeom prst="ellipse">
            <a:avLst/>
          </a:prstGeom>
          <a:noFill/>
          <a:ln w="952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7">
            <a:extLst>
              <a:ext uri="{FF2B5EF4-FFF2-40B4-BE49-F238E27FC236}">
                <a16:creationId xmlns:a16="http://schemas.microsoft.com/office/drawing/2014/main" id="{F367FB7C-960D-450D-A623-ADF233A40D5A}"/>
              </a:ext>
            </a:extLst>
          </p:cNvPr>
          <p:cNvSpPr>
            <a:spLocks noChangeArrowheads="1"/>
          </p:cNvSpPr>
          <p:nvPr userDrawn="1"/>
        </p:nvSpPr>
        <p:spPr bwMode="auto">
          <a:xfrm>
            <a:off x="10166095" y="4579938"/>
            <a:ext cx="930530" cy="928435"/>
          </a:xfrm>
          <a:prstGeom prst="ellipse">
            <a:avLst/>
          </a:prstGeom>
          <a:noFill/>
          <a:ln w="95250" cap="flat">
            <a:solidFill>
              <a:srgbClr val="DA39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5">
            <a:extLst>
              <a:ext uri="{FF2B5EF4-FFF2-40B4-BE49-F238E27FC236}">
                <a16:creationId xmlns:a16="http://schemas.microsoft.com/office/drawing/2014/main" id="{1362A1E6-1306-40F3-9F64-2054B00262BB}"/>
              </a:ext>
            </a:extLst>
          </p:cNvPr>
          <p:cNvSpPr>
            <a:spLocks/>
          </p:cNvSpPr>
          <p:nvPr userDrawn="1"/>
        </p:nvSpPr>
        <p:spPr bwMode="auto">
          <a:xfrm>
            <a:off x="2377513" y="2023858"/>
            <a:ext cx="3410405" cy="3404087"/>
          </a:xfrm>
          <a:custGeom>
            <a:avLst/>
            <a:gdLst>
              <a:gd name="T0" fmla="*/ 958 w 2262"/>
              <a:gd name="T1" fmla="*/ 2246 h 2262"/>
              <a:gd name="T2" fmla="*/ 16 w 2262"/>
              <a:gd name="T3" fmla="*/ 1304 h 2262"/>
              <a:gd name="T4" fmla="*/ 16 w 2262"/>
              <a:gd name="T5" fmla="*/ 1246 h 2262"/>
              <a:gd name="T6" fmla="*/ 1246 w 2262"/>
              <a:gd name="T7" fmla="*/ 16 h 2262"/>
              <a:gd name="T8" fmla="*/ 1304 w 2262"/>
              <a:gd name="T9" fmla="*/ 16 h 2262"/>
              <a:gd name="T10" fmla="*/ 2246 w 2262"/>
              <a:gd name="T11" fmla="*/ 958 h 2262"/>
              <a:gd name="T12" fmla="*/ 2246 w 2262"/>
              <a:gd name="T13" fmla="*/ 1016 h 2262"/>
              <a:gd name="T14" fmla="*/ 1016 w 2262"/>
              <a:gd name="T15" fmla="*/ 2246 h 2262"/>
              <a:gd name="T16" fmla="*/ 958 w 2262"/>
              <a:gd name="T17" fmla="*/ 2246 h 2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2" h="2262">
                <a:moveTo>
                  <a:pt x="958" y="2246"/>
                </a:moveTo>
                <a:cubicBezTo>
                  <a:pt x="16" y="1304"/>
                  <a:pt x="16" y="1304"/>
                  <a:pt x="16" y="1304"/>
                </a:cubicBezTo>
                <a:cubicBezTo>
                  <a:pt x="0" y="1288"/>
                  <a:pt x="0" y="1262"/>
                  <a:pt x="16" y="1246"/>
                </a:cubicBezTo>
                <a:cubicBezTo>
                  <a:pt x="1246" y="16"/>
                  <a:pt x="1246" y="16"/>
                  <a:pt x="1246" y="16"/>
                </a:cubicBezTo>
                <a:cubicBezTo>
                  <a:pt x="1262" y="0"/>
                  <a:pt x="1288" y="0"/>
                  <a:pt x="1304" y="16"/>
                </a:cubicBezTo>
                <a:cubicBezTo>
                  <a:pt x="2246" y="958"/>
                  <a:pt x="2246" y="958"/>
                  <a:pt x="2246" y="958"/>
                </a:cubicBezTo>
                <a:cubicBezTo>
                  <a:pt x="2262" y="974"/>
                  <a:pt x="2262" y="1000"/>
                  <a:pt x="2246" y="1016"/>
                </a:cubicBezTo>
                <a:cubicBezTo>
                  <a:pt x="1016" y="2246"/>
                  <a:pt x="1016" y="2246"/>
                  <a:pt x="1016" y="2246"/>
                </a:cubicBezTo>
                <a:cubicBezTo>
                  <a:pt x="1000" y="2262"/>
                  <a:pt x="974" y="2262"/>
                  <a:pt x="958" y="2246"/>
                </a:cubicBezTo>
                <a:close/>
              </a:path>
            </a:pathLst>
          </a:custGeom>
          <a:solidFill>
            <a:srgbClr val="DA397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6">
            <a:extLst>
              <a:ext uri="{FF2B5EF4-FFF2-40B4-BE49-F238E27FC236}">
                <a16:creationId xmlns:a16="http://schemas.microsoft.com/office/drawing/2014/main" id="{88FD7E2B-42E1-4D0F-BFAF-CA4FC6ACB867}"/>
              </a:ext>
            </a:extLst>
          </p:cNvPr>
          <p:cNvSpPr>
            <a:spLocks/>
          </p:cNvSpPr>
          <p:nvPr userDrawn="1"/>
        </p:nvSpPr>
        <p:spPr bwMode="auto">
          <a:xfrm>
            <a:off x="1635527" y="1831915"/>
            <a:ext cx="3393978" cy="3387660"/>
          </a:xfrm>
          <a:custGeom>
            <a:avLst/>
            <a:gdLst>
              <a:gd name="T0" fmla="*/ 1096 w 2251"/>
              <a:gd name="T1" fmla="*/ 2235 h 2251"/>
              <a:gd name="T2" fmla="*/ 16 w 2251"/>
              <a:gd name="T3" fmla="*/ 1155 h 2251"/>
              <a:gd name="T4" fmla="*/ 16 w 2251"/>
              <a:gd name="T5" fmla="*/ 1096 h 2251"/>
              <a:gd name="T6" fmla="*/ 1096 w 2251"/>
              <a:gd name="T7" fmla="*/ 16 h 2251"/>
              <a:gd name="T8" fmla="*/ 1155 w 2251"/>
              <a:gd name="T9" fmla="*/ 16 h 2251"/>
              <a:gd name="T10" fmla="*/ 2235 w 2251"/>
              <a:gd name="T11" fmla="*/ 1096 h 2251"/>
              <a:gd name="T12" fmla="*/ 2235 w 2251"/>
              <a:gd name="T13" fmla="*/ 1155 h 2251"/>
              <a:gd name="T14" fmla="*/ 1155 w 2251"/>
              <a:gd name="T15" fmla="*/ 2235 h 2251"/>
              <a:gd name="T16" fmla="*/ 1096 w 2251"/>
              <a:gd name="T17" fmla="*/ 2235 h 2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1" h="2251">
                <a:moveTo>
                  <a:pt x="1096" y="2235"/>
                </a:moveTo>
                <a:cubicBezTo>
                  <a:pt x="16" y="1155"/>
                  <a:pt x="16" y="1155"/>
                  <a:pt x="16" y="1155"/>
                </a:cubicBezTo>
                <a:cubicBezTo>
                  <a:pt x="0" y="1139"/>
                  <a:pt x="0" y="1112"/>
                  <a:pt x="16" y="1096"/>
                </a:cubicBezTo>
                <a:cubicBezTo>
                  <a:pt x="1096" y="16"/>
                  <a:pt x="1096" y="16"/>
                  <a:pt x="1096" y="16"/>
                </a:cubicBezTo>
                <a:cubicBezTo>
                  <a:pt x="1112" y="0"/>
                  <a:pt x="1139" y="0"/>
                  <a:pt x="1155" y="16"/>
                </a:cubicBezTo>
                <a:cubicBezTo>
                  <a:pt x="2235" y="1096"/>
                  <a:pt x="2235" y="1096"/>
                  <a:pt x="2235" y="1096"/>
                </a:cubicBezTo>
                <a:cubicBezTo>
                  <a:pt x="2251" y="1112"/>
                  <a:pt x="2251" y="1139"/>
                  <a:pt x="2235" y="1155"/>
                </a:cubicBezTo>
                <a:cubicBezTo>
                  <a:pt x="1155" y="2235"/>
                  <a:pt x="1155" y="2235"/>
                  <a:pt x="1155" y="2235"/>
                </a:cubicBezTo>
                <a:cubicBezTo>
                  <a:pt x="1139" y="2251"/>
                  <a:pt x="1112" y="2251"/>
                  <a:pt x="1096" y="22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13" name="图形 12">
            <a:extLst>
              <a:ext uri="{FF2B5EF4-FFF2-40B4-BE49-F238E27FC236}">
                <a16:creationId xmlns:a16="http://schemas.microsoft.com/office/drawing/2014/main" id="{B6069902-00E0-4AA7-817F-7E82DF64A460}"/>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1153" y="4659642"/>
            <a:ext cx="691715" cy="1381125"/>
          </a:xfrm>
          <a:custGeom>
            <a:avLst/>
            <a:gdLst>
              <a:gd name="connsiteX0" fmla="*/ 0 w 691715"/>
              <a:gd name="connsiteY0" fmla="*/ 0 h 1381125"/>
              <a:gd name="connsiteX1" fmla="*/ 691715 w 691715"/>
              <a:gd name="connsiteY1" fmla="*/ 0 h 1381125"/>
              <a:gd name="connsiteX2" fmla="*/ 691715 w 691715"/>
              <a:gd name="connsiteY2" fmla="*/ 1381125 h 1381125"/>
              <a:gd name="connsiteX3" fmla="*/ 0 w 691715"/>
              <a:gd name="connsiteY3" fmla="*/ 1381125 h 1381125"/>
            </a:gdLst>
            <a:ahLst/>
            <a:cxnLst>
              <a:cxn ang="0">
                <a:pos x="connsiteX0" y="connsiteY0"/>
              </a:cxn>
              <a:cxn ang="0">
                <a:pos x="connsiteX1" y="connsiteY1"/>
              </a:cxn>
              <a:cxn ang="0">
                <a:pos x="connsiteX2" y="connsiteY2"/>
              </a:cxn>
              <a:cxn ang="0">
                <a:pos x="connsiteX3" y="connsiteY3"/>
              </a:cxn>
            </a:cxnLst>
            <a:rect l="l" t="t" r="r" b="b"/>
            <a:pathLst>
              <a:path w="691715" h="1381125">
                <a:moveTo>
                  <a:pt x="0" y="0"/>
                </a:moveTo>
                <a:lnTo>
                  <a:pt x="691715" y="0"/>
                </a:lnTo>
                <a:lnTo>
                  <a:pt x="691715" y="1381125"/>
                </a:lnTo>
                <a:lnTo>
                  <a:pt x="0" y="1381125"/>
                </a:lnTo>
                <a:close/>
              </a:path>
            </a:pathLst>
          </a:custGeom>
        </p:spPr>
      </p:pic>
      <p:sp>
        <p:nvSpPr>
          <p:cNvPr id="5" name="Oval 5">
            <a:extLst>
              <a:ext uri="{FF2B5EF4-FFF2-40B4-BE49-F238E27FC236}">
                <a16:creationId xmlns:a16="http://schemas.microsoft.com/office/drawing/2014/main" id="{5C04C722-A9BF-4223-A46C-28EE63144BC6}"/>
              </a:ext>
            </a:extLst>
          </p:cNvPr>
          <p:cNvSpPr>
            <a:spLocks noChangeArrowheads="1"/>
          </p:cNvSpPr>
          <p:nvPr userDrawn="1"/>
        </p:nvSpPr>
        <p:spPr bwMode="auto">
          <a:xfrm>
            <a:off x="6665032" y="1067026"/>
            <a:ext cx="768350" cy="764889"/>
          </a:xfrm>
          <a:prstGeom prst="ellipse">
            <a:avLst/>
          </a:prstGeom>
          <a:noFill/>
          <a:ln w="95250" cap="flat">
            <a:solidFill>
              <a:srgbClr val="384B9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2022/4/16</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dirty="0"/>
              <a:t>www.1ppt.com</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a:prstGeom prst="rect">
            <a:avLst/>
          </a:prstGeo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2022/4/16</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www.1ppt.com</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7" name="图形 16">
            <a:extLst>
              <a:ext uri="{FF2B5EF4-FFF2-40B4-BE49-F238E27FC236}">
                <a16:creationId xmlns:a16="http://schemas.microsoft.com/office/drawing/2014/main" id="{0EF052CC-7883-40DD-8F71-CEAB9DAB8067}"/>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13" name="标题 1"/>
          <p:cNvSpPr>
            <a:spLocks noGrp="1"/>
          </p:cNvSpPr>
          <p:nvPr userDrawn="1">
            <p:ph type="ctrTitle" hasCustomPrompt="1"/>
          </p:nvPr>
        </p:nvSpPr>
        <p:spPr>
          <a:xfrm>
            <a:off x="1690989" y="2042535"/>
            <a:ext cx="5426076" cy="1621509"/>
          </a:xfrm>
          <a:prstGeom prst="rect">
            <a:avLst/>
          </a:prstGeo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1690989" y="4348771"/>
            <a:ext cx="5426076" cy="310871"/>
          </a:xfrm>
          <a:prstGeom prst="rect">
            <a:avLst/>
          </a:prstGeo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1690990" y="4052500"/>
            <a:ext cx="5426076" cy="296271"/>
          </a:xfrm>
          <a:prstGeom prst="rect">
            <a:avLst/>
          </a:prstGeo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pic>
        <p:nvPicPr>
          <p:cNvPr id="10" name="图形 9">
            <a:extLst>
              <a:ext uri="{FF2B5EF4-FFF2-40B4-BE49-F238E27FC236}">
                <a16:creationId xmlns:a16="http://schemas.microsoft.com/office/drawing/2014/main" id="{9FF5C99D-82A7-47DE-A222-5A802A44F09F}"/>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1" y="4659642"/>
            <a:ext cx="690561" cy="1381125"/>
          </a:xfrm>
          <a:custGeom>
            <a:avLst/>
            <a:gdLst>
              <a:gd name="connsiteX0" fmla="*/ 0 w 690561"/>
              <a:gd name="connsiteY0" fmla="*/ 0 h 1381125"/>
              <a:gd name="connsiteX1" fmla="*/ 690561 w 690561"/>
              <a:gd name="connsiteY1" fmla="*/ 0 h 1381125"/>
              <a:gd name="connsiteX2" fmla="*/ 690561 w 690561"/>
              <a:gd name="connsiteY2" fmla="*/ 1381125 h 1381125"/>
              <a:gd name="connsiteX3" fmla="*/ 0 w 690561"/>
              <a:gd name="connsiteY3" fmla="*/ 1381125 h 1381125"/>
            </a:gdLst>
            <a:ahLst/>
            <a:cxnLst>
              <a:cxn ang="0">
                <a:pos x="connsiteX0" y="connsiteY0"/>
              </a:cxn>
              <a:cxn ang="0">
                <a:pos x="connsiteX1" y="connsiteY1"/>
              </a:cxn>
              <a:cxn ang="0">
                <a:pos x="connsiteX2" y="connsiteY2"/>
              </a:cxn>
              <a:cxn ang="0">
                <a:pos x="connsiteX3" y="connsiteY3"/>
              </a:cxn>
            </a:cxnLst>
            <a:rect l="l" t="t" r="r" b="b"/>
            <a:pathLst>
              <a:path w="690561" h="1381125">
                <a:moveTo>
                  <a:pt x="0" y="0"/>
                </a:moveTo>
                <a:lnTo>
                  <a:pt x="690561" y="0"/>
                </a:lnTo>
                <a:lnTo>
                  <a:pt x="690561" y="1381125"/>
                </a:lnTo>
                <a:lnTo>
                  <a:pt x="0" y="1381125"/>
                </a:lnTo>
                <a:close/>
              </a:path>
            </a:pathLst>
          </a:custGeom>
        </p:spPr>
      </p:pic>
      <p:pic>
        <p:nvPicPr>
          <p:cNvPr id="19" name="图形 18">
            <a:extLst>
              <a:ext uri="{FF2B5EF4-FFF2-40B4-BE49-F238E27FC236}">
                <a16:creationId xmlns:a16="http://schemas.microsoft.com/office/drawing/2014/main" id="{3DD387B4-DA8C-4C3F-A416-19AD38B9BC14}"/>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253537" y="2618245"/>
            <a:ext cx="2306236" cy="2306236"/>
          </a:xfrm>
          <a:prstGeom prst="rect">
            <a:avLst/>
          </a:prstGeom>
        </p:spPr>
      </p:pic>
      <p:pic>
        <p:nvPicPr>
          <p:cNvPr id="20" name="图形 19">
            <a:extLst>
              <a:ext uri="{FF2B5EF4-FFF2-40B4-BE49-F238E27FC236}">
                <a16:creationId xmlns:a16="http://schemas.microsoft.com/office/drawing/2014/main" id="{A82B6C92-DF4E-4BD0-8DCE-29419AAF1F2F}"/>
              </a:ext>
            </a:extLst>
          </p:cNvPr>
          <p:cNvPicPr>
            <a:picLocks noChangeAspect="1"/>
          </p:cNvPicPr>
          <p:nvPr userDrawn="1"/>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8194775" y="1943099"/>
            <a:ext cx="2306236" cy="2306236"/>
          </a:xfrm>
          <a:prstGeom prst="rect">
            <a:avLst/>
          </a:prstGeom>
        </p:spPr>
      </p:pic>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88154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Main Slide copy 29">
    <p:spTree>
      <p:nvGrpSpPr>
        <p:cNvPr id="1" name=""/>
        <p:cNvGrpSpPr/>
        <p:nvPr/>
      </p:nvGrpSpPr>
      <p:grpSpPr>
        <a:xfrm>
          <a:off x="0" y="0"/>
          <a:ext cx="0" cy="0"/>
          <a:chOff x="0" y="0"/>
          <a:chExt cx="0" cy="0"/>
        </a:xfrm>
      </p:grpSpPr>
      <p:sp>
        <p:nvSpPr>
          <p:cNvPr id="698" name="Slide Number"/>
          <p:cNvSpPr txBox="1">
            <a:spLocks noGrp="1"/>
          </p:cNvSpPr>
          <p:nvPr>
            <p:ph type="sldNum" sz="quarter" idx="2"/>
          </p:nvPr>
        </p:nvSpPr>
        <p:spPr>
          <a:prstGeom prst="rect">
            <a:avLst/>
          </a:prstGeom>
        </p:spPr>
        <p:txBody>
          <a:bodyPr/>
          <a:lstStyle>
            <a:lvl1pPr>
              <a:defRPr>
                <a:solidFill>
                  <a:srgbClr val="2C2E3C"/>
                </a:solidFill>
              </a:defRPr>
            </a:lvl1pPr>
          </a:lstStyle>
          <a:p>
            <a:fld id="{86CB4B4D-7CA3-9044-876B-883B54F8677D}" type="slidenum">
              <a:rPr lang="en-US" smtClean="0"/>
              <a:pPr/>
              <a:t>‹#›</a:t>
            </a:fld>
            <a:endParaRPr lang="en-US"/>
          </a:p>
        </p:txBody>
      </p:sp>
      <p:sp>
        <p:nvSpPr>
          <p:cNvPr id="38" name="Picture Placeholder 37">
            <a:extLst>
              <a:ext uri="{FF2B5EF4-FFF2-40B4-BE49-F238E27FC236}">
                <a16:creationId xmlns:a16="http://schemas.microsoft.com/office/drawing/2014/main" id="{D25996C7-58AB-4DD9-B714-E72AAD0F3EFA}"/>
              </a:ext>
            </a:extLst>
          </p:cNvPr>
          <p:cNvSpPr>
            <a:spLocks noGrp="1"/>
          </p:cNvSpPr>
          <p:nvPr>
            <p:ph type="pic" sz="quarter" idx="11" hasCustomPrompt="1"/>
          </p:nvPr>
        </p:nvSpPr>
        <p:spPr>
          <a:xfrm>
            <a:off x="7315200" y="2210561"/>
            <a:ext cx="2438400" cy="2436877"/>
          </a:xfrm>
          <a:custGeom>
            <a:avLst/>
            <a:gdLst>
              <a:gd name="connsiteX0" fmla="*/ 0 w 4876800"/>
              <a:gd name="connsiteY0" fmla="*/ 0 h 4873754"/>
              <a:gd name="connsiteX1" fmla="*/ 4876800 w 4876800"/>
              <a:gd name="connsiteY1" fmla="*/ 0 h 4873754"/>
              <a:gd name="connsiteX2" fmla="*/ 4876800 w 4876800"/>
              <a:gd name="connsiteY2" fmla="*/ 4873754 h 4873754"/>
              <a:gd name="connsiteX3" fmla="*/ 0 w 4876800"/>
              <a:gd name="connsiteY3" fmla="*/ 4873754 h 4873754"/>
            </a:gdLst>
            <a:ahLst/>
            <a:cxnLst>
              <a:cxn ang="0">
                <a:pos x="connsiteX0" y="connsiteY0"/>
              </a:cxn>
              <a:cxn ang="0">
                <a:pos x="connsiteX1" y="connsiteY1"/>
              </a:cxn>
              <a:cxn ang="0">
                <a:pos x="connsiteX2" y="connsiteY2"/>
              </a:cxn>
              <a:cxn ang="0">
                <a:pos x="connsiteX3" y="connsiteY3"/>
              </a:cxn>
            </a:cxnLst>
            <a:rect l="l" t="t" r="r" b="b"/>
            <a:pathLst>
              <a:path w="4876800" h="4873754">
                <a:moveTo>
                  <a:pt x="0" y="0"/>
                </a:moveTo>
                <a:lnTo>
                  <a:pt x="4876800" y="0"/>
                </a:lnTo>
                <a:lnTo>
                  <a:pt x="4876800" y="4873754"/>
                </a:lnTo>
                <a:lnTo>
                  <a:pt x="0" y="4873754"/>
                </a:lnTo>
                <a:close/>
              </a:path>
            </a:pathLst>
          </a:custGeom>
          <a:solidFill>
            <a:srgbClr val="ACB1BB"/>
          </a:solidFill>
        </p:spPr>
        <p:txBody>
          <a:bodyPr wrap="square" anchor="ctr">
            <a:noAutofit/>
          </a:bodyPr>
          <a:lstStyle>
            <a:lvl1pPr>
              <a:defRPr sz="1000" b="1">
                <a:solidFill>
                  <a:srgbClr val="FFFFFF"/>
                </a:solidFill>
              </a:defRPr>
            </a:lvl1pPr>
          </a:lstStyle>
          <a:p>
            <a:r>
              <a:rPr lang="en-US" dirty="0"/>
              <a:t>IMAGE REPLACE</a:t>
            </a:r>
          </a:p>
        </p:txBody>
      </p:sp>
      <p:sp>
        <p:nvSpPr>
          <p:cNvPr id="37" name="Picture Placeholder 36">
            <a:extLst>
              <a:ext uri="{FF2B5EF4-FFF2-40B4-BE49-F238E27FC236}">
                <a16:creationId xmlns:a16="http://schemas.microsoft.com/office/drawing/2014/main" id="{55864EF6-5D9D-470C-B0AF-20A2F5298ABF}"/>
              </a:ext>
            </a:extLst>
          </p:cNvPr>
          <p:cNvSpPr>
            <a:spLocks noGrp="1"/>
          </p:cNvSpPr>
          <p:nvPr>
            <p:ph type="pic" sz="quarter" idx="35" hasCustomPrompt="1"/>
          </p:nvPr>
        </p:nvSpPr>
        <p:spPr>
          <a:xfrm>
            <a:off x="4876800" y="2210561"/>
            <a:ext cx="2438400" cy="2436877"/>
          </a:xfrm>
          <a:custGeom>
            <a:avLst/>
            <a:gdLst>
              <a:gd name="connsiteX0" fmla="*/ 0 w 4876800"/>
              <a:gd name="connsiteY0" fmla="*/ 0 h 4873754"/>
              <a:gd name="connsiteX1" fmla="*/ 4876800 w 4876800"/>
              <a:gd name="connsiteY1" fmla="*/ 0 h 4873754"/>
              <a:gd name="connsiteX2" fmla="*/ 4876800 w 4876800"/>
              <a:gd name="connsiteY2" fmla="*/ 4873754 h 4873754"/>
              <a:gd name="connsiteX3" fmla="*/ 0 w 4876800"/>
              <a:gd name="connsiteY3" fmla="*/ 4873754 h 4873754"/>
            </a:gdLst>
            <a:ahLst/>
            <a:cxnLst>
              <a:cxn ang="0">
                <a:pos x="connsiteX0" y="connsiteY0"/>
              </a:cxn>
              <a:cxn ang="0">
                <a:pos x="connsiteX1" y="connsiteY1"/>
              </a:cxn>
              <a:cxn ang="0">
                <a:pos x="connsiteX2" y="connsiteY2"/>
              </a:cxn>
              <a:cxn ang="0">
                <a:pos x="connsiteX3" y="connsiteY3"/>
              </a:cxn>
            </a:cxnLst>
            <a:rect l="l" t="t" r="r" b="b"/>
            <a:pathLst>
              <a:path w="4876800" h="4873754">
                <a:moveTo>
                  <a:pt x="0" y="0"/>
                </a:moveTo>
                <a:lnTo>
                  <a:pt x="4876800" y="0"/>
                </a:lnTo>
                <a:lnTo>
                  <a:pt x="4876800" y="4873754"/>
                </a:lnTo>
                <a:lnTo>
                  <a:pt x="0" y="4873754"/>
                </a:lnTo>
                <a:close/>
              </a:path>
            </a:pathLst>
          </a:custGeom>
          <a:solidFill>
            <a:schemeClr val="bg1">
              <a:lumMod val="50000"/>
            </a:schemeClr>
          </a:solidFill>
        </p:spPr>
        <p:txBody>
          <a:bodyPr wrap="square" anchor="ctr">
            <a:noAutofit/>
          </a:bodyPr>
          <a:lstStyle>
            <a:lvl1pPr>
              <a:defRPr sz="1000" b="1">
                <a:solidFill>
                  <a:srgbClr val="FFFFFF"/>
                </a:solidFill>
              </a:defRPr>
            </a:lvl1pPr>
          </a:lstStyle>
          <a:p>
            <a:r>
              <a:rPr lang="en-US" dirty="0"/>
              <a:t>IMAGE REPLACE</a:t>
            </a:r>
          </a:p>
        </p:txBody>
      </p:sp>
      <p:sp>
        <p:nvSpPr>
          <p:cNvPr id="39" name="Picture Placeholder 38">
            <a:extLst>
              <a:ext uri="{FF2B5EF4-FFF2-40B4-BE49-F238E27FC236}">
                <a16:creationId xmlns:a16="http://schemas.microsoft.com/office/drawing/2014/main" id="{D5694D16-784F-4AC2-B5B9-880992687702}"/>
              </a:ext>
            </a:extLst>
          </p:cNvPr>
          <p:cNvSpPr>
            <a:spLocks noGrp="1"/>
          </p:cNvSpPr>
          <p:nvPr>
            <p:ph type="pic" sz="quarter" idx="36" hasCustomPrompt="1"/>
          </p:nvPr>
        </p:nvSpPr>
        <p:spPr>
          <a:xfrm>
            <a:off x="9753599" y="2210561"/>
            <a:ext cx="2438401" cy="2436877"/>
          </a:xfrm>
          <a:custGeom>
            <a:avLst/>
            <a:gdLst>
              <a:gd name="connsiteX0" fmla="*/ 0 w 4876802"/>
              <a:gd name="connsiteY0" fmla="*/ 0 h 4873754"/>
              <a:gd name="connsiteX1" fmla="*/ 4876802 w 4876802"/>
              <a:gd name="connsiteY1" fmla="*/ 0 h 4873754"/>
              <a:gd name="connsiteX2" fmla="*/ 4876802 w 4876802"/>
              <a:gd name="connsiteY2" fmla="*/ 4873754 h 4873754"/>
              <a:gd name="connsiteX3" fmla="*/ 0 w 4876802"/>
              <a:gd name="connsiteY3" fmla="*/ 4873754 h 4873754"/>
            </a:gdLst>
            <a:ahLst/>
            <a:cxnLst>
              <a:cxn ang="0">
                <a:pos x="connsiteX0" y="connsiteY0"/>
              </a:cxn>
              <a:cxn ang="0">
                <a:pos x="connsiteX1" y="connsiteY1"/>
              </a:cxn>
              <a:cxn ang="0">
                <a:pos x="connsiteX2" y="connsiteY2"/>
              </a:cxn>
              <a:cxn ang="0">
                <a:pos x="connsiteX3" y="connsiteY3"/>
              </a:cxn>
            </a:cxnLst>
            <a:rect l="l" t="t" r="r" b="b"/>
            <a:pathLst>
              <a:path w="4876802" h="4873754">
                <a:moveTo>
                  <a:pt x="0" y="0"/>
                </a:moveTo>
                <a:lnTo>
                  <a:pt x="4876802" y="0"/>
                </a:lnTo>
                <a:lnTo>
                  <a:pt x="4876802" y="4873754"/>
                </a:lnTo>
                <a:lnTo>
                  <a:pt x="0" y="4873754"/>
                </a:lnTo>
                <a:close/>
              </a:path>
            </a:pathLst>
          </a:custGeom>
          <a:solidFill>
            <a:schemeClr val="bg1">
              <a:lumMod val="50000"/>
            </a:schemeClr>
          </a:solidFill>
        </p:spPr>
        <p:txBody>
          <a:bodyPr wrap="square" anchor="ctr">
            <a:noAutofit/>
          </a:bodyPr>
          <a:lstStyle>
            <a:lvl1pPr>
              <a:defRPr sz="1000" b="1">
                <a:solidFill>
                  <a:srgbClr val="FFFFFF"/>
                </a:solidFill>
              </a:defRPr>
            </a:lvl1pPr>
          </a:lstStyle>
          <a:p>
            <a:r>
              <a:rPr lang="en-US" dirty="0"/>
              <a:t>IMAGE REPLACE</a:t>
            </a:r>
          </a:p>
        </p:txBody>
      </p:sp>
    </p:spTree>
    <p:extLst>
      <p:ext uri="{BB962C8B-B14F-4D97-AF65-F5344CB8AC3E}">
        <p14:creationId xmlns:p14="http://schemas.microsoft.com/office/powerpoint/2010/main" val="302908171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Main Slide copy 37">
    <p:spTree>
      <p:nvGrpSpPr>
        <p:cNvPr id="1" name=""/>
        <p:cNvGrpSpPr/>
        <p:nvPr/>
      </p:nvGrpSpPr>
      <p:grpSpPr>
        <a:xfrm>
          <a:off x="0" y="0"/>
          <a:ext cx="0" cy="0"/>
          <a:chOff x="0" y="0"/>
          <a:chExt cx="0" cy="0"/>
        </a:xfrm>
      </p:grpSpPr>
      <p:sp>
        <p:nvSpPr>
          <p:cNvPr id="896" name="Slide Number"/>
          <p:cNvSpPr txBox="1">
            <a:spLocks noGrp="1"/>
          </p:cNvSpPr>
          <p:nvPr>
            <p:ph type="sldNum" sz="quarter" idx="2"/>
          </p:nvPr>
        </p:nvSpPr>
        <p:spPr>
          <a:prstGeom prst="rect">
            <a:avLst/>
          </a:prstGeom>
        </p:spPr>
        <p:txBody>
          <a:bodyPr/>
          <a:lstStyle>
            <a:lvl1pPr>
              <a:defRPr>
                <a:solidFill>
                  <a:srgbClr val="2C2E3C"/>
                </a:solidFill>
              </a:defRPr>
            </a:lvl1pPr>
          </a:lstStyle>
          <a:p>
            <a:fld id="{86CB4B4D-7CA3-9044-876B-883B54F8677D}" type="slidenum">
              <a:rPr lang="en-US" smtClean="0"/>
              <a:pPr/>
              <a:t>‹#›</a:t>
            </a:fld>
            <a:endParaRPr lang="en-US"/>
          </a:p>
        </p:txBody>
      </p:sp>
      <p:sp>
        <p:nvSpPr>
          <p:cNvPr id="26" name="Picture Placeholder 25">
            <a:extLst>
              <a:ext uri="{FF2B5EF4-FFF2-40B4-BE49-F238E27FC236}">
                <a16:creationId xmlns:a16="http://schemas.microsoft.com/office/drawing/2014/main" id="{1DD74451-0BA9-4FC5-9E03-7402163105A8}"/>
              </a:ext>
            </a:extLst>
          </p:cNvPr>
          <p:cNvSpPr>
            <a:spLocks noGrp="1"/>
          </p:cNvSpPr>
          <p:nvPr>
            <p:ph type="pic" sz="quarter" idx="11" hasCustomPrompt="1"/>
          </p:nvPr>
        </p:nvSpPr>
        <p:spPr>
          <a:xfrm>
            <a:off x="-1" y="0"/>
            <a:ext cx="4560175" cy="6858001"/>
          </a:xfrm>
          <a:custGeom>
            <a:avLst/>
            <a:gdLst>
              <a:gd name="connsiteX0" fmla="*/ 0 w 9120349"/>
              <a:gd name="connsiteY0" fmla="*/ 0 h 13716001"/>
              <a:gd name="connsiteX1" fmla="*/ 9120349 w 9120349"/>
              <a:gd name="connsiteY1" fmla="*/ 0 h 13716001"/>
              <a:gd name="connsiteX2" fmla="*/ 9120349 w 9120349"/>
              <a:gd name="connsiteY2" fmla="*/ 13716001 h 13716001"/>
              <a:gd name="connsiteX3" fmla="*/ 0 w 9120349"/>
              <a:gd name="connsiteY3" fmla="*/ 13716001 h 13716001"/>
            </a:gdLst>
            <a:ahLst/>
            <a:cxnLst>
              <a:cxn ang="0">
                <a:pos x="connsiteX0" y="connsiteY0"/>
              </a:cxn>
              <a:cxn ang="0">
                <a:pos x="connsiteX1" y="connsiteY1"/>
              </a:cxn>
              <a:cxn ang="0">
                <a:pos x="connsiteX2" y="connsiteY2"/>
              </a:cxn>
              <a:cxn ang="0">
                <a:pos x="connsiteX3" y="connsiteY3"/>
              </a:cxn>
            </a:cxnLst>
            <a:rect l="l" t="t" r="r" b="b"/>
            <a:pathLst>
              <a:path w="9120349" h="13716001">
                <a:moveTo>
                  <a:pt x="0" y="0"/>
                </a:moveTo>
                <a:lnTo>
                  <a:pt x="9120349" y="0"/>
                </a:lnTo>
                <a:lnTo>
                  <a:pt x="9120349" y="13716001"/>
                </a:lnTo>
                <a:lnTo>
                  <a:pt x="0" y="13716001"/>
                </a:lnTo>
                <a:close/>
              </a:path>
            </a:pathLst>
          </a:custGeom>
          <a:solidFill>
            <a:srgbClr val="ACB1BB"/>
          </a:solidFill>
        </p:spPr>
        <p:txBody>
          <a:bodyPr wrap="square" anchor="ctr">
            <a:noAutofit/>
          </a:bodyPr>
          <a:lstStyle>
            <a:lvl1pPr>
              <a:defRPr sz="1000" b="1">
                <a:solidFill>
                  <a:srgbClr val="FFFFFF"/>
                </a:solidFill>
              </a:defRPr>
            </a:lvl1pPr>
          </a:lstStyle>
          <a:p>
            <a:r>
              <a:rPr lang="en-US" dirty="0"/>
              <a:t>IMAGE REPLACE</a:t>
            </a:r>
          </a:p>
        </p:txBody>
      </p:sp>
    </p:spTree>
    <p:extLst>
      <p:ext uri="{BB962C8B-B14F-4D97-AF65-F5344CB8AC3E}">
        <p14:creationId xmlns:p14="http://schemas.microsoft.com/office/powerpoint/2010/main" val="338381161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E2D"/>
        </a:solidFill>
        <a:effectLst/>
      </p:bgPr>
    </p:bg>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2022/4/16</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www.1ppt.com</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 id="2147483670" r:id="rId7"/>
    <p:sldLayoutId id="2147483673" r:id="rId8"/>
    <p:sldLayoutId id="2147483676" r:id="rId9"/>
    <p:sldLayoutId id="2147483679" r:id="rId10"/>
    <p:sldLayoutId id="2147483687" r:id="rId11"/>
    <p:sldLayoutId id="2147483680" r:id="rId12"/>
    <p:sldLayoutId id="2147483681" r:id="rId13"/>
    <p:sldLayoutId id="2147483684" r:id="rId14"/>
    <p:sldLayoutId id="2147483685" r:id="rId15"/>
    <p:sldLayoutId id="2147483686" r:id="rId16"/>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28391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30.jpg"/><Relationship Id="rId5" Type="http://schemas.openxmlformats.org/officeDocument/2006/relationships/image" Target="../media/image29.jpeg"/><Relationship Id="rId4" Type="http://schemas.openxmlformats.org/officeDocument/2006/relationships/image" Target="../media/image2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32.jpe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34.jpeg"/><Relationship Id="rId4" Type="http://schemas.openxmlformats.org/officeDocument/2006/relationships/image" Target="../media/image33.jpeg"/></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18.jpeg"/></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26.jpeg"/><Relationship Id="rId4"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8922DE2-984F-48F4-A2F1-0B7A3264545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5911"/>
            <a:ext cx="12192000" cy="6873911"/>
          </a:xfrm>
          <a:prstGeom prst="rect">
            <a:avLst/>
          </a:prstGeom>
          <a:ln>
            <a:noFill/>
          </a:ln>
        </p:spPr>
      </p:pic>
      <p:sp>
        <p:nvSpPr>
          <p:cNvPr id="5" name="文本框 4">
            <a:extLst>
              <a:ext uri="{FF2B5EF4-FFF2-40B4-BE49-F238E27FC236}">
                <a16:creationId xmlns:a16="http://schemas.microsoft.com/office/drawing/2014/main" id="{824768C8-0408-48B7-83D3-AF2291096133}"/>
              </a:ext>
            </a:extLst>
          </p:cNvPr>
          <p:cNvSpPr txBox="1"/>
          <p:nvPr/>
        </p:nvSpPr>
        <p:spPr>
          <a:xfrm>
            <a:off x="2447430" y="2269644"/>
            <a:ext cx="7772400" cy="1569660"/>
          </a:xfrm>
          <a:prstGeom prst="rect">
            <a:avLst/>
          </a:prstGeom>
          <a:noFill/>
        </p:spPr>
        <p:txBody>
          <a:bodyPr wrap="square" rtlCol="0">
            <a:spAutoFit/>
          </a:bodyPr>
          <a:lstStyle/>
          <a:p>
            <a:r>
              <a:rPr lang="zh-CN" altLang="en-US" sz="9600" b="1" dirty="0">
                <a:solidFill>
                  <a:schemeClr val="bg1"/>
                </a:solidFill>
                <a:cs typeface="+mn-ea"/>
                <a:sym typeface="+mn-lt"/>
              </a:rPr>
              <a:t>  互 联 宴 会</a:t>
            </a:r>
          </a:p>
        </p:txBody>
      </p:sp>
      <p:sp>
        <p:nvSpPr>
          <p:cNvPr id="7" name="Rounded Rectangle 1569">
            <a:extLst>
              <a:ext uri="{FF2B5EF4-FFF2-40B4-BE49-F238E27FC236}">
                <a16:creationId xmlns:a16="http://schemas.microsoft.com/office/drawing/2014/main" id="{1EDA0C54-2D97-4D4D-9BA8-B0E4535D0C7F}"/>
              </a:ext>
            </a:extLst>
          </p:cNvPr>
          <p:cNvSpPr/>
          <p:nvPr/>
        </p:nvSpPr>
        <p:spPr>
          <a:xfrm>
            <a:off x="5242519" y="4863384"/>
            <a:ext cx="2029692" cy="421358"/>
          </a:xfrm>
          <a:prstGeom prst="roundRect">
            <a:avLst>
              <a:gd name="adj" fmla="val 50000"/>
            </a:avLst>
          </a:prstGeom>
          <a:solidFill>
            <a:srgbClr val="DA3977"/>
          </a:solidFill>
          <a:ln>
            <a:noFill/>
          </a:ln>
          <a:effectLst>
            <a:outerShdw blurRad="114300"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cs typeface="+mn-ea"/>
              <a:sym typeface="+mn-lt"/>
            </a:endParaRPr>
          </a:p>
        </p:txBody>
      </p:sp>
      <p:grpSp>
        <p:nvGrpSpPr>
          <p:cNvPr id="8" name="Group 1772">
            <a:extLst>
              <a:ext uri="{FF2B5EF4-FFF2-40B4-BE49-F238E27FC236}">
                <a16:creationId xmlns:a16="http://schemas.microsoft.com/office/drawing/2014/main" id="{FCC0A777-2BD8-45BD-87D1-14C455532AED}"/>
              </a:ext>
            </a:extLst>
          </p:cNvPr>
          <p:cNvGrpSpPr/>
          <p:nvPr/>
        </p:nvGrpSpPr>
        <p:grpSpPr>
          <a:xfrm>
            <a:off x="5650735" y="4947105"/>
            <a:ext cx="1213260" cy="253916"/>
            <a:chOff x="1475556" y="5376158"/>
            <a:chExt cx="1213260" cy="253916"/>
          </a:xfrm>
        </p:grpSpPr>
        <p:sp>
          <p:nvSpPr>
            <p:cNvPr id="9" name="TextBox 1577">
              <a:extLst>
                <a:ext uri="{FF2B5EF4-FFF2-40B4-BE49-F238E27FC236}">
                  <a16:creationId xmlns:a16="http://schemas.microsoft.com/office/drawing/2014/main" id="{C9C7E8FF-13CC-4CDE-A164-66D328B629EC}"/>
                </a:ext>
              </a:extLst>
            </p:cNvPr>
            <p:cNvSpPr txBox="1"/>
            <p:nvPr/>
          </p:nvSpPr>
          <p:spPr>
            <a:xfrm>
              <a:off x="1475556" y="5376158"/>
              <a:ext cx="889987" cy="253916"/>
            </a:xfrm>
            <a:prstGeom prst="rect">
              <a:avLst/>
            </a:prstGeom>
            <a:noFill/>
          </p:spPr>
          <p:txBody>
            <a:bodyPr wrap="none" rtlCol="0">
              <a:spAutoFit/>
            </a:bodyPr>
            <a:lstStyle/>
            <a:p>
              <a:r>
                <a:rPr lang="en-US" sz="1050" dirty="0">
                  <a:solidFill>
                    <a:schemeClr val="bg1"/>
                  </a:solidFill>
                  <a:cs typeface="+mn-ea"/>
                  <a:sym typeface="+mn-lt"/>
                </a:rPr>
                <a:t>QIAOJIENS</a:t>
              </a:r>
            </a:p>
          </p:txBody>
        </p:sp>
        <p:sp>
          <p:nvSpPr>
            <p:cNvPr id="10" name="Half Frame 1578">
              <a:extLst>
                <a:ext uri="{FF2B5EF4-FFF2-40B4-BE49-F238E27FC236}">
                  <a16:creationId xmlns:a16="http://schemas.microsoft.com/office/drawing/2014/main" id="{965FA783-DC1D-4226-BD45-BCDD6AEDD130}"/>
                </a:ext>
              </a:extLst>
            </p:cNvPr>
            <p:cNvSpPr/>
            <p:nvPr/>
          </p:nvSpPr>
          <p:spPr>
            <a:xfrm rot="8100000">
              <a:off x="2551150" y="5436098"/>
              <a:ext cx="137666" cy="137666"/>
            </a:xfrm>
            <a:prstGeom prst="halfFrame">
              <a:avLst>
                <a:gd name="adj1" fmla="val 11987"/>
                <a:gd name="adj2" fmla="val 109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grpSp>
      <p:sp>
        <p:nvSpPr>
          <p:cNvPr id="11" name="文本框 10">
            <a:extLst>
              <a:ext uri="{FF2B5EF4-FFF2-40B4-BE49-F238E27FC236}">
                <a16:creationId xmlns:a16="http://schemas.microsoft.com/office/drawing/2014/main" id="{16C7A584-E736-49F6-AADF-8DCC173F5BC4}"/>
              </a:ext>
            </a:extLst>
          </p:cNvPr>
          <p:cNvSpPr txBox="1"/>
          <p:nvPr/>
        </p:nvSpPr>
        <p:spPr>
          <a:xfrm>
            <a:off x="2737279" y="1741139"/>
            <a:ext cx="7040171" cy="369332"/>
          </a:xfrm>
          <a:prstGeom prst="rect">
            <a:avLst/>
          </a:prstGeom>
          <a:noFill/>
        </p:spPr>
        <p:txBody>
          <a:bodyPr wrap="square" rtlCol="0">
            <a:spAutoFit/>
          </a:bodyPr>
          <a:lstStyle/>
          <a:p>
            <a:pPr algn="dist"/>
            <a:r>
              <a:rPr lang="en-US" altLang="zh-CN" dirty="0">
                <a:solidFill>
                  <a:schemeClr val="bg1"/>
                </a:solidFill>
                <a:cs typeface="+mn-ea"/>
                <a:sym typeface="+mn-lt"/>
              </a:rPr>
              <a:t>BUSINESS REPORT</a:t>
            </a:r>
            <a:endParaRPr lang="zh-CN" altLang="en-US" dirty="0">
              <a:solidFill>
                <a:schemeClr val="bg1"/>
              </a:solidFill>
              <a:cs typeface="+mn-ea"/>
              <a:sym typeface="+mn-lt"/>
            </a:endParaRPr>
          </a:p>
        </p:txBody>
      </p:sp>
    </p:spTree>
    <p:extLst>
      <p:ext uri="{BB962C8B-B14F-4D97-AF65-F5344CB8AC3E}">
        <p14:creationId xmlns:p14="http://schemas.microsoft.com/office/powerpoint/2010/main" val="262058481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fill="hold" grpId="0" nodeType="withEffect" p14:presetBounceEnd="80000">
                                      <p:stCondLst>
                                        <p:cond delay="4000"/>
                                      </p:stCondLst>
                                      <p:childTnLst>
                                        <p:set>
                                          <p:cBhvr>
                                            <p:cTn id="9" dur="1" fill="hold">
                                              <p:stCondLst>
                                                <p:cond delay="0"/>
                                              </p:stCondLst>
                                            </p:cTn>
                                            <p:tgtEl>
                                              <p:spTgt spid="7"/>
                                            </p:tgtEl>
                                            <p:attrNameLst>
                                              <p:attrName>style.visibility</p:attrName>
                                            </p:attrNameLst>
                                          </p:cBhvr>
                                          <p:to>
                                            <p:strVal val="visible"/>
                                          </p:to>
                                        </p:set>
                                        <p:anim calcmode="lin" valueType="num" p14:bounceEnd="80000">
                                          <p:cBhvr additive="base">
                                            <p:cTn id="10" dur="500" fill="hold"/>
                                            <p:tgtEl>
                                              <p:spTgt spid="7"/>
                                            </p:tgtEl>
                                            <p:attrNameLst>
                                              <p:attrName>ppt_x</p:attrName>
                                            </p:attrNameLst>
                                          </p:cBhvr>
                                          <p:tavLst>
                                            <p:tav tm="0">
                                              <p:val>
                                                <p:strVal val="0-#ppt_w/2"/>
                                              </p:val>
                                            </p:tav>
                                            <p:tav tm="100000">
                                              <p:val>
                                                <p:strVal val="#ppt_x"/>
                                              </p:val>
                                            </p:tav>
                                          </p:tavLst>
                                        </p:anim>
                                        <p:anim calcmode="lin" valueType="num" p14:bounceEnd="80000">
                                          <p:cBhvr additive="base">
                                            <p:cTn id="11" dur="500" fill="hold"/>
                                            <p:tgtEl>
                                              <p:spTgt spid="7"/>
                                            </p:tgtEl>
                                            <p:attrNameLst>
                                              <p:attrName>ppt_y</p:attrName>
                                            </p:attrNameLst>
                                          </p:cBhvr>
                                          <p:tavLst>
                                            <p:tav tm="0">
                                              <p:val>
                                                <p:strVal val="#ppt_y"/>
                                              </p:val>
                                            </p:tav>
                                            <p:tav tm="100000">
                                              <p:val>
                                                <p:strVal val="#ppt_y"/>
                                              </p:val>
                                            </p:tav>
                                          </p:tavLst>
                                        </p:anim>
                                      </p:childTnLst>
                                    </p:cTn>
                                  </p:par>
                                  <p:par>
                                    <p:cTn id="12" presetID="10" presetClass="entr" presetSubtype="0" fill="hold" nodeType="withEffect">
                                      <p:stCondLst>
                                        <p:cond delay="425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1000"/>
                                            <p:tgtEl>
                                              <p:spTgt spid="6"/>
                                            </p:tgtEl>
                                          </p:cBhvr>
                                        </p:animEffect>
                                      </p:childTnLst>
                                    </p:cTn>
                                  </p:par>
                                  <p:par>
                                    <p:cTn id="11" presetID="2" presetClass="entr" presetSubtype="8" fill="hold" grpId="0" nodeType="withEffect">
                                      <p:stCondLst>
                                        <p:cond delay="400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par>
                                    <p:cTn id="15" presetID="10" presetClass="entr" presetSubtype="0" fill="hold" nodeType="withEffect">
                                      <p:stCondLst>
                                        <p:cond delay="425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11"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04F69230-F3A6-4586-9371-A858F4763E9F}"/>
              </a:ext>
            </a:extLst>
          </p:cNvPr>
          <p:cNvSpPr txBox="1"/>
          <p:nvPr/>
        </p:nvSpPr>
        <p:spPr>
          <a:xfrm>
            <a:off x="2454639" y="2919457"/>
            <a:ext cx="1515478" cy="1189556"/>
          </a:xfrm>
          <a:prstGeom prst="rect">
            <a:avLst/>
          </a:prstGeom>
          <a:noFill/>
          <a:ln w="117475">
            <a:noFill/>
          </a:ln>
        </p:spPr>
        <p:txBody>
          <a:bodyPr wrap="none" rtlCol="0">
            <a:prstTxWarp prst="textPlain">
              <a:avLst/>
            </a:prstTxWarp>
            <a:spAutoFit/>
          </a:bodyPr>
          <a:lstStyle/>
          <a:p>
            <a:r>
              <a:rPr lang="en-US" altLang="zh-CN" sz="2000" spc="100" dirty="0">
                <a:gradFill>
                  <a:gsLst>
                    <a:gs pos="0">
                      <a:srgbClr val="557CB3"/>
                    </a:gs>
                    <a:gs pos="53000">
                      <a:srgbClr val="DA3977"/>
                    </a:gs>
                    <a:gs pos="75000">
                      <a:srgbClr val="C14781"/>
                    </a:gs>
                    <a:gs pos="26000">
                      <a:srgbClr val="C14781"/>
                    </a:gs>
                    <a:gs pos="100000">
                      <a:srgbClr val="384B9A"/>
                    </a:gs>
                  </a:gsLst>
                  <a:lin ang="0" scaled="1"/>
                </a:gradFill>
                <a:cs typeface="+mn-ea"/>
                <a:sym typeface="+mn-lt"/>
              </a:rPr>
              <a:t>03</a:t>
            </a:r>
            <a:endParaRPr lang="zh-CN" altLang="en-US" sz="2000" spc="100" dirty="0">
              <a:gradFill>
                <a:gsLst>
                  <a:gs pos="0">
                    <a:srgbClr val="557CB3"/>
                  </a:gs>
                  <a:gs pos="53000">
                    <a:srgbClr val="DA3977"/>
                  </a:gs>
                  <a:gs pos="75000">
                    <a:srgbClr val="C14781"/>
                  </a:gs>
                  <a:gs pos="26000">
                    <a:srgbClr val="C14781"/>
                  </a:gs>
                  <a:gs pos="100000">
                    <a:srgbClr val="384B9A"/>
                  </a:gs>
                </a:gsLst>
                <a:lin ang="0" scaled="1"/>
              </a:gradFill>
              <a:cs typeface="+mn-ea"/>
              <a:sym typeface="+mn-lt"/>
            </a:endParaRPr>
          </a:p>
        </p:txBody>
      </p:sp>
      <p:sp>
        <p:nvSpPr>
          <p:cNvPr id="3" name="TextBox 1647">
            <a:extLst>
              <a:ext uri="{FF2B5EF4-FFF2-40B4-BE49-F238E27FC236}">
                <a16:creationId xmlns:a16="http://schemas.microsoft.com/office/drawing/2014/main" id="{A8BF0B66-8562-4A7E-A8A2-C9E021A5EBF8}"/>
              </a:ext>
            </a:extLst>
          </p:cNvPr>
          <p:cNvSpPr txBox="1"/>
          <p:nvPr/>
        </p:nvSpPr>
        <p:spPr>
          <a:xfrm>
            <a:off x="6813832" y="3476055"/>
            <a:ext cx="3568659" cy="369332"/>
          </a:xfrm>
          <a:prstGeom prst="rect">
            <a:avLst/>
          </a:prstGeom>
          <a:noFill/>
        </p:spPr>
        <p:txBody>
          <a:bodyPr wrap="square" rtlCol="0">
            <a:spAutoFit/>
          </a:bodyPr>
          <a:lstStyle/>
          <a:p>
            <a:r>
              <a:rPr lang="zh-CN" altLang="zh-CN" dirty="0"/>
              <a:t>　</a:t>
            </a:r>
            <a:endParaRPr lang="zh-CN" altLang="zh-CN" sz="1400" dirty="0">
              <a:solidFill>
                <a:schemeClr val="accent3">
                  <a:lumMod val="40000"/>
                  <a:lumOff val="60000"/>
                </a:schemeClr>
              </a:solidFill>
            </a:endParaRPr>
          </a:p>
        </p:txBody>
      </p:sp>
      <p:grpSp>
        <p:nvGrpSpPr>
          <p:cNvPr id="5" name="Group 1651">
            <a:extLst>
              <a:ext uri="{FF2B5EF4-FFF2-40B4-BE49-F238E27FC236}">
                <a16:creationId xmlns:a16="http://schemas.microsoft.com/office/drawing/2014/main" id="{324DAC73-30A4-4AAD-BB06-DC3ECCF0C598}"/>
              </a:ext>
            </a:extLst>
          </p:cNvPr>
          <p:cNvGrpSpPr/>
          <p:nvPr/>
        </p:nvGrpSpPr>
        <p:grpSpPr>
          <a:xfrm>
            <a:off x="6435456" y="3080001"/>
            <a:ext cx="193548" cy="193548"/>
            <a:chOff x="6506160" y="2751098"/>
            <a:chExt cx="193548" cy="193548"/>
          </a:xfrm>
          <a:solidFill>
            <a:srgbClr val="384B9A"/>
          </a:solidFill>
        </p:grpSpPr>
        <p:sp>
          <p:nvSpPr>
            <p:cNvPr id="6" name="Oval 1652">
              <a:extLst>
                <a:ext uri="{FF2B5EF4-FFF2-40B4-BE49-F238E27FC236}">
                  <a16:creationId xmlns:a16="http://schemas.microsoft.com/office/drawing/2014/main" id="{87F669B1-DF92-4EF1-99CF-4793E84966C9}"/>
                </a:ext>
              </a:extLst>
            </p:cNvPr>
            <p:cNvSpPr/>
            <p:nvPr/>
          </p:nvSpPr>
          <p:spPr>
            <a:xfrm>
              <a:off x="6506160" y="2751098"/>
              <a:ext cx="193548" cy="19354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cs typeface="+mn-ea"/>
                <a:sym typeface="+mn-lt"/>
              </a:endParaRPr>
            </a:p>
          </p:txBody>
        </p:sp>
        <p:sp>
          <p:nvSpPr>
            <p:cNvPr id="7" name="Oval 1653">
              <a:extLst>
                <a:ext uri="{FF2B5EF4-FFF2-40B4-BE49-F238E27FC236}">
                  <a16:creationId xmlns:a16="http://schemas.microsoft.com/office/drawing/2014/main" id="{0049E480-55DD-45C0-80E4-8DD83825B7A7}"/>
                </a:ext>
              </a:extLst>
            </p:cNvPr>
            <p:cNvSpPr/>
            <p:nvPr/>
          </p:nvSpPr>
          <p:spPr>
            <a:xfrm>
              <a:off x="6568298" y="2813236"/>
              <a:ext cx="69273" cy="6927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cs typeface="+mn-ea"/>
                <a:sym typeface="+mn-lt"/>
              </a:endParaRPr>
            </a:p>
          </p:txBody>
        </p:sp>
      </p:grpSp>
      <p:sp>
        <p:nvSpPr>
          <p:cNvPr id="13" name="矩形 12">
            <a:extLst>
              <a:ext uri="{FF2B5EF4-FFF2-40B4-BE49-F238E27FC236}">
                <a16:creationId xmlns:a16="http://schemas.microsoft.com/office/drawing/2014/main" id="{CF695586-A655-4750-B5BA-EA141AF3B36F}"/>
              </a:ext>
            </a:extLst>
          </p:cNvPr>
          <p:cNvSpPr/>
          <p:nvPr/>
        </p:nvSpPr>
        <p:spPr>
          <a:xfrm>
            <a:off x="6771387" y="2105231"/>
            <a:ext cx="3877985" cy="830997"/>
          </a:xfrm>
          <a:prstGeom prst="rect">
            <a:avLst/>
          </a:prstGeom>
        </p:spPr>
        <p:txBody>
          <a:bodyPr wrap="none">
            <a:spAutoFit/>
          </a:bodyPr>
          <a:lstStyle/>
          <a:p>
            <a:r>
              <a:rPr lang="zh-CN" altLang="en-US" sz="4800" b="1" dirty="0">
                <a:solidFill>
                  <a:schemeClr val="bg1"/>
                </a:solidFill>
                <a:cs typeface="+mn-ea"/>
                <a:sym typeface="+mn-lt"/>
              </a:rPr>
              <a:t>项目实战战略</a:t>
            </a:r>
          </a:p>
        </p:txBody>
      </p:sp>
      <p:sp>
        <p:nvSpPr>
          <p:cNvPr id="14" name="TextBox 13"/>
          <p:cNvSpPr txBox="1"/>
          <p:nvPr/>
        </p:nvSpPr>
        <p:spPr>
          <a:xfrm>
            <a:off x="354676" y="6590553"/>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000E2D"/>
                </a:solidFill>
                <a:effectLst/>
                <a:uLnTx/>
                <a:uFillTx/>
              </a:rPr>
              <a:t>PPT</a:t>
            </a:r>
            <a:r>
              <a:rPr kumimoji="0" lang="zh-CN" altLang="en-US" sz="100" b="0" i="0" u="none" strike="noStrike" kern="0" cap="none" spc="0" normalizeH="0" baseline="0" noProof="0" dirty="0">
                <a:ln>
                  <a:noFill/>
                </a:ln>
                <a:solidFill>
                  <a:srgbClr val="000E2D"/>
                </a:solidFill>
                <a:effectLst/>
                <a:uLnTx/>
                <a:uFillTx/>
              </a:rPr>
              <a:t>下载 </a:t>
            </a:r>
            <a:r>
              <a:rPr kumimoji="0" lang="en-US" altLang="zh-CN" sz="100" b="0" i="0" u="none" strike="noStrike" kern="0" cap="none" spc="0" normalizeH="0" baseline="0" noProof="0" dirty="0">
                <a:ln>
                  <a:noFill/>
                </a:ln>
                <a:solidFill>
                  <a:srgbClr val="000E2D"/>
                </a:solidFill>
                <a:effectLst/>
                <a:uLnTx/>
                <a:uFillTx/>
              </a:rPr>
              <a:t>http://www.1ppt.com/xiazai/</a:t>
            </a:r>
          </a:p>
        </p:txBody>
      </p:sp>
      <p:sp>
        <p:nvSpPr>
          <p:cNvPr id="10" name="文本框 9">
            <a:extLst>
              <a:ext uri="{FF2B5EF4-FFF2-40B4-BE49-F238E27FC236}">
                <a16:creationId xmlns:a16="http://schemas.microsoft.com/office/drawing/2014/main" id="{D9A2A742-FCDD-40E9-AC34-9ABB1D3A097E}"/>
              </a:ext>
            </a:extLst>
          </p:cNvPr>
          <p:cNvSpPr txBox="1"/>
          <p:nvPr/>
        </p:nvSpPr>
        <p:spPr>
          <a:xfrm>
            <a:off x="7620060" y="3142139"/>
            <a:ext cx="830997" cy="3323987"/>
          </a:xfrm>
          <a:prstGeom prst="rect">
            <a:avLst/>
          </a:prstGeom>
          <a:noFill/>
        </p:spPr>
        <p:txBody>
          <a:bodyPr vert="eaVert" wrap="none" rtlCol="0">
            <a:spAutoFit/>
          </a:bodyPr>
          <a:lstStyle/>
          <a:p>
            <a:r>
              <a:rPr lang="zh-CN" altLang="zh-CN" sz="1400" dirty="0">
                <a:solidFill>
                  <a:schemeClr val="accent3">
                    <a:lumMod val="40000"/>
                    <a:lumOff val="60000"/>
                  </a:schemeClr>
                </a:solidFill>
              </a:rPr>
              <a:t>将以宴会预订为核心营收业务，在适当时</a:t>
            </a:r>
            <a:endParaRPr lang="en-US" altLang="zh-CN" sz="1400" dirty="0">
              <a:solidFill>
                <a:schemeClr val="accent3">
                  <a:lumMod val="40000"/>
                  <a:lumOff val="60000"/>
                </a:schemeClr>
              </a:solidFill>
            </a:endParaRPr>
          </a:p>
          <a:p>
            <a:r>
              <a:rPr lang="zh-CN" altLang="zh-CN" sz="1400" dirty="0">
                <a:solidFill>
                  <a:schemeClr val="accent3">
                    <a:lumMod val="40000"/>
                    <a:lumOff val="60000"/>
                  </a:schemeClr>
                </a:solidFill>
              </a:rPr>
              <a:t>机扩充产品线，目标是打造“用户体验”</a:t>
            </a:r>
            <a:endParaRPr lang="en-US" altLang="zh-CN" sz="1400" dirty="0">
              <a:solidFill>
                <a:schemeClr val="accent3">
                  <a:lumMod val="40000"/>
                  <a:lumOff val="60000"/>
                </a:schemeClr>
              </a:solidFill>
            </a:endParaRPr>
          </a:p>
          <a:p>
            <a:r>
              <a:rPr lang="zh-CN" altLang="zh-CN" sz="1400" dirty="0">
                <a:solidFill>
                  <a:schemeClr val="accent3">
                    <a:lumMod val="40000"/>
                    <a:lumOff val="60000"/>
                  </a:schemeClr>
                </a:solidFill>
              </a:rPr>
              <a:t>最佳的电子商务服务型网站。</a:t>
            </a:r>
            <a:endParaRPr lang="zh-CN" altLang="en-US" sz="1400" dirty="0"/>
          </a:p>
        </p:txBody>
      </p:sp>
    </p:spTree>
    <p:extLst>
      <p:ext uri="{BB962C8B-B14F-4D97-AF65-F5344CB8AC3E}">
        <p14:creationId xmlns:p14="http://schemas.microsoft.com/office/powerpoint/2010/main" val="140176746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4" name="Slide Number"/>
          <p:cNvSpPr txBox="1">
            <a:spLocks noGrp="1"/>
          </p:cNvSpPr>
          <p:nvPr>
            <p:ph type="sldNum" sz="quarter" idx="2"/>
          </p:nvPr>
        </p:nvSpPr>
        <p:spPr>
          <a:xfrm>
            <a:off x="11529931" y="379545"/>
            <a:ext cx="155492" cy="1538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solidFill>
                  <a:schemeClr val="bg1"/>
                </a:solidFill>
                <a:cs typeface="+mn-ea"/>
                <a:sym typeface="+mn-lt"/>
              </a:rPr>
              <a:t>11</a:t>
            </a:fld>
            <a:endParaRPr>
              <a:solidFill>
                <a:schemeClr val="bg1"/>
              </a:solidFill>
              <a:cs typeface="+mn-ea"/>
              <a:sym typeface="+mn-lt"/>
            </a:endParaRPr>
          </a:p>
        </p:txBody>
      </p:sp>
      <p:pic>
        <p:nvPicPr>
          <p:cNvPr id="11" name="图片占位符 10">
            <a:extLst>
              <a:ext uri="{FF2B5EF4-FFF2-40B4-BE49-F238E27FC236}">
                <a16:creationId xmlns:a16="http://schemas.microsoft.com/office/drawing/2014/main" id="{28FB15B8-4452-4017-A1FD-D4D72569C37C}"/>
              </a:ext>
            </a:extLst>
          </p:cNvPr>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
        <p:nvSpPr>
          <p:cNvPr id="3746" name="MOT."/>
          <p:cNvSpPr txBox="1"/>
          <p:nvPr/>
        </p:nvSpPr>
        <p:spPr>
          <a:xfrm>
            <a:off x="506975" y="379545"/>
            <a:ext cx="367088" cy="169277"/>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2200" b="0">
                <a:solidFill>
                  <a:srgbClr val="F7F9FF"/>
                </a:solidFill>
                <a:latin typeface="Montserrat Bold"/>
                <a:ea typeface="Montserrat Bold"/>
                <a:cs typeface="Montserrat Bold"/>
                <a:sym typeface="Montserrat Bold"/>
              </a:defRPr>
            </a:lvl1pPr>
          </a:lstStyle>
          <a:p>
            <a:r>
              <a:rPr sz="1100" dirty="0">
                <a:solidFill>
                  <a:schemeClr val="bg1"/>
                </a:solidFill>
                <a:latin typeface="+mn-lt"/>
                <a:ea typeface="+mn-ea"/>
                <a:cs typeface="+mn-ea"/>
                <a:sym typeface="+mn-lt"/>
              </a:rPr>
              <a:t>MOT.</a:t>
            </a:r>
          </a:p>
        </p:txBody>
      </p:sp>
      <p:sp>
        <p:nvSpPr>
          <p:cNvPr id="18" name="Making money is art…">
            <a:extLst>
              <a:ext uri="{FF2B5EF4-FFF2-40B4-BE49-F238E27FC236}">
                <a16:creationId xmlns:a16="http://schemas.microsoft.com/office/drawing/2014/main" id="{725705E7-4D61-4F77-AE53-F66A77B672D4}"/>
              </a:ext>
            </a:extLst>
          </p:cNvPr>
          <p:cNvSpPr txBox="1"/>
          <p:nvPr/>
        </p:nvSpPr>
        <p:spPr>
          <a:xfrm>
            <a:off x="392941" y="4053627"/>
            <a:ext cx="3052118" cy="190456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lnSpc>
                <a:spcPct val="150000"/>
              </a:lnSpc>
              <a:defRPr sz="3500" b="0">
                <a:solidFill>
                  <a:srgbClr val="2B2F3C"/>
                </a:solidFill>
                <a:latin typeface="Montserrat Light"/>
                <a:ea typeface="Montserrat Light"/>
                <a:cs typeface="Montserrat Light"/>
                <a:sym typeface="Montserrat Light"/>
              </a:defRPr>
            </a:pPr>
            <a:r>
              <a:rPr lang="en-US" altLang="zh-CN" sz="1400" dirty="0">
                <a:solidFill>
                  <a:schemeClr val="accent3">
                    <a:lumMod val="40000"/>
                    <a:lumOff val="60000"/>
                  </a:schemeClr>
                </a:solidFill>
                <a:sym typeface="Montserrat Light"/>
              </a:rPr>
              <a:t>   </a:t>
            </a:r>
            <a:r>
              <a:rPr lang="zh-CN" altLang="zh-CN" sz="1400" dirty="0">
                <a:solidFill>
                  <a:schemeClr val="accent3">
                    <a:lumMod val="40000"/>
                    <a:lumOff val="60000"/>
                  </a:schemeClr>
                </a:solidFill>
                <a:sym typeface="Montserrat Light"/>
              </a:rPr>
              <a:t>秉承用“网络带动生活，生活因网络更</a:t>
            </a:r>
            <a:endParaRPr lang="en-US" altLang="zh-CN" sz="1400" dirty="0">
              <a:solidFill>
                <a:schemeClr val="accent3">
                  <a:lumMod val="40000"/>
                  <a:lumOff val="60000"/>
                </a:schemeClr>
              </a:solidFill>
              <a:sym typeface="Montserrat Light"/>
            </a:endParaRPr>
          </a:p>
          <a:p>
            <a:pPr>
              <a:lnSpc>
                <a:spcPct val="150000"/>
              </a:lnSpc>
              <a:defRPr sz="3500" b="0">
                <a:solidFill>
                  <a:srgbClr val="2B2F3C"/>
                </a:solidFill>
                <a:latin typeface="Montserrat Light"/>
                <a:ea typeface="Montserrat Light"/>
                <a:cs typeface="Montserrat Light"/>
                <a:sym typeface="Montserrat Light"/>
              </a:defRPr>
            </a:pPr>
            <a:r>
              <a:rPr lang="zh-CN" altLang="zh-CN" sz="1400" dirty="0">
                <a:solidFill>
                  <a:schemeClr val="accent3">
                    <a:lumMod val="40000"/>
                    <a:lumOff val="60000"/>
                  </a:schemeClr>
                </a:solidFill>
                <a:sym typeface="Montserrat Light"/>
              </a:rPr>
              <a:t>精彩”的理念，以创新，独到，进取为</a:t>
            </a:r>
            <a:endParaRPr lang="en-US" altLang="zh-CN" sz="1400" dirty="0">
              <a:solidFill>
                <a:schemeClr val="accent3">
                  <a:lumMod val="40000"/>
                  <a:lumOff val="60000"/>
                </a:schemeClr>
              </a:solidFill>
              <a:sym typeface="Montserrat Light"/>
            </a:endParaRPr>
          </a:p>
          <a:p>
            <a:pPr>
              <a:lnSpc>
                <a:spcPct val="150000"/>
              </a:lnSpc>
              <a:defRPr sz="3500" b="0">
                <a:solidFill>
                  <a:srgbClr val="2B2F3C"/>
                </a:solidFill>
                <a:latin typeface="Montserrat Light"/>
                <a:ea typeface="Montserrat Light"/>
                <a:cs typeface="Montserrat Light"/>
                <a:sym typeface="Montserrat Light"/>
              </a:defRPr>
            </a:pPr>
            <a:r>
              <a:rPr lang="zh-CN" altLang="zh-CN" sz="1400" dirty="0">
                <a:solidFill>
                  <a:schemeClr val="accent3">
                    <a:lumMod val="40000"/>
                    <a:lumOff val="60000"/>
                  </a:schemeClr>
                </a:solidFill>
                <a:sym typeface="Montserrat Light"/>
              </a:rPr>
              <a:t>企业文化，打造一流执行力团队树立</a:t>
            </a:r>
            <a:endParaRPr lang="en-US" altLang="zh-CN" sz="1400" dirty="0">
              <a:solidFill>
                <a:schemeClr val="accent3">
                  <a:lumMod val="40000"/>
                  <a:lumOff val="60000"/>
                </a:schemeClr>
              </a:solidFill>
              <a:sym typeface="Montserrat Light"/>
            </a:endParaRPr>
          </a:p>
          <a:p>
            <a:pPr>
              <a:lnSpc>
                <a:spcPct val="150000"/>
              </a:lnSpc>
              <a:defRPr sz="3500" b="0">
                <a:solidFill>
                  <a:srgbClr val="2B2F3C"/>
                </a:solidFill>
                <a:latin typeface="Montserrat Light"/>
                <a:ea typeface="Montserrat Light"/>
                <a:cs typeface="Montserrat Light"/>
                <a:sym typeface="Montserrat Light"/>
              </a:defRPr>
            </a:pPr>
            <a:r>
              <a:rPr lang="zh-CN" altLang="zh-CN" sz="1400" dirty="0">
                <a:solidFill>
                  <a:schemeClr val="accent3">
                    <a:lumMod val="40000"/>
                    <a:lumOff val="60000"/>
                  </a:schemeClr>
                </a:solidFill>
                <a:sym typeface="Montserrat Light"/>
              </a:rPr>
              <a:t>一致的价值观取向。最大限度为消费者</a:t>
            </a:r>
            <a:endParaRPr lang="en-US" altLang="zh-CN" sz="1400" dirty="0">
              <a:solidFill>
                <a:schemeClr val="accent3">
                  <a:lumMod val="40000"/>
                  <a:lumOff val="60000"/>
                </a:schemeClr>
              </a:solidFill>
              <a:sym typeface="Montserrat Light"/>
            </a:endParaRPr>
          </a:p>
          <a:p>
            <a:pPr>
              <a:lnSpc>
                <a:spcPct val="150000"/>
              </a:lnSpc>
              <a:defRPr sz="3500" b="0">
                <a:solidFill>
                  <a:srgbClr val="2B2F3C"/>
                </a:solidFill>
                <a:latin typeface="Montserrat Light"/>
                <a:ea typeface="Montserrat Light"/>
                <a:cs typeface="Montserrat Light"/>
                <a:sym typeface="Montserrat Light"/>
              </a:defRPr>
            </a:pPr>
            <a:r>
              <a:rPr lang="zh-CN" altLang="zh-CN" sz="1400" dirty="0">
                <a:solidFill>
                  <a:schemeClr val="accent3">
                    <a:lumMod val="40000"/>
                    <a:lumOff val="60000"/>
                  </a:schemeClr>
                </a:solidFill>
                <a:sym typeface="Montserrat Light"/>
              </a:rPr>
              <a:t>提供优质服务，为上游商户开辟新的经</a:t>
            </a:r>
            <a:endParaRPr lang="en-US" altLang="zh-CN" sz="1400" dirty="0">
              <a:solidFill>
                <a:schemeClr val="accent3">
                  <a:lumMod val="40000"/>
                  <a:lumOff val="60000"/>
                </a:schemeClr>
              </a:solidFill>
              <a:sym typeface="Montserrat Light"/>
            </a:endParaRPr>
          </a:p>
          <a:p>
            <a:pPr>
              <a:lnSpc>
                <a:spcPct val="150000"/>
              </a:lnSpc>
              <a:defRPr sz="3500" b="0">
                <a:solidFill>
                  <a:srgbClr val="2B2F3C"/>
                </a:solidFill>
                <a:latin typeface="Montserrat Light"/>
                <a:ea typeface="Montserrat Light"/>
                <a:cs typeface="Montserrat Light"/>
                <a:sym typeface="Montserrat Light"/>
              </a:defRPr>
            </a:pPr>
            <a:r>
              <a:rPr lang="zh-CN" altLang="zh-CN" sz="1400" dirty="0">
                <a:solidFill>
                  <a:schemeClr val="accent3">
                    <a:lumMod val="40000"/>
                    <a:lumOff val="60000"/>
                  </a:schemeClr>
                </a:solidFill>
                <a:sym typeface="Montserrat Light"/>
              </a:rPr>
              <a:t>营渠道。</a:t>
            </a:r>
            <a:endParaRPr sz="1400" dirty="0">
              <a:solidFill>
                <a:schemeClr val="accent3">
                  <a:lumMod val="40000"/>
                  <a:lumOff val="60000"/>
                </a:schemeClr>
              </a:solidFill>
              <a:cs typeface="+mn-ea"/>
              <a:sym typeface="+mn-lt"/>
            </a:endParaRPr>
          </a:p>
        </p:txBody>
      </p:sp>
      <p:sp>
        <p:nvSpPr>
          <p:cNvPr id="19" name="43">
            <a:extLst>
              <a:ext uri="{FF2B5EF4-FFF2-40B4-BE49-F238E27FC236}">
                <a16:creationId xmlns:a16="http://schemas.microsoft.com/office/drawing/2014/main" id="{13156A58-0AF5-4BA4-8811-9FB83E7A52AA}"/>
              </a:ext>
            </a:extLst>
          </p:cNvPr>
          <p:cNvSpPr txBox="1"/>
          <p:nvPr/>
        </p:nvSpPr>
        <p:spPr>
          <a:xfrm>
            <a:off x="5710993" y="1667621"/>
            <a:ext cx="65" cy="53860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7000" b="0">
                <a:solidFill>
                  <a:srgbClr val="2B2F3C"/>
                </a:solidFill>
                <a:latin typeface="Montserrat SemiBold"/>
                <a:ea typeface="Montserrat SemiBold"/>
                <a:cs typeface="Montserrat SemiBold"/>
                <a:sym typeface="Montserrat SemiBold"/>
              </a:defRPr>
            </a:lvl1pPr>
          </a:lstStyle>
          <a:p>
            <a:endParaRPr sz="3500" dirty="0">
              <a:solidFill>
                <a:schemeClr val="bg1"/>
              </a:solidFill>
              <a:latin typeface="+mn-lt"/>
              <a:ea typeface="+mn-ea"/>
              <a:cs typeface="+mn-ea"/>
              <a:sym typeface="+mn-lt"/>
            </a:endParaRPr>
          </a:p>
        </p:txBody>
      </p:sp>
      <p:sp>
        <p:nvSpPr>
          <p:cNvPr id="20" name="Tittle Here…">
            <a:extLst>
              <a:ext uri="{FF2B5EF4-FFF2-40B4-BE49-F238E27FC236}">
                <a16:creationId xmlns:a16="http://schemas.microsoft.com/office/drawing/2014/main" id="{686AC2BA-AE4A-4A69-8626-9D95029780C3}"/>
              </a:ext>
            </a:extLst>
          </p:cNvPr>
          <p:cNvSpPr txBox="1"/>
          <p:nvPr/>
        </p:nvSpPr>
        <p:spPr>
          <a:xfrm>
            <a:off x="5846725" y="1096216"/>
            <a:ext cx="65" cy="20698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lgn="l">
              <a:lnSpc>
                <a:spcPct val="150000"/>
              </a:lnSpc>
              <a:defRPr sz="2000" b="0">
                <a:solidFill>
                  <a:srgbClr val="2B2F3C"/>
                </a:solidFill>
                <a:latin typeface="Montserrat SemiBold"/>
                <a:ea typeface="Montserrat SemiBold"/>
                <a:cs typeface="Montserrat SemiBold"/>
                <a:sym typeface="Montserrat SemiBold"/>
              </a:defRPr>
            </a:pPr>
            <a:endParaRPr sz="1000" dirty="0">
              <a:solidFill>
                <a:schemeClr val="bg1"/>
              </a:solidFill>
              <a:cs typeface="+mn-ea"/>
              <a:sym typeface="+mn-lt"/>
            </a:endParaRPr>
          </a:p>
        </p:txBody>
      </p:sp>
      <p:pic>
        <p:nvPicPr>
          <p:cNvPr id="12" name="图片占位符 11">
            <a:extLst>
              <a:ext uri="{FF2B5EF4-FFF2-40B4-BE49-F238E27FC236}">
                <a16:creationId xmlns:a16="http://schemas.microsoft.com/office/drawing/2014/main" id="{94671F08-D58E-4497-9DA1-BD01A42812B5}"/>
              </a:ext>
            </a:extLst>
          </p:cNvPr>
          <p:cNvPicPr>
            <a:picLocks noGrp="1" noChangeAspect="1"/>
          </p:cNvPicPr>
          <p:nvPr>
            <p:ph type="pic" sz="quarter" idx="37"/>
          </p:nvPr>
        </p:nvPicPr>
        <p:blipFill>
          <a:blip r:embed="rId4" cstate="screen">
            <a:extLst>
              <a:ext uri="{28A0092B-C50C-407E-A947-70E740481C1C}">
                <a14:useLocalDpi xmlns:a14="http://schemas.microsoft.com/office/drawing/2010/main"/>
              </a:ext>
            </a:extLst>
          </a:blip>
          <a:srcRect/>
          <a:stretch>
            <a:fillRect/>
          </a:stretch>
        </p:blipFill>
        <p:spPr/>
      </p:pic>
      <p:pic>
        <p:nvPicPr>
          <p:cNvPr id="6" name="图片占位符 5">
            <a:extLst>
              <a:ext uri="{FF2B5EF4-FFF2-40B4-BE49-F238E27FC236}">
                <a16:creationId xmlns:a16="http://schemas.microsoft.com/office/drawing/2014/main" id="{076711D6-7D8D-4E0C-AA9F-286F7031AB46}"/>
              </a:ext>
            </a:extLst>
          </p:cNvPr>
          <p:cNvPicPr>
            <a:picLocks noGrp="1" noChangeAspect="1"/>
          </p:cNvPicPr>
          <p:nvPr>
            <p:ph type="pic" sz="quarter" idx="36"/>
          </p:nvPr>
        </p:nvPicPr>
        <p:blipFill>
          <a:blip r:embed="rId5" cstate="screen">
            <a:extLst>
              <a:ext uri="{28A0092B-C50C-407E-A947-70E740481C1C}">
                <a14:useLocalDpi xmlns:a14="http://schemas.microsoft.com/office/drawing/2010/main"/>
              </a:ext>
            </a:extLst>
          </a:blip>
          <a:srcRect/>
          <a:stretch>
            <a:fillRect/>
          </a:stretch>
        </p:blipFill>
        <p:spPr/>
      </p:pic>
      <p:sp>
        <p:nvSpPr>
          <p:cNvPr id="2" name="文本框 1">
            <a:extLst>
              <a:ext uri="{FF2B5EF4-FFF2-40B4-BE49-F238E27FC236}">
                <a16:creationId xmlns:a16="http://schemas.microsoft.com/office/drawing/2014/main" id="{28E5A034-C7DE-46AB-AED3-425ACE3BB88F}"/>
              </a:ext>
            </a:extLst>
          </p:cNvPr>
          <p:cNvSpPr txBox="1"/>
          <p:nvPr/>
        </p:nvSpPr>
        <p:spPr>
          <a:xfrm>
            <a:off x="4048705" y="4053627"/>
            <a:ext cx="615553" cy="1528624"/>
          </a:xfrm>
          <a:prstGeom prst="rect">
            <a:avLst/>
          </a:prstGeom>
          <a:noFill/>
        </p:spPr>
        <p:txBody>
          <a:bodyPr vert="eaVert" wrap="none" rtlCol="0">
            <a:spAutoFit/>
          </a:bodyPr>
          <a:lstStyle/>
          <a:p>
            <a:r>
              <a:rPr lang="zh-CN" altLang="en-US" sz="2800" dirty="0">
                <a:solidFill>
                  <a:schemeClr val="accent3">
                    <a:lumMod val="40000"/>
                    <a:lumOff val="60000"/>
                  </a:schemeClr>
                </a:solidFill>
              </a:rPr>
              <a:t>企业文化</a:t>
            </a:r>
          </a:p>
        </p:txBody>
      </p:sp>
      <p:sp>
        <p:nvSpPr>
          <p:cNvPr id="3" name="文本框 2">
            <a:extLst>
              <a:ext uri="{FF2B5EF4-FFF2-40B4-BE49-F238E27FC236}">
                <a16:creationId xmlns:a16="http://schemas.microsoft.com/office/drawing/2014/main" id="{2594F5D5-8560-49A8-9071-F8B563587B19}"/>
              </a:ext>
            </a:extLst>
          </p:cNvPr>
          <p:cNvSpPr txBox="1"/>
          <p:nvPr/>
        </p:nvSpPr>
        <p:spPr>
          <a:xfrm>
            <a:off x="5231172" y="837474"/>
            <a:ext cx="615553" cy="1528624"/>
          </a:xfrm>
          <a:prstGeom prst="rect">
            <a:avLst/>
          </a:prstGeom>
          <a:noFill/>
        </p:spPr>
        <p:txBody>
          <a:bodyPr vert="eaVert" wrap="none" rtlCol="0">
            <a:spAutoFit/>
          </a:bodyPr>
          <a:lstStyle/>
          <a:p>
            <a:r>
              <a:rPr lang="zh-CN" altLang="en-US" sz="2800" dirty="0">
                <a:solidFill>
                  <a:schemeClr val="accent3">
                    <a:lumMod val="40000"/>
                    <a:lumOff val="60000"/>
                  </a:schemeClr>
                </a:solidFill>
              </a:rPr>
              <a:t>初步发展</a:t>
            </a:r>
          </a:p>
        </p:txBody>
      </p:sp>
      <p:sp>
        <p:nvSpPr>
          <p:cNvPr id="4" name="文本框 3">
            <a:extLst>
              <a:ext uri="{FF2B5EF4-FFF2-40B4-BE49-F238E27FC236}">
                <a16:creationId xmlns:a16="http://schemas.microsoft.com/office/drawing/2014/main" id="{819A7160-95D8-4729-8C8F-577E14871DBE}"/>
              </a:ext>
            </a:extLst>
          </p:cNvPr>
          <p:cNvSpPr txBox="1"/>
          <p:nvPr/>
        </p:nvSpPr>
        <p:spPr>
          <a:xfrm>
            <a:off x="6565106" y="891929"/>
            <a:ext cx="4722960" cy="1384995"/>
          </a:xfrm>
          <a:prstGeom prst="rect">
            <a:avLst/>
          </a:prstGeom>
          <a:noFill/>
        </p:spPr>
        <p:txBody>
          <a:bodyPr wrap="none" rtlCol="0">
            <a:spAutoFit/>
          </a:bodyPr>
          <a:lstStyle/>
          <a:p>
            <a:r>
              <a:rPr lang="zh-CN" altLang="zh-CN" sz="1400" dirty="0">
                <a:solidFill>
                  <a:schemeClr val="accent3">
                    <a:lumMod val="40000"/>
                    <a:lumOff val="60000"/>
                  </a:schemeClr>
                </a:solidFill>
              </a:rPr>
              <a:t>初期以</a:t>
            </a:r>
            <a:r>
              <a:rPr lang="zh-CN" altLang="en-US" sz="1400" dirty="0">
                <a:solidFill>
                  <a:schemeClr val="accent3">
                    <a:lumMod val="40000"/>
                    <a:lumOff val="60000"/>
                  </a:schemeClr>
                </a:solidFill>
              </a:rPr>
              <a:t>六安</a:t>
            </a:r>
            <a:r>
              <a:rPr lang="zh-CN" altLang="zh-CN" sz="1400" dirty="0">
                <a:solidFill>
                  <a:schemeClr val="accent3">
                    <a:lumMod val="40000"/>
                    <a:lumOff val="60000"/>
                  </a:schemeClr>
                </a:solidFill>
              </a:rPr>
              <a:t>市为试点，开展业务，探索出自己独到的服务</a:t>
            </a:r>
            <a:endParaRPr lang="en-US" altLang="zh-CN" sz="1400" dirty="0">
              <a:solidFill>
                <a:schemeClr val="accent3">
                  <a:lumMod val="40000"/>
                  <a:lumOff val="60000"/>
                </a:schemeClr>
              </a:solidFill>
            </a:endParaRPr>
          </a:p>
          <a:p>
            <a:r>
              <a:rPr lang="zh-CN" altLang="zh-CN" sz="1400" dirty="0">
                <a:solidFill>
                  <a:schemeClr val="accent3">
                    <a:lumMod val="40000"/>
                    <a:lumOff val="60000"/>
                  </a:schemeClr>
                </a:solidFill>
              </a:rPr>
              <a:t>特质和业务流程，并拓展</a:t>
            </a:r>
            <a:r>
              <a:rPr lang="en-US" altLang="zh-CN" sz="1400" dirty="0">
                <a:solidFill>
                  <a:schemeClr val="accent3">
                    <a:lumMod val="40000"/>
                    <a:lumOff val="60000"/>
                  </a:schemeClr>
                </a:solidFill>
              </a:rPr>
              <a:t>1-2</a:t>
            </a:r>
            <a:r>
              <a:rPr lang="zh-CN" altLang="zh-CN" sz="1400" dirty="0">
                <a:solidFill>
                  <a:schemeClr val="accent3">
                    <a:lumMod val="40000"/>
                    <a:lumOff val="60000"/>
                  </a:schemeClr>
                </a:solidFill>
              </a:rPr>
              <a:t>个城市发展探索信息整合后</a:t>
            </a:r>
            <a:endParaRPr lang="en-US" altLang="zh-CN" sz="1400" dirty="0">
              <a:solidFill>
                <a:schemeClr val="accent3">
                  <a:lumMod val="40000"/>
                  <a:lumOff val="60000"/>
                </a:schemeClr>
              </a:solidFill>
            </a:endParaRPr>
          </a:p>
          <a:p>
            <a:r>
              <a:rPr lang="zh-CN" altLang="zh-CN" sz="1400" dirty="0">
                <a:solidFill>
                  <a:schemeClr val="accent3">
                    <a:lumMod val="40000"/>
                    <a:lumOff val="60000"/>
                  </a:schemeClr>
                </a:solidFill>
              </a:rPr>
              <a:t>的业务模式。中期开始规模化扩张，以北京、上海、广州</a:t>
            </a:r>
            <a:endParaRPr lang="en-US" altLang="zh-CN" sz="1400" dirty="0">
              <a:solidFill>
                <a:schemeClr val="accent3">
                  <a:lumMod val="40000"/>
                  <a:lumOff val="60000"/>
                </a:schemeClr>
              </a:solidFill>
            </a:endParaRPr>
          </a:p>
          <a:p>
            <a:r>
              <a:rPr lang="zh-CN" altLang="zh-CN" sz="1400" dirty="0">
                <a:solidFill>
                  <a:schemeClr val="accent3">
                    <a:lumMod val="40000"/>
                    <a:lumOff val="60000"/>
                  </a:schemeClr>
                </a:solidFill>
              </a:rPr>
              <a:t>等一线城市和东部沿海沿海城市为主。最终将业务覆盖到</a:t>
            </a:r>
            <a:endParaRPr lang="en-US" altLang="zh-CN" sz="1400" dirty="0">
              <a:solidFill>
                <a:schemeClr val="accent3">
                  <a:lumMod val="40000"/>
                  <a:lumOff val="60000"/>
                </a:schemeClr>
              </a:solidFill>
            </a:endParaRPr>
          </a:p>
          <a:p>
            <a:r>
              <a:rPr lang="zh-CN" altLang="zh-CN" sz="1400" dirty="0">
                <a:solidFill>
                  <a:schemeClr val="accent3">
                    <a:lumMod val="40000"/>
                    <a:lumOff val="60000"/>
                  </a:schemeClr>
                </a:solidFill>
              </a:rPr>
              <a:t>全国大部分城市并移植移动互联网平台，让消费者能随时</a:t>
            </a:r>
            <a:endParaRPr lang="en-US" altLang="zh-CN" sz="1400" dirty="0">
              <a:solidFill>
                <a:schemeClr val="accent3">
                  <a:lumMod val="40000"/>
                  <a:lumOff val="60000"/>
                </a:schemeClr>
              </a:solidFill>
            </a:endParaRPr>
          </a:p>
          <a:p>
            <a:r>
              <a:rPr lang="zh-CN" altLang="zh-CN" sz="1400" dirty="0">
                <a:solidFill>
                  <a:schemeClr val="accent3">
                    <a:lumMod val="40000"/>
                    <a:lumOff val="60000"/>
                  </a:schemeClr>
                </a:solidFill>
              </a:rPr>
              <a:t>享受带来的便捷轻松的乐趣生活。</a:t>
            </a:r>
            <a:endParaRPr lang="zh-CN" altLang="en-US" sz="1400" dirty="0">
              <a:solidFill>
                <a:schemeClr val="accent3">
                  <a:lumMod val="40000"/>
                  <a:lumOff val="60000"/>
                </a:schemeClr>
              </a:solidFill>
            </a:endParaRPr>
          </a:p>
        </p:txBody>
      </p:sp>
      <p:pic>
        <p:nvPicPr>
          <p:cNvPr id="26" name="图片占位符 25">
            <a:extLst>
              <a:ext uri="{FF2B5EF4-FFF2-40B4-BE49-F238E27FC236}">
                <a16:creationId xmlns:a16="http://schemas.microsoft.com/office/drawing/2014/main" id="{749B992D-717F-4478-82A1-128BA4ADF234}"/>
              </a:ext>
            </a:extLst>
          </p:cNvPr>
          <p:cNvPicPr>
            <a:picLocks noGrp="1" noChangeAspect="1"/>
          </p:cNvPicPr>
          <p:nvPr>
            <p:ph type="pic" sz="quarter" idx="35"/>
          </p:nvPr>
        </p:nvPicPr>
        <p:blipFill>
          <a:blip r:embed="rId6">
            <a:extLst>
              <a:ext uri="{28A0092B-C50C-407E-A947-70E740481C1C}">
                <a14:useLocalDpi xmlns:a14="http://schemas.microsoft.com/office/drawing/2010/main" val="0"/>
              </a:ext>
            </a:extLst>
          </a:blip>
          <a:srcRect l="2032" r="2032"/>
          <a:stretch>
            <a:fillRect/>
          </a:stretch>
        </p:blipFill>
        <p:spPr/>
      </p:pic>
    </p:spTree>
    <p:extLst>
      <p:ext uri="{BB962C8B-B14F-4D97-AF65-F5344CB8AC3E}">
        <p14:creationId xmlns:p14="http://schemas.microsoft.com/office/powerpoint/2010/main" val="27523334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04F69230-F3A6-4586-9371-A858F4763E9F}"/>
              </a:ext>
            </a:extLst>
          </p:cNvPr>
          <p:cNvSpPr txBox="1"/>
          <p:nvPr/>
        </p:nvSpPr>
        <p:spPr>
          <a:xfrm>
            <a:off x="2454639" y="2919457"/>
            <a:ext cx="1515478" cy="1189556"/>
          </a:xfrm>
          <a:prstGeom prst="rect">
            <a:avLst/>
          </a:prstGeom>
          <a:noFill/>
          <a:ln w="117475">
            <a:noFill/>
          </a:ln>
        </p:spPr>
        <p:txBody>
          <a:bodyPr wrap="none" rtlCol="0">
            <a:prstTxWarp prst="textPlain">
              <a:avLst/>
            </a:prstTxWarp>
            <a:spAutoFit/>
          </a:bodyPr>
          <a:lstStyle/>
          <a:p>
            <a:r>
              <a:rPr lang="en-US" altLang="zh-CN" sz="2000" spc="100" dirty="0">
                <a:gradFill>
                  <a:gsLst>
                    <a:gs pos="0">
                      <a:srgbClr val="557CB3"/>
                    </a:gs>
                    <a:gs pos="53000">
                      <a:srgbClr val="DA3977"/>
                    </a:gs>
                    <a:gs pos="75000">
                      <a:srgbClr val="C14781"/>
                    </a:gs>
                    <a:gs pos="26000">
                      <a:srgbClr val="C14781"/>
                    </a:gs>
                    <a:gs pos="100000">
                      <a:srgbClr val="384B9A"/>
                    </a:gs>
                  </a:gsLst>
                  <a:lin ang="0" scaled="1"/>
                </a:gradFill>
                <a:cs typeface="+mn-ea"/>
                <a:sym typeface="+mn-lt"/>
              </a:rPr>
              <a:t>04</a:t>
            </a:r>
            <a:endParaRPr lang="zh-CN" altLang="en-US" sz="2000" spc="100" dirty="0">
              <a:gradFill>
                <a:gsLst>
                  <a:gs pos="0">
                    <a:srgbClr val="557CB3"/>
                  </a:gs>
                  <a:gs pos="53000">
                    <a:srgbClr val="DA3977"/>
                  </a:gs>
                  <a:gs pos="75000">
                    <a:srgbClr val="C14781"/>
                  </a:gs>
                  <a:gs pos="26000">
                    <a:srgbClr val="C14781"/>
                  </a:gs>
                  <a:gs pos="100000">
                    <a:srgbClr val="384B9A"/>
                  </a:gs>
                </a:gsLst>
                <a:lin ang="0" scaled="1"/>
              </a:gradFill>
              <a:cs typeface="+mn-ea"/>
              <a:sym typeface="+mn-lt"/>
            </a:endParaRPr>
          </a:p>
        </p:txBody>
      </p:sp>
      <p:sp>
        <p:nvSpPr>
          <p:cNvPr id="4" name="TextBox 1650">
            <a:extLst>
              <a:ext uri="{FF2B5EF4-FFF2-40B4-BE49-F238E27FC236}">
                <a16:creationId xmlns:a16="http://schemas.microsoft.com/office/drawing/2014/main" id="{15A36379-7022-453E-8B29-97AC549C58A2}"/>
              </a:ext>
            </a:extLst>
          </p:cNvPr>
          <p:cNvSpPr txBox="1"/>
          <p:nvPr/>
        </p:nvSpPr>
        <p:spPr>
          <a:xfrm>
            <a:off x="6813832" y="2994942"/>
            <a:ext cx="2031325" cy="369332"/>
          </a:xfrm>
          <a:prstGeom prst="rect">
            <a:avLst/>
          </a:prstGeom>
          <a:noFill/>
        </p:spPr>
        <p:txBody>
          <a:bodyPr wrap="none" rtlCol="0">
            <a:spAutoFit/>
          </a:bodyPr>
          <a:lstStyle/>
          <a:p>
            <a:r>
              <a:rPr lang="zh-CN" altLang="zh-CN" b="1" dirty="0">
                <a:solidFill>
                  <a:schemeClr val="accent3">
                    <a:lumMod val="60000"/>
                    <a:lumOff val="40000"/>
                  </a:schemeClr>
                </a:solidFill>
              </a:rPr>
              <a:t>创业环境风险分析</a:t>
            </a:r>
            <a:endParaRPr lang="en-ID" dirty="0">
              <a:solidFill>
                <a:schemeClr val="accent3">
                  <a:lumMod val="60000"/>
                  <a:lumOff val="40000"/>
                </a:schemeClr>
              </a:solidFill>
              <a:cs typeface="+mn-ea"/>
              <a:sym typeface="+mn-lt"/>
            </a:endParaRPr>
          </a:p>
        </p:txBody>
      </p:sp>
      <p:grpSp>
        <p:nvGrpSpPr>
          <p:cNvPr id="5" name="Group 1651">
            <a:extLst>
              <a:ext uri="{FF2B5EF4-FFF2-40B4-BE49-F238E27FC236}">
                <a16:creationId xmlns:a16="http://schemas.microsoft.com/office/drawing/2014/main" id="{324DAC73-30A4-4AAD-BB06-DC3ECCF0C598}"/>
              </a:ext>
            </a:extLst>
          </p:cNvPr>
          <p:cNvGrpSpPr/>
          <p:nvPr/>
        </p:nvGrpSpPr>
        <p:grpSpPr>
          <a:xfrm>
            <a:off x="6435456" y="3080001"/>
            <a:ext cx="193548" cy="193548"/>
            <a:chOff x="6506160" y="2751098"/>
            <a:chExt cx="193548" cy="193548"/>
          </a:xfrm>
          <a:solidFill>
            <a:srgbClr val="384B9A"/>
          </a:solidFill>
        </p:grpSpPr>
        <p:sp>
          <p:nvSpPr>
            <p:cNvPr id="6" name="Oval 1652">
              <a:extLst>
                <a:ext uri="{FF2B5EF4-FFF2-40B4-BE49-F238E27FC236}">
                  <a16:creationId xmlns:a16="http://schemas.microsoft.com/office/drawing/2014/main" id="{87F669B1-DF92-4EF1-99CF-4793E84966C9}"/>
                </a:ext>
              </a:extLst>
            </p:cNvPr>
            <p:cNvSpPr/>
            <p:nvPr/>
          </p:nvSpPr>
          <p:spPr>
            <a:xfrm>
              <a:off x="6506160" y="2751098"/>
              <a:ext cx="193548" cy="19354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cs typeface="+mn-ea"/>
                <a:sym typeface="+mn-lt"/>
              </a:endParaRPr>
            </a:p>
          </p:txBody>
        </p:sp>
        <p:sp>
          <p:nvSpPr>
            <p:cNvPr id="7" name="Oval 1653">
              <a:extLst>
                <a:ext uri="{FF2B5EF4-FFF2-40B4-BE49-F238E27FC236}">
                  <a16:creationId xmlns:a16="http://schemas.microsoft.com/office/drawing/2014/main" id="{0049E480-55DD-45C0-80E4-8DD83825B7A7}"/>
                </a:ext>
              </a:extLst>
            </p:cNvPr>
            <p:cNvSpPr/>
            <p:nvPr/>
          </p:nvSpPr>
          <p:spPr>
            <a:xfrm>
              <a:off x="6568298" y="2813236"/>
              <a:ext cx="69273" cy="6927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cs typeface="+mn-ea"/>
                <a:sym typeface="+mn-lt"/>
              </a:endParaRPr>
            </a:p>
          </p:txBody>
        </p:sp>
      </p:grpSp>
      <p:sp>
        <p:nvSpPr>
          <p:cNvPr id="8" name="Rectangle 1655">
            <a:extLst>
              <a:ext uri="{FF2B5EF4-FFF2-40B4-BE49-F238E27FC236}">
                <a16:creationId xmlns:a16="http://schemas.microsoft.com/office/drawing/2014/main" id="{2F7781EC-1033-41DD-8520-0A115BA2D75A}"/>
              </a:ext>
            </a:extLst>
          </p:cNvPr>
          <p:cNvSpPr/>
          <p:nvPr/>
        </p:nvSpPr>
        <p:spPr>
          <a:xfrm>
            <a:off x="6771387" y="5827598"/>
            <a:ext cx="2365434" cy="418322"/>
          </a:xfrm>
          <a:prstGeom prst="rect">
            <a:avLst/>
          </a:prstGeom>
          <a:solidFill>
            <a:srgbClr val="DA3977"/>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cs typeface="+mn-ea"/>
              <a:sym typeface="+mn-lt"/>
            </a:endParaRPr>
          </a:p>
        </p:txBody>
      </p:sp>
      <p:sp>
        <p:nvSpPr>
          <p:cNvPr id="12" name="TextBox 1659">
            <a:extLst>
              <a:ext uri="{FF2B5EF4-FFF2-40B4-BE49-F238E27FC236}">
                <a16:creationId xmlns:a16="http://schemas.microsoft.com/office/drawing/2014/main" id="{7C58F77E-D1B7-43DE-9AA4-899A609BC7E9}"/>
              </a:ext>
            </a:extLst>
          </p:cNvPr>
          <p:cNvSpPr txBox="1"/>
          <p:nvPr/>
        </p:nvSpPr>
        <p:spPr>
          <a:xfrm>
            <a:off x="7419420" y="5905954"/>
            <a:ext cx="968535" cy="261610"/>
          </a:xfrm>
          <a:prstGeom prst="rect">
            <a:avLst/>
          </a:prstGeom>
          <a:noFill/>
        </p:spPr>
        <p:txBody>
          <a:bodyPr wrap="none" rtlCol="0">
            <a:spAutoFit/>
          </a:bodyPr>
          <a:lstStyle/>
          <a:p>
            <a:pPr algn="ctr"/>
            <a:r>
              <a:rPr lang="en-ID" sz="1100" b="1" dirty="0">
                <a:solidFill>
                  <a:schemeClr val="bg1"/>
                </a:solidFill>
                <a:cs typeface="+mn-ea"/>
                <a:sym typeface="+mn-lt"/>
              </a:rPr>
              <a:t>QIAOJIENS</a:t>
            </a:r>
          </a:p>
        </p:txBody>
      </p:sp>
      <p:sp>
        <p:nvSpPr>
          <p:cNvPr id="13" name="矩形 12">
            <a:extLst>
              <a:ext uri="{FF2B5EF4-FFF2-40B4-BE49-F238E27FC236}">
                <a16:creationId xmlns:a16="http://schemas.microsoft.com/office/drawing/2014/main" id="{CF695586-A655-4750-B5BA-EA141AF3B36F}"/>
              </a:ext>
            </a:extLst>
          </p:cNvPr>
          <p:cNvSpPr/>
          <p:nvPr/>
        </p:nvSpPr>
        <p:spPr>
          <a:xfrm>
            <a:off x="6771387" y="2105231"/>
            <a:ext cx="5314275" cy="707886"/>
          </a:xfrm>
          <a:prstGeom prst="rect">
            <a:avLst/>
          </a:prstGeom>
        </p:spPr>
        <p:txBody>
          <a:bodyPr wrap="none">
            <a:spAutoFit/>
          </a:bodyPr>
          <a:lstStyle/>
          <a:p>
            <a:r>
              <a:rPr lang="zh-CN" altLang="en-US" sz="4000" b="1" dirty="0">
                <a:solidFill>
                  <a:schemeClr val="bg1"/>
                </a:solidFill>
                <a:cs typeface="+mn-ea"/>
                <a:sym typeface="+mn-lt"/>
              </a:rPr>
              <a:t>风险以及制约因素分析</a:t>
            </a:r>
          </a:p>
        </p:txBody>
      </p:sp>
      <p:grpSp>
        <p:nvGrpSpPr>
          <p:cNvPr id="11" name="Group 1651">
            <a:extLst>
              <a:ext uri="{FF2B5EF4-FFF2-40B4-BE49-F238E27FC236}">
                <a16:creationId xmlns:a16="http://schemas.microsoft.com/office/drawing/2014/main" id="{BDC1FB73-976C-4041-85C5-B12952F4B084}"/>
              </a:ext>
            </a:extLst>
          </p:cNvPr>
          <p:cNvGrpSpPr/>
          <p:nvPr/>
        </p:nvGrpSpPr>
        <p:grpSpPr>
          <a:xfrm>
            <a:off x="6435456" y="4203951"/>
            <a:ext cx="193548" cy="193548"/>
            <a:chOff x="6506160" y="2751098"/>
            <a:chExt cx="193548" cy="193548"/>
          </a:xfrm>
          <a:solidFill>
            <a:srgbClr val="384B9A"/>
          </a:solidFill>
        </p:grpSpPr>
        <p:sp>
          <p:nvSpPr>
            <p:cNvPr id="14" name="Oval 1652">
              <a:extLst>
                <a:ext uri="{FF2B5EF4-FFF2-40B4-BE49-F238E27FC236}">
                  <a16:creationId xmlns:a16="http://schemas.microsoft.com/office/drawing/2014/main" id="{FA163845-DB3D-40C0-B9A2-A1E939C18568}"/>
                </a:ext>
              </a:extLst>
            </p:cNvPr>
            <p:cNvSpPr/>
            <p:nvPr/>
          </p:nvSpPr>
          <p:spPr>
            <a:xfrm>
              <a:off x="6506160" y="2751098"/>
              <a:ext cx="193548" cy="19354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cs typeface="+mn-ea"/>
                <a:sym typeface="+mn-lt"/>
              </a:endParaRPr>
            </a:p>
          </p:txBody>
        </p:sp>
        <p:sp>
          <p:nvSpPr>
            <p:cNvPr id="15" name="Oval 1653">
              <a:extLst>
                <a:ext uri="{FF2B5EF4-FFF2-40B4-BE49-F238E27FC236}">
                  <a16:creationId xmlns:a16="http://schemas.microsoft.com/office/drawing/2014/main" id="{FCC4AAFE-3A8A-47DA-8F76-1C36937B680C}"/>
                </a:ext>
              </a:extLst>
            </p:cNvPr>
            <p:cNvSpPr/>
            <p:nvPr/>
          </p:nvSpPr>
          <p:spPr>
            <a:xfrm>
              <a:off x="6568298" y="2813236"/>
              <a:ext cx="69273" cy="6927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cs typeface="+mn-ea"/>
                <a:sym typeface="+mn-lt"/>
              </a:endParaRPr>
            </a:p>
          </p:txBody>
        </p:sp>
      </p:grpSp>
      <p:sp>
        <p:nvSpPr>
          <p:cNvPr id="2" name="文本框 1">
            <a:extLst>
              <a:ext uri="{FF2B5EF4-FFF2-40B4-BE49-F238E27FC236}">
                <a16:creationId xmlns:a16="http://schemas.microsoft.com/office/drawing/2014/main" id="{DA80CD5C-A6AE-4066-A32D-0877163BB820}"/>
              </a:ext>
            </a:extLst>
          </p:cNvPr>
          <p:cNvSpPr txBox="1"/>
          <p:nvPr/>
        </p:nvSpPr>
        <p:spPr>
          <a:xfrm>
            <a:off x="6813832" y="4109013"/>
            <a:ext cx="2262158" cy="369332"/>
          </a:xfrm>
          <a:prstGeom prst="rect">
            <a:avLst/>
          </a:prstGeom>
          <a:noFill/>
        </p:spPr>
        <p:txBody>
          <a:bodyPr wrap="none" rtlCol="0">
            <a:spAutoFit/>
          </a:bodyPr>
          <a:lstStyle/>
          <a:p>
            <a:r>
              <a:rPr lang="zh-CN" altLang="zh-CN" b="1" dirty="0">
                <a:solidFill>
                  <a:schemeClr val="accent3">
                    <a:lumMod val="60000"/>
                    <a:lumOff val="40000"/>
                  </a:schemeClr>
                </a:solidFill>
              </a:rPr>
              <a:t>地域和消费习惯风险</a:t>
            </a:r>
            <a:endParaRPr lang="zh-CN" altLang="en-US" dirty="0">
              <a:solidFill>
                <a:schemeClr val="accent3">
                  <a:lumMod val="60000"/>
                  <a:lumOff val="40000"/>
                </a:schemeClr>
              </a:solidFill>
            </a:endParaRPr>
          </a:p>
        </p:txBody>
      </p:sp>
    </p:spTree>
    <p:extLst>
      <p:ext uri="{BB962C8B-B14F-4D97-AF65-F5344CB8AC3E}">
        <p14:creationId xmlns:p14="http://schemas.microsoft.com/office/powerpoint/2010/main" val="94197145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a:extLst>
              <a:ext uri="{FF2B5EF4-FFF2-40B4-BE49-F238E27FC236}">
                <a16:creationId xmlns:a16="http://schemas.microsoft.com/office/drawing/2014/main" id="{EC740084-1FB8-411C-82E2-792094FCBB0D}"/>
              </a:ext>
            </a:extLst>
          </p:cNvPr>
          <p:cNvSpPr/>
          <p:nvPr/>
        </p:nvSpPr>
        <p:spPr>
          <a:xfrm>
            <a:off x="7094187" y="571265"/>
            <a:ext cx="1944547" cy="1944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18" name="Slide Number"/>
          <p:cNvSpPr txBox="1">
            <a:spLocks noGrp="1"/>
          </p:cNvSpPr>
          <p:nvPr>
            <p:ph type="sldNum" sz="quarter" idx="2"/>
          </p:nvPr>
        </p:nvSpPr>
        <p:spPr>
          <a:xfrm>
            <a:off x="11533137" y="379545"/>
            <a:ext cx="152286" cy="1538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cs typeface="+mn-ea"/>
                <a:sym typeface="+mn-lt"/>
              </a:rPr>
              <a:t>13</a:t>
            </a:fld>
            <a:endParaRPr>
              <a:cs typeface="+mn-ea"/>
              <a:sym typeface="+mn-lt"/>
            </a:endParaRPr>
          </a:p>
        </p:txBody>
      </p:sp>
      <p:pic>
        <p:nvPicPr>
          <p:cNvPr id="3919" name="Image" descr="Image"/>
          <p:cNvPicPr>
            <a:picLocks noChangeAspect="1"/>
          </p:cNvPicPr>
          <p:nvPr/>
        </p:nvPicPr>
        <p:blipFill>
          <a:blip r:embed="rId3"/>
          <a:stretch>
            <a:fillRect/>
          </a:stretch>
        </p:blipFill>
        <p:spPr>
          <a:xfrm>
            <a:off x="7187656" y="1278406"/>
            <a:ext cx="7462538" cy="4301188"/>
          </a:xfrm>
          <a:prstGeom prst="rect">
            <a:avLst/>
          </a:prstGeom>
          <a:ln w="12700">
            <a:miter lim="400000"/>
          </a:ln>
        </p:spPr>
      </p:pic>
      <p:sp>
        <p:nvSpPr>
          <p:cNvPr id="3922" name="Rounded Rectangle"/>
          <p:cNvSpPr/>
          <p:nvPr/>
        </p:nvSpPr>
        <p:spPr>
          <a:xfrm>
            <a:off x="1269173" y="5149381"/>
            <a:ext cx="5080001" cy="63501"/>
          </a:xfrm>
          <a:prstGeom prst="roundRect">
            <a:avLst>
              <a:gd name="adj" fmla="val 50000"/>
            </a:avLst>
          </a:prstGeom>
          <a:solidFill>
            <a:srgbClr val="F7F9FF">
              <a:alpha val="10000"/>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bg1"/>
              </a:solidFill>
              <a:cs typeface="+mn-ea"/>
              <a:sym typeface="+mn-lt"/>
            </a:endParaRPr>
          </a:p>
        </p:txBody>
      </p:sp>
      <p:sp>
        <p:nvSpPr>
          <p:cNvPr id="3923" name="Rounded Rectangle"/>
          <p:cNvSpPr/>
          <p:nvPr/>
        </p:nvSpPr>
        <p:spPr>
          <a:xfrm>
            <a:off x="1269173" y="5149381"/>
            <a:ext cx="4445001" cy="63501"/>
          </a:xfrm>
          <a:prstGeom prst="roundRect">
            <a:avLst>
              <a:gd name="adj" fmla="val 50000"/>
            </a:avLst>
          </a:prstGeom>
          <a:gradFill>
            <a:gsLst>
              <a:gs pos="0">
                <a:srgbClr val="1AAEC7"/>
              </a:gs>
              <a:gs pos="100000">
                <a:srgbClr val="5C33E6"/>
              </a:gs>
            </a:gsLst>
            <a:lin ang="300000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bg1"/>
              </a:solidFill>
              <a:cs typeface="+mn-ea"/>
              <a:sym typeface="+mn-lt"/>
            </a:endParaRPr>
          </a:p>
        </p:txBody>
      </p:sp>
      <p:sp>
        <p:nvSpPr>
          <p:cNvPr id="13" name="Stop giving up.…">
            <a:extLst>
              <a:ext uri="{FF2B5EF4-FFF2-40B4-BE49-F238E27FC236}">
                <a16:creationId xmlns:a16="http://schemas.microsoft.com/office/drawing/2014/main" id="{CDEB6BEB-E260-4AFE-A1AA-9A7049969EC2}"/>
              </a:ext>
            </a:extLst>
          </p:cNvPr>
          <p:cNvSpPr txBox="1"/>
          <p:nvPr/>
        </p:nvSpPr>
        <p:spPr>
          <a:xfrm>
            <a:off x="1269173" y="1013023"/>
            <a:ext cx="65" cy="53860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lgn="l">
              <a:defRPr sz="7000" b="0">
                <a:solidFill>
                  <a:srgbClr val="2B2F3C"/>
                </a:solidFill>
                <a:latin typeface="Montserrat SemiBold"/>
                <a:ea typeface="Montserrat SemiBold"/>
                <a:cs typeface="Montserrat SemiBold"/>
                <a:sym typeface="Montserrat SemiBold"/>
              </a:defRPr>
            </a:pPr>
            <a:endParaRPr sz="3500" dirty="0">
              <a:solidFill>
                <a:schemeClr val="bg1"/>
              </a:solidFill>
              <a:cs typeface="+mn-ea"/>
              <a:sym typeface="+mn-lt"/>
            </a:endParaRPr>
          </a:p>
        </p:txBody>
      </p:sp>
      <p:sp>
        <p:nvSpPr>
          <p:cNvPr id="15" name="80%">
            <a:extLst>
              <a:ext uri="{FF2B5EF4-FFF2-40B4-BE49-F238E27FC236}">
                <a16:creationId xmlns:a16="http://schemas.microsoft.com/office/drawing/2014/main" id="{1C340314-8C62-4483-B002-7A47DA9C61F7}"/>
              </a:ext>
            </a:extLst>
          </p:cNvPr>
          <p:cNvSpPr txBox="1"/>
          <p:nvPr/>
        </p:nvSpPr>
        <p:spPr>
          <a:xfrm>
            <a:off x="5376861" y="5579594"/>
            <a:ext cx="512961" cy="53860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lgn="l">
              <a:defRPr sz="7000" b="0">
                <a:solidFill>
                  <a:srgbClr val="2B2F3C"/>
                </a:solidFill>
                <a:latin typeface="Montserrat Light"/>
                <a:ea typeface="Montserrat Light"/>
                <a:cs typeface="Montserrat Light"/>
                <a:sym typeface="Montserrat Light"/>
              </a:defRPr>
            </a:pPr>
            <a:r>
              <a:rPr sz="3500" dirty="0">
                <a:solidFill>
                  <a:schemeClr val="bg1"/>
                </a:solidFill>
                <a:cs typeface="+mn-ea"/>
                <a:sym typeface="+mn-lt"/>
              </a:rPr>
              <a:t>80</a:t>
            </a:r>
            <a:r>
              <a:rPr sz="1000" dirty="0">
                <a:solidFill>
                  <a:schemeClr val="bg1"/>
                </a:solidFill>
                <a:cs typeface="+mn-ea"/>
                <a:sym typeface="+mn-lt"/>
              </a:rPr>
              <a:t>%</a:t>
            </a:r>
          </a:p>
        </p:txBody>
      </p:sp>
      <p:pic>
        <p:nvPicPr>
          <p:cNvPr id="6" name="图片占位符 5">
            <a:extLst>
              <a:ext uri="{FF2B5EF4-FFF2-40B4-BE49-F238E27FC236}">
                <a16:creationId xmlns:a16="http://schemas.microsoft.com/office/drawing/2014/main" id="{46EE00CE-18AB-4C21-B13A-AF5A44339F6D}"/>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sp>
        <p:nvSpPr>
          <p:cNvPr id="2" name="文本框 1">
            <a:extLst>
              <a:ext uri="{FF2B5EF4-FFF2-40B4-BE49-F238E27FC236}">
                <a16:creationId xmlns:a16="http://schemas.microsoft.com/office/drawing/2014/main" id="{E636997A-ED9E-4D66-AABC-79777BB6B6AE}"/>
              </a:ext>
            </a:extLst>
          </p:cNvPr>
          <p:cNvSpPr txBox="1"/>
          <p:nvPr/>
        </p:nvSpPr>
        <p:spPr>
          <a:xfrm>
            <a:off x="525244" y="2106270"/>
            <a:ext cx="5570756" cy="2246769"/>
          </a:xfrm>
          <a:prstGeom prst="rect">
            <a:avLst/>
          </a:prstGeom>
          <a:noFill/>
        </p:spPr>
        <p:txBody>
          <a:bodyPr wrap="none" rtlCol="0">
            <a:spAutoFit/>
          </a:bodyPr>
          <a:lstStyle/>
          <a:p>
            <a:r>
              <a:rPr lang="en-US" altLang="zh-CN" sz="1400" dirty="0">
                <a:solidFill>
                  <a:schemeClr val="accent3">
                    <a:lumMod val="60000"/>
                    <a:lumOff val="40000"/>
                  </a:schemeClr>
                </a:solidFill>
              </a:rPr>
              <a:t>      </a:t>
            </a:r>
            <a:r>
              <a:rPr lang="zh-CN" altLang="zh-CN" sz="1400" dirty="0">
                <a:solidFill>
                  <a:schemeClr val="accent3">
                    <a:lumMod val="60000"/>
                    <a:lumOff val="40000"/>
                  </a:schemeClr>
                </a:solidFill>
              </a:rPr>
              <a:t>联网造就了二十一世纪前十年的科技繁荣，互联网正深刻影响改</a:t>
            </a:r>
            <a:endParaRPr lang="en-US" altLang="zh-CN" sz="1400" dirty="0">
              <a:solidFill>
                <a:schemeClr val="accent3">
                  <a:lumMod val="60000"/>
                  <a:lumOff val="40000"/>
                </a:schemeClr>
              </a:solidFill>
            </a:endParaRPr>
          </a:p>
          <a:p>
            <a:r>
              <a:rPr lang="zh-CN" altLang="zh-CN" sz="1400" dirty="0">
                <a:solidFill>
                  <a:schemeClr val="accent3">
                    <a:lumMod val="60000"/>
                    <a:lumOff val="40000"/>
                  </a:schemeClr>
                </a:solidFill>
              </a:rPr>
              <a:t>变着生活，让生活变得更便捷更富有乐趣。未来五年互联网的大多</a:t>
            </a:r>
            <a:endParaRPr lang="en-US" altLang="zh-CN" sz="1400" dirty="0">
              <a:solidFill>
                <a:schemeClr val="accent3">
                  <a:lumMod val="60000"/>
                  <a:lumOff val="40000"/>
                </a:schemeClr>
              </a:solidFill>
            </a:endParaRPr>
          </a:p>
          <a:p>
            <a:r>
              <a:rPr lang="zh-CN" altLang="zh-CN" sz="1400" dirty="0">
                <a:solidFill>
                  <a:schemeClr val="accent3">
                    <a:lumMod val="60000"/>
                    <a:lumOff val="40000"/>
                  </a:schemeClr>
                </a:solidFill>
              </a:rPr>
              <a:t>数资源将会掌握在几大门户或平台手中，在瞬息万变的商场环境中，</a:t>
            </a:r>
            <a:endParaRPr lang="en-US" altLang="zh-CN" sz="1400" dirty="0">
              <a:solidFill>
                <a:schemeClr val="accent3">
                  <a:lumMod val="60000"/>
                  <a:lumOff val="40000"/>
                </a:schemeClr>
              </a:solidFill>
            </a:endParaRPr>
          </a:p>
          <a:p>
            <a:r>
              <a:rPr lang="zh-CN" altLang="zh-CN" sz="1400" dirty="0">
                <a:solidFill>
                  <a:schemeClr val="accent3">
                    <a:lumMod val="60000"/>
                    <a:lumOff val="40000"/>
                  </a:schemeClr>
                </a:solidFill>
              </a:rPr>
              <a:t>将力争通过电子商务服务业做到一个涵盖多数生活服务类消费项目</a:t>
            </a:r>
            <a:endParaRPr lang="en-US" altLang="zh-CN" sz="1400" dirty="0">
              <a:solidFill>
                <a:schemeClr val="accent3">
                  <a:lumMod val="60000"/>
                  <a:lumOff val="40000"/>
                </a:schemeClr>
              </a:solidFill>
            </a:endParaRPr>
          </a:p>
          <a:p>
            <a:r>
              <a:rPr lang="zh-CN" altLang="zh-CN" sz="1400" dirty="0">
                <a:solidFill>
                  <a:schemeClr val="accent3">
                    <a:lumMod val="60000"/>
                    <a:lumOff val="40000"/>
                  </a:schemeClr>
                </a:solidFill>
              </a:rPr>
              <a:t>的平台，以便在下一波互联网变革中生存下来。</a:t>
            </a:r>
          </a:p>
          <a:p>
            <a:r>
              <a:rPr lang="zh-CN" altLang="zh-CN" sz="1400" dirty="0">
                <a:solidFill>
                  <a:schemeClr val="accent3">
                    <a:lumMod val="60000"/>
                    <a:lumOff val="40000"/>
                  </a:schemeClr>
                </a:solidFill>
              </a:rPr>
              <a:t>　　的在宴会预订业务目前没有直接竞争对手，但在餐饮预订方面</a:t>
            </a:r>
            <a:endParaRPr lang="en-US" altLang="zh-CN" sz="1400" dirty="0">
              <a:solidFill>
                <a:schemeClr val="accent3">
                  <a:lumMod val="60000"/>
                  <a:lumOff val="40000"/>
                </a:schemeClr>
              </a:solidFill>
            </a:endParaRPr>
          </a:p>
          <a:p>
            <a:r>
              <a:rPr lang="zh-CN" altLang="zh-CN" sz="1400" dirty="0">
                <a:solidFill>
                  <a:schemeClr val="accent3">
                    <a:lumMod val="60000"/>
                    <a:lumOff val="40000"/>
                  </a:schemeClr>
                </a:solidFill>
              </a:rPr>
              <a:t>几大互联网巨头均有布局，百度、淘宝、腾讯，包括旅游垂直领域</a:t>
            </a:r>
            <a:endParaRPr lang="en-US" altLang="zh-CN" sz="1400" dirty="0">
              <a:solidFill>
                <a:schemeClr val="accent3">
                  <a:lumMod val="60000"/>
                  <a:lumOff val="40000"/>
                </a:schemeClr>
              </a:solidFill>
            </a:endParaRPr>
          </a:p>
          <a:p>
            <a:r>
              <a:rPr lang="zh-CN" altLang="zh-CN" sz="1400" dirty="0">
                <a:solidFill>
                  <a:schemeClr val="accent3">
                    <a:lumMod val="60000"/>
                    <a:lumOff val="40000"/>
                  </a:schemeClr>
                </a:solidFill>
              </a:rPr>
              <a:t>的携程。相信在不久会有大众点评，拉手，街旁等网企也会有所动</a:t>
            </a:r>
            <a:endParaRPr lang="en-US" altLang="zh-CN" sz="1400" dirty="0">
              <a:solidFill>
                <a:schemeClr val="accent3">
                  <a:lumMod val="60000"/>
                  <a:lumOff val="40000"/>
                </a:schemeClr>
              </a:solidFill>
            </a:endParaRPr>
          </a:p>
          <a:p>
            <a:r>
              <a:rPr lang="zh-CN" altLang="zh-CN" sz="1400" dirty="0">
                <a:solidFill>
                  <a:schemeClr val="accent3">
                    <a:lumMod val="60000"/>
                    <a:lumOff val="40000"/>
                  </a:schemeClr>
                </a:solidFill>
              </a:rPr>
              <a:t>作。感到十足的危机感，希望通过自己的努力得到市场的认可从而</a:t>
            </a:r>
            <a:endParaRPr lang="en-US" altLang="zh-CN" sz="1400" dirty="0">
              <a:solidFill>
                <a:schemeClr val="accent3">
                  <a:lumMod val="60000"/>
                  <a:lumOff val="40000"/>
                </a:schemeClr>
              </a:solidFill>
            </a:endParaRPr>
          </a:p>
          <a:p>
            <a:r>
              <a:rPr lang="zh-CN" altLang="zh-CN" sz="1400" dirty="0">
                <a:solidFill>
                  <a:schemeClr val="accent3">
                    <a:lumMod val="60000"/>
                    <a:lumOff val="40000"/>
                  </a:schemeClr>
                </a:solidFill>
              </a:rPr>
              <a:t>生存下来。</a:t>
            </a:r>
            <a:endParaRPr lang="zh-CN" altLang="en-US" sz="1400" dirty="0">
              <a:solidFill>
                <a:schemeClr val="accent3">
                  <a:lumMod val="60000"/>
                  <a:lumOff val="40000"/>
                </a:schemeClr>
              </a:solidFill>
            </a:endParaRPr>
          </a:p>
        </p:txBody>
      </p:sp>
      <p:sp>
        <p:nvSpPr>
          <p:cNvPr id="3" name="文本框 2">
            <a:extLst>
              <a:ext uri="{FF2B5EF4-FFF2-40B4-BE49-F238E27FC236}">
                <a16:creationId xmlns:a16="http://schemas.microsoft.com/office/drawing/2014/main" id="{DFB93C15-D92F-4ED9-8873-390E6AA0AFF2}"/>
              </a:ext>
            </a:extLst>
          </p:cNvPr>
          <p:cNvSpPr txBox="1"/>
          <p:nvPr/>
        </p:nvSpPr>
        <p:spPr>
          <a:xfrm>
            <a:off x="1707357" y="812968"/>
            <a:ext cx="2646878" cy="738664"/>
          </a:xfrm>
          <a:prstGeom prst="rect">
            <a:avLst/>
          </a:prstGeom>
          <a:noFill/>
        </p:spPr>
        <p:txBody>
          <a:bodyPr wrap="none" rtlCol="0">
            <a:spAutoFit/>
          </a:bodyPr>
          <a:lstStyle/>
          <a:p>
            <a:r>
              <a:rPr lang="zh-CN" altLang="zh-CN" sz="2400" b="1" dirty="0">
                <a:solidFill>
                  <a:schemeClr val="accent3">
                    <a:lumMod val="60000"/>
                    <a:lumOff val="40000"/>
                  </a:schemeClr>
                </a:solidFill>
              </a:rPr>
              <a:t>创业环境风险分析</a:t>
            </a:r>
            <a:endParaRPr lang="en-ID" altLang="zh-CN" sz="2400" dirty="0">
              <a:solidFill>
                <a:schemeClr val="accent3">
                  <a:lumMod val="60000"/>
                  <a:lumOff val="40000"/>
                </a:schemeClr>
              </a:solidFill>
              <a:cs typeface="+mn-ea"/>
              <a:sym typeface="+mn-lt"/>
            </a:endParaRPr>
          </a:p>
          <a:p>
            <a:endParaRPr lang="zh-CN" altLang="en-US" dirty="0"/>
          </a:p>
        </p:txBody>
      </p:sp>
    </p:spTree>
    <p:extLst>
      <p:ext uri="{BB962C8B-B14F-4D97-AF65-F5344CB8AC3E}">
        <p14:creationId xmlns:p14="http://schemas.microsoft.com/office/powerpoint/2010/main" val="12307877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922"/>
                                        </p:tgtEl>
                                        <p:attrNameLst>
                                          <p:attrName>style.visibility</p:attrName>
                                        </p:attrNameLst>
                                      </p:cBhvr>
                                      <p:to>
                                        <p:strVal val="visible"/>
                                      </p:to>
                                    </p:set>
                                    <p:anim calcmode="lin" valueType="num">
                                      <p:cBhvr additive="base">
                                        <p:cTn id="7" dur="500" fill="hold"/>
                                        <p:tgtEl>
                                          <p:spTgt spid="3922"/>
                                        </p:tgtEl>
                                        <p:attrNameLst>
                                          <p:attrName>ppt_x</p:attrName>
                                        </p:attrNameLst>
                                      </p:cBhvr>
                                      <p:tavLst>
                                        <p:tav tm="0">
                                          <p:val>
                                            <p:strVal val="#ppt_x"/>
                                          </p:val>
                                        </p:tav>
                                        <p:tav tm="100000">
                                          <p:val>
                                            <p:strVal val="#ppt_x"/>
                                          </p:val>
                                        </p:tav>
                                      </p:tavLst>
                                    </p:anim>
                                    <p:anim calcmode="lin" valueType="num">
                                      <p:cBhvr additive="base">
                                        <p:cTn id="8" dur="500" fill="hold"/>
                                        <p:tgtEl>
                                          <p:spTgt spid="39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23"/>
                                        </p:tgtEl>
                                        <p:attrNameLst>
                                          <p:attrName>style.visibility</p:attrName>
                                        </p:attrNameLst>
                                      </p:cBhvr>
                                      <p:to>
                                        <p:strVal val="visible"/>
                                      </p:to>
                                    </p:set>
                                    <p:anim calcmode="lin" valueType="num">
                                      <p:cBhvr additive="base">
                                        <p:cTn id="11" dur="500" fill="hold"/>
                                        <p:tgtEl>
                                          <p:spTgt spid="3923"/>
                                        </p:tgtEl>
                                        <p:attrNameLst>
                                          <p:attrName>ppt_x</p:attrName>
                                        </p:attrNameLst>
                                      </p:cBhvr>
                                      <p:tavLst>
                                        <p:tav tm="0">
                                          <p:val>
                                            <p:strVal val="#ppt_x"/>
                                          </p:val>
                                        </p:tav>
                                        <p:tav tm="100000">
                                          <p:val>
                                            <p:strVal val="#ppt_x"/>
                                          </p:val>
                                        </p:tav>
                                      </p:tavLst>
                                    </p:anim>
                                    <p:anim calcmode="lin" valueType="num">
                                      <p:cBhvr additive="base">
                                        <p:cTn id="12" dur="500" fill="hold"/>
                                        <p:tgtEl>
                                          <p:spTgt spid="39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 grpId="0" animBg="1"/>
      <p:bldP spid="3923" grpId="0" animBg="1"/>
      <p:bldP spid="13"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a:extLst>
              <a:ext uri="{FF2B5EF4-FFF2-40B4-BE49-F238E27FC236}">
                <a16:creationId xmlns:a16="http://schemas.microsoft.com/office/drawing/2014/main" id="{D3F6AE28-2C91-4C3B-A5CC-2AF284AFEA4D}"/>
              </a:ext>
            </a:extLst>
          </p:cNvPr>
          <p:cNvSpPr/>
          <p:nvPr/>
        </p:nvSpPr>
        <p:spPr>
          <a:xfrm>
            <a:off x="4531810" y="943097"/>
            <a:ext cx="1448239" cy="14482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a:extLst>
              <a:ext uri="{FF2B5EF4-FFF2-40B4-BE49-F238E27FC236}">
                <a16:creationId xmlns:a16="http://schemas.microsoft.com/office/drawing/2014/main" id="{CCD554AD-DD19-4E12-B5BB-38DE4BADAE2D}"/>
              </a:ext>
            </a:extLst>
          </p:cNvPr>
          <p:cNvSpPr/>
          <p:nvPr/>
        </p:nvSpPr>
        <p:spPr>
          <a:xfrm>
            <a:off x="1148150" y="5065750"/>
            <a:ext cx="556217" cy="556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78" name="Slide Number"/>
          <p:cNvSpPr txBox="1">
            <a:spLocks noGrp="1"/>
          </p:cNvSpPr>
          <p:nvPr>
            <p:ph type="sldNum" sz="quarter" idx="2"/>
          </p:nvPr>
        </p:nvSpPr>
        <p:spPr>
          <a:xfrm>
            <a:off x="11536343" y="379545"/>
            <a:ext cx="149080" cy="1538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solidFill>
                  <a:schemeClr val="bg1"/>
                </a:solidFill>
                <a:cs typeface="+mn-ea"/>
                <a:sym typeface="+mn-lt"/>
              </a:rPr>
              <a:t>14</a:t>
            </a:fld>
            <a:endParaRPr>
              <a:solidFill>
                <a:schemeClr val="bg1"/>
              </a:solidFill>
              <a:cs typeface="+mn-ea"/>
              <a:sym typeface="+mn-lt"/>
            </a:endParaRPr>
          </a:p>
        </p:txBody>
      </p:sp>
      <p:pic>
        <p:nvPicPr>
          <p:cNvPr id="3979" name="Image" descr="Image"/>
          <p:cNvPicPr>
            <a:picLocks noChangeAspect="1"/>
          </p:cNvPicPr>
          <p:nvPr/>
        </p:nvPicPr>
        <p:blipFill>
          <a:blip r:embed="rId3"/>
          <a:stretch>
            <a:fillRect/>
          </a:stretch>
        </p:blipFill>
        <p:spPr>
          <a:xfrm>
            <a:off x="1269173" y="1499317"/>
            <a:ext cx="1836224" cy="3859367"/>
          </a:xfrm>
          <a:prstGeom prst="rect">
            <a:avLst/>
          </a:prstGeom>
          <a:ln w="12700">
            <a:miter lim="400000"/>
          </a:ln>
        </p:spPr>
      </p:pic>
      <p:pic>
        <p:nvPicPr>
          <p:cNvPr id="3981" name="Image" descr="Image"/>
          <p:cNvPicPr>
            <a:picLocks noChangeAspect="1"/>
          </p:cNvPicPr>
          <p:nvPr/>
        </p:nvPicPr>
        <p:blipFill>
          <a:blip r:embed="rId3"/>
          <a:stretch>
            <a:fillRect/>
          </a:stretch>
        </p:blipFill>
        <p:spPr>
          <a:xfrm>
            <a:off x="3419706" y="1499317"/>
            <a:ext cx="1836224" cy="3859367"/>
          </a:xfrm>
          <a:prstGeom prst="rect">
            <a:avLst/>
          </a:prstGeom>
          <a:ln w="12700">
            <a:miter lim="400000"/>
          </a:ln>
        </p:spPr>
      </p:pic>
      <p:pic>
        <p:nvPicPr>
          <p:cNvPr id="6" name="图片占位符 5">
            <a:extLst>
              <a:ext uri="{FF2B5EF4-FFF2-40B4-BE49-F238E27FC236}">
                <a16:creationId xmlns:a16="http://schemas.microsoft.com/office/drawing/2014/main" id="{236A9286-C416-4109-9097-5A9E1A746530}"/>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pic>
        <p:nvPicPr>
          <p:cNvPr id="16" name="图片占位符 15">
            <a:extLst>
              <a:ext uri="{FF2B5EF4-FFF2-40B4-BE49-F238E27FC236}">
                <a16:creationId xmlns:a16="http://schemas.microsoft.com/office/drawing/2014/main" id="{B6CF4D43-911B-468C-8D2A-7A77A153968A}"/>
              </a:ext>
            </a:extLst>
          </p:cNvPr>
          <p:cNvPicPr>
            <a:picLocks noGrp="1" noChangeAspect="1"/>
          </p:cNvPicPr>
          <p:nvPr>
            <p:ph type="pic" sz="quarter" idx="45"/>
          </p:nvPr>
        </p:nvPicPr>
        <p:blipFill>
          <a:blip r:embed="rId5" cstate="screen">
            <a:extLst>
              <a:ext uri="{28A0092B-C50C-407E-A947-70E740481C1C}">
                <a14:useLocalDpi xmlns:a14="http://schemas.microsoft.com/office/drawing/2010/main"/>
              </a:ext>
            </a:extLst>
          </a:blip>
          <a:srcRect/>
          <a:stretch>
            <a:fillRect/>
          </a:stretch>
        </p:blipFill>
        <p:spPr/>
      </p:pic>
      <p:sp>
        <p:nvSpPr>
          <p:cNvPr id="2" name="文本框 1">
            <a:extLst>
              <a:ext uri="{FF2B5EF4-FFF2-40B4-BE49-F238E27FC236}">
                <a16:creationId xmlns:a16="http://schemas.microsoft.com/office/drawing/2014/main" id="{746765A8-9204-45CB-876F-DF6F888A2FC8}"/>
              </a:ext>
            </a:extLst>
          </p:cNvPr>
          <p:cNvSpPr txBox="1"/>
          <p:nvPr/>
        </p:nvSpPr>
        <p:spPr>
          <a:xfrm>
            <a:off x="7406462" y="1499317"/>
            <a:ext cx="2954655" cy="738664"/>
          </a:xfrm>
          <a:prstGeom prst="rect">
            <a:avLst/>
          </a:prstGeom>
          <a:noFill/>
        </p:spPr>
        <p:txBody>
          <a:bodyPr wrap="none" rtlCol="0">
            <a:spAutoFit/>
          </a:bodyPr>
          <a:lstStyle/>
          <a:p>
            <a:r>
              <a:rPr lang="zh-CN" altLang="zh-CN" sz="2400" b="1" dirty="0">
                <a:solidFill>
                  <a:schemeClr val="accent3">
                    <a:lumMod val="60000"/>
                    <a:lumOff val="40000"/>
                  </a:schemeClr>
                </a:solidFill>
              </a:rPr>
              <a:t>地域和消费习惯风险</a:t>
            </a:r>
            <a:endParaRPr lang="zh-CN" altLang="en-US" sz="2400" dirty="0">
              <a:solidFill>
                <a:schemeClr val="accent3">
                  <a:lumMod val="60000"/>
                  <a:lumOff val="40000"/>
                </a:schemeClr>
              </a:solidFill>
            </a:endParaRPr>
          </a:p>
          <a:p>
            <a:endParaRPr lang="zh-CN" altLang="en-US" dirty="0"/>
          </a:p>
        </p:txBody>
      </p:sp>
      <p:sp>
        <p:nvSpPr>
          <p:cNvPr id="3" name="文本框 2">
            <a:extLst>
              <a:ext uri="{FF2B5EF4-FFF2-40B4-BE49-F238E27FC236}">
                <a16:creationId xmlns:a16="http://schemas.microsoft.com/office/drawing/2014/main" id="{5702E350-0B42-4B03-BC71-BF09B712EEB2}"/>
              </a:ext>
            </a:extLst>
          </p:cNvPr>
          <p:cNvSpPr txBox="1"/>
          <p:nvPr/>
        </p:nvSpPr>
        <p:spPr>
          <a:xfrm>
            <a:off x="6406337" y="2993231"/>
            <a:ext cx="5165068" cy="1446550"/>
          </a:xfrm>
          <a:prstGeom prst="rect">
            <a:avLst/>
          </a:prstGeom>
          <a:noFill/>
        </p:spPr>
        <p:txBody>
          <a:bodyPr wrap="none" rtlCol="0">
            <a:spAutoFit/>
          </a:bodyPr>
          <a:lstStyle/>
          <a:p>
            <a:r>
              <a:rPr lang="zh-CN" altLang="zh-CN" sz="1400" dirty="0">
                <a:solidFill>
                  <a:schemeClr val="accent3">
                    <a:lumMod val="60000"/>
                    <a:lumOff val="40000"/>
                  </a:schemeClr>
                </a:solidFill>
              </a:rPr>
              <a:t>团队身处武汉东湖高新区，只能是扎根本土开始创业。但是在</a:t>
            </a:r>
            <a:endParaRPr lang="en-US" altLang="zh-CN" sz="1400" dirty="0">
              <a:solidFill>
                <a:schemeClr val="accent3">
                  <a:lumMod val="60000"/>
                  <a:lumOff val="40000"/>
                </a:schemeClr>
              </a:solidFill>
            </a:endParaRPr>
          </a:p>
          <a:p>
            <a:r>
              <a:rPr lang="zh-CN" altLang="zh-CN" sz="1400" dirty="0">
                <a:solidFill>
                  <a:schemeClr val="accent3">
                    <a:lumMod val="60000"/>
                    <a:lumOff val="40000"/>
                  </a:schemeClr>
                </a:solidFill>
              </a:rPr>
              <a:t>团队前期的市场调查中显得，</a:t>
            </a:r>
            <a:r>
              <a:rPr lang="zh-CN" altLang="en-US" sz="1400" dirty="0">
                <a:solidFill>
                  <a:schemeClr val="accent3">
                    <a:lumMod val="60000"/>
                    <a:lumOff val="40000"/>
                  </a:schemeClr>
                </a:solidFill>
              </a:rPr>
              <a:t>六安</a:t>
            </a:r>
            <a:r>
              <a:rPr lang="zh-CN" altLang="zh-CN" sz="1400" dirty="0">
                <a:solidFill>
                  <a:schemeClr val="accent3">
                    <a:lumMod val="60000"/>
                    <a:lumOff val="40000"/>
                  </a:schemeClr>
                </a:solidFill>
              </a:rPr>
              <a:t>人的电子商务消费习惯不如</a:t>
            </a:r>
            <a:endParaRPr lang="en-US" altLang="zh-CN" sz="1400" dirty="0">
              <a:solidFill>
                <a:schemeClr val="accent3">
                  <a:lumMod val="60000"/>
                  <a:lumOff val="40000"/>
                </a:schemeClr>
              </a:solidFill>
            </a:endParaRPr>
          </a:p>
          <a:p>
            <a:r>
              <a:rPr lang="zh-CN" altLang="zh-CN" sz="1400" dirty="0">
                <a:solidFill>
                  <a:schemeClr val="accent3">
                    <a:lumMod val="60000"/>
                    <a:lumOff val="40000"/>
                  </a:schemeClr>
                </a:solidFill>
              </a:rPr>
              <a:t>北京、上海、广州、深圳等一线城市，这样也给我们带来了极</a:t>
            </a:r>
            <a:endParaRPr lang="en-US" altLang="zh-CN" sz="1400" dirty="0">
              <a:solidFill>
                <a:schemeClr val="accent3">
                  <a:lumMod val="60000"/>
                  <a:lumOff val="40000"/>
                </a:schemeClr>
              </a:solidFill>
            </a:endParaRPr>
          </a:p>
          <a:p>
            <a:r>
              <a:rPr lang="zh-CN" altLang="zh-CN" sz="1400" dirty="0">
                <a:solidFill>
                  <a:schemeClr val="accent3">
                    <a:lumMod val="60000"/>
                    <a:lumOff val="40000"/>
                  </a:schemeClr>
                </a:solidFill>
              </a:rPr>
              <a:t>大的挑战。如何让不同地域的消费者都能接受是我们待解决的</a:t>
            </a:r>
            <a:endParaRPr lang="en-US" altLang="zh-CN" sz="1400" dirty="0">
              <a:solidFill>
                <a:schemeClr val="accent3">
                  <a:lumMod val="60000"/>
                  <a:lumOff val="40000"/>
                </a:schemeClr>
              </a:solidFill>
            </a:endParaRPr>
          </a:p>
          <a:p>
            <a:r>
              <a:rPr lang="zh-CN" altLang="zh-CN" sz="1400" dirty="0">
                <a:solidFill>
                  <a:schemeClr val="accent3">
                    <a:lumMod val="60000"/>
                    <a:lumOff val="40000"/>
                  </a:schemeClr>
                </a:solidFill>
              </a:rPr>
              <a:t>问题，我们会积极分析市场，利用有针对性的营销手段调动出</a:t>
            </a:r>
            <a:endParaRPr lang="en-US" altLang="zh-CN" sz="1400" dirty="0">
              <a:solidFill>
                <a:schemeClr val="accent3">
                  <a:lumMod val="60000"/>
                  <a:lumOff val="40000"/>
                </a:schemeClr>
              </a:solidFill>
            </a:endParaRPr>
          </a:p>
          <a:p>
            <a:r>
              <a:rPr lang="zh-CN" altLang="zh-CN" sz="1400" dirty="0">
                <a:solidFill>
                  <a:schemeClr val="accent3">
                    <a:lumMod val="60000"/>
                    <a:lumOff val="40000"/>
                  </a:schemeClr>
                </a:solidFill>
              </a:rPr>
              <a:t>武汉人的电子商务消费观</a:t>
            </a:r>
            <a:r>
              <a:rPr lang="zh-CN" altLang="zh-CN" dirty="0"/>
              <a:t>。</a:t>
            </a:r>
            <a:endParaRPr lang="zh-CN" altLang="en-US" dirty="0"/>
          </a:p>
        </p:txBody>
      </p:sp>
    </p:spTree>
    <p:extLst>
      <p:ext uri="{BB962C8B-B14F-4D97-AF65-F5344CB8AC3E}">
        <p14:creationId xmlns:p14="http://schemas.microsoft.com/office/powerpoint/2010/main" val="108082021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8922DE2-984F-48F4-A2F1-0B7A3264545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5911"/>
            <a:ext cx="12192000" cy="6873911"/>
          </a:xfrm>
          <a:prstGeom prst="rect">
            <a:avLst/>
          </a:prstGeom>
          <a:ln>
            <a:noFill/>
          </a:ln>
        </p:spPr>
      </p:pic>
      <p:sp>
        <p:nvSpPr>
          <p:cNvPr id="5" name="文本框 4">
            <a:extLst>
              <a:ext uri="{FF2B5EF4-FFF2-40B4-BE49-F238E27FC236}">
                <a16:creationId xmlns:a16="http://schemas.microsoft.com/office/drawing/2014/main" id="{824768C8-0408-48B7-83D3-AF2291096133}"/>
              </a:ext>
            </a:extLst>
          </p:cNvPr>
          <p:cNvSpPr txBox="1"/>
          <p:nvPr/>
        </p:nvSpPr>
        <p:spPr>
          <a:xfrm>
            <a:off x="1965715" y="2340570"/>
            <a:ext cx="8260570" cy="1569660"/>
          </a:xfrm>
          <a:prstGeom prst="rect">
            <a:avLst/>
          </a:prstGeom>
          <a:noFill/>
        </p:spPr>
        <p:txBody>
          <a:bodyPr wrap="square" rtlCol="0">
            <a:spAutoFit/>
          </a:bodyPr>
          <a:lstStyle/>
          <a:p>
            <a:pPr algn="ctr"/>
            <a:r>
              <a:rPr lang="en-US" altLang="zh-CN" sz="9600" b="1" dirty="0">
                <a:solidFill>
                  <a:schemeClr val="bg1"/>
                </a:solidFill>
                <a:cs typeface="+mn-ea"/>
                <a:sym typeface="+mn-lt"/>
              </a:rPr>
              <a:t>THANK YOU</a:t>
            </a:r>
            <a:endParaRPr lang="zh-CN" altLang="en-US" sz="9600" b="1" dirty="0">
              <a:solidFill>
                <a:schemeClr val="bg1"/>
              </a:solidFill>
              <a:cs typeface="+mn-ea"/>
              <a:sym typeface="+mn-lt"/>
            </a:endParaRPr>
          </a:p>
        </p:txBody>
      </p:sp>
      <p:sp>
        <p:nvSpPr>
          <p:cNvPr id="6" name="文本框 5">
            <a:extLst>
              <a:ext uri="{FF2B5EF4-FFF2-40B4-BE49-F238E27FC236}">
                <a16:creationId xmlns:a16="http://schemas.microsoft.com/office/drawing/2014/main" id="{855CAB61-ED34-4AAF-BA0D-0C71BE15900B}"/>
              </a:ext>
            </a:extLst>
          </p:cNvPr>
          <p:cNvSpPr txBox="1"/>
          <p:nvPr/>
        </p:nvSpPr>
        <p:spPr>
          <a:xfrm>
            <a:off x="3244746" y="4003516"/>
            <a:ext cx="5507143" cy="523220"/>
          </a:xfrm>
          <a:prstGeom prst="rect">
            <a:avLst/>
          </a:prstGeom>
          <a:noFill/>
        </p:spPr>
        <p:txBody>
          <a:bodyPr wrap="square" rtlCol="0">
            <a:spAutoFit/>
          </a:bodyPr>
          <a:lstStyle/>
          <a:p>
            <a:pPr algn="dist"/>
            <a:r>
              <a:rPr lang="zh-CN" altLang="en-US" sz="2800" dirty="0">
                <a:solidFill>
                  <a:srgbClr val="00B0F0"/>
                </a:solidFill>
                <a:cs typeface="+mn-ea"/>
                <a:sym typeface="+mn-lt"/>
              </a:rPr>
              <a:t>感谢你的观看</a:t>
            </a:r>
          </a:p>
        </p:txBody>
      </p:sp>
      <p:sp>
        <p:nvSpPr>
          <p:cNvPr id="7" name="Rounded Rectangle 1569">
            <a:extLst>
              <a:ext uri="{FF2B5EF4-FFF2-40B4-BE49-F238E27FC236}">
                <a16:creationId xmlns:a16="http://schemas.microsoft.com/office/drawing/2014/main" id="{1EDA0C54-2D97-4D4D-9BA8-B0E4535D0C7F}"/>
              </a:ext>
            </a:extLst>
          </p:cNvPr>
          <p:cNvSpPr/>
          <p:nvPr/>
        </p:nvSpPr>
        <p:spPr>
          <a:xfrm>
            <a:off x="5242519" y="4863384"/>
            <a:ext cx="2029692" cy="421358"/>
          </a:xfrm>
          <a:prstGeom prst="roundRect">
            <a:avLst>
              <a:gd name="adj" fmla="val 50000"/>
            </a:avLst>
          </a:prstGeom>
          <a:solidFill>
            <a:srgbClr val="DA3977"/>
          </a:solidFill>
          <a:ln>
            <a:noFill/>
          </a:ln>
          <a:effectLst>
            <a:outerShdw blurRad="114300"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cs typeface="+mn-ea"/>
              <a:sym typeface="+mn-lt"/>
            </a:endParaRPr>
          </a:p>
        </p:txBody>
      </p:sp>
      <p:grpSp>
        <p:nvGrpSpPr>
          <p:cNvPr id="8" name="Group 1772">
            <a:extLst>
              <a:ext uri="{FF2B5EF4-FFF2-40B4-BE49-F238E27FC236}">
                <a16:creationId xmlns:a16="http://schemas.microsoft.com/office/drawing/2014/main" id="{FCC0A777-2BD8-45BD-87D1-14C455532AED}"/>
              </a:ext>
            </a:extLst>
          </p:cNvPr>
          <p:cNvGrpSpPr/>
          <p:nvPr/>
        </p:nvGrpSpPr>
        <p:grpSpPr>
          <a:xfrm>
            <a:off x="5650735" y="4947105"/>
            <a:ext cx="1213260" cy="253916"/>
            <a:chOff x="1475556" y="5376158"/>
            <a:chExt cx="1213260" cy="253916"/>
          </a:xfrm>
        </p:grpSpPr>
        <p:sp>
          <p:nvSpPr>
            <p:cNvPr id="9" name="TextBox 1577">
              <a:extLst>
                <a:ext uri="{FF2B5EF4-FFF2-40B4-BE49-F238E27FC236}">
                  <a16:creationId xmlns:a16="http://schemas.microsoft.com/office/drawing/2014/main" id="{C9C7E8FF-13CC-4CDE-A164-66D328B629EC}"/>
                </a:ext>
              </a:extLst>
            </p:cNvPr>
            <p:cNvSpPr txBox="1"/>
            <p:nvPr/>
          </p:nvSpPr>
          <p:spPr>
            <a:xfrm>
              <a:off x="1475556" y="5376158"/>
              <a:ext cx="889987" cy="253916"/>
            </a:xfrm>
            <a:prstGeom prst="rect">
              <a:avLst/>
            </a:prstGeom>
            <a:noFill/>
          </p:spPr>
          <p:txBody>
            <a:bodyPr wrap="none" rtlCol="0">
              <a:spAutoFit/>
            </a:bodyPr>
            <a:lstStyle/>
            <a:p>
              <a:r>
                <a:rPr lang="en-US" sz="1050" dirty="0">
                  <a:solidFill>
                    <a:schemeClr val="bg1"/>
                  </a:solidFill>
                  <a:cs typeface="+mn-ea"/>
                  <a:sym typeface="+mn-lt"/>
                </a:rPr>
                <a:t>QIAOJIENS</a:t>
              </a:r>
            </a:p>
          </p:txBody>
        </p:sp>
        <p:sp>
          <p:nvSpPr>
            <p:cNvPr id="10" name="Half Frame 1578">
              <a:extLst>
                <a:ext uri="{FF2B5EF4-FFF2-40B4-BE49-F238E27FC236}">
                  <a16:creationId xmlns:a16="http://schemas.microsoft.com/office/drawing/2014/main" id="{965FA783-DC1D-4226-BD45-BCDD6AEDD130}"/>
                </a:ext>
              </a:extLst>
            </p:cNvPr>
            <p:cNvSpPr/>
            <p:nvPr/>
          </p:nvSpPr>
          <p:spPr>
            <a:xfrm rot="8100000">
              <a:off x="2551150" y="5436098"/>
              <a:ext cx="137666" cy="137666"/>
            </a:xfrm>
            <a:prstGeom prst="halfFrame">
              <a:avLst>
                <a:gd name="adj1" fmla="val 11987"/>
                <a:gd name="adj2" fmla="val 109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grpSp>
      <p:sp>
        <p:nvSpPr>
          <p:cNvPr id="11" name="文本框 10">
            <a:extLst>
              <a:ext uri="{FF2B5EF4-FFF2-40B4-BE49-F238E27FC236}">
                <a16:creationId xmlns:a16="http://schemas.microsoft.com/office/drawing/2014/main" id="{16C7A584-E736-49F6-AADF-8DCC173F5BC4}"/>
              </a:ext>
            </a:extLst>
          </p:cNvPr>
          <p:cNvSpPr txBox="1"/>
          <p:nvPr/>
        </p:nvSpPr>
        <p:spPr>
          <a:xfrm>
            <a:off x="2737279" y="1741139"/>
            <a:ext cx="7040171" cy="369332"/>
          </a:xfrm>
          <a:prstGeom prst="rect">
            <a:avLst/>
          </a:prstGeom>
          <a:noFill/>
        </p:spPr>
        <p:txBody>
          <a:bodyPr wrap="square" rtlCol="0">
            <a:spAutoFit/>
          </a:bodyPr>
          <a:lstStyle/>
          <a:p>
            <a:pPr algn="dist"/>
            <a:r>
              <a:rPr lang="en-US" altLang="zh-CN" dirty="0">
                <a:solidFill>
                  <a:schemeClr val="bg1"/>
                </a:solidFill>
                <a:cs typeface="+mn-ea"/>
                <a:sym typeface="+mn-lt"/>
              </a:rPr>
              <a:t>BUSINESS REPORT</a:t>
            </a:r>
            <a:endParaRPr lang="zh-CN" altLang="en-US" dirty="0">
              <a:solidFill>
                <a:schemeClr val="bg1"/>
              </a:solidFill>
              <a:cs typeface="+mn-ea"/>
              <a:sym typeface="+mn-lt"/>
            </a:endParaRPr>
          </a:p>
        </p:txBody>
      </p:sp>
    </p:spTree>
    <p:extLst>
      <p:ext uri="{BB962C8B-B14F-4D97-AF65-F5344CB8AC3E}">
        <p14:creationId xmlns:p14="http://schemas.microsoft.com/office/powerpoint/2010/main" val="261545574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1000"/>
                                            <p:tgtEl>
                                              <p:spTgt spid="6"/>
                                            </p:tgtEl>
                                          </p:cBhvr>
                                        </p:animEffect>
                                      </p:childTnLst>
                                    </p:cTn>
                                  </p:par>
                                  <p:par>
                                    <p:cTn id="11" presetID="2" presetClass="entr" presetSubtype="8" fill="hold" grpId="0" nodeType="withEffect" p14:presetBounceEnd="80000">
                                      <p:stCondLst>
                                        <p:cond delay="4000"/>
                                      </p:stCondLst>
                                      <p:childTnLst>
                                        <p:set>
                                          <p:cBhvr>
                                            <p:cTn id="12" dur="1" fill="hold">
                                              <p:stCondLst>
                                                <p:cond delay="0"/>
                                              </p:stCondLst>
                                            </p:cTn>
                                            <p:tgtEl>
                                              <p:spTgt spid="7"/>
                                            </p:tgtEl>
                                            <p:attrNameLst>
                                              <p:attrName>style.visibility</p:attrName>
                                            </p:attrNameLst>
                                          </p:cBhvr>
                                          <p:to>
                                            <p:strVal val="visible"/>
                                          </p:to>
                                        </p:set>
                                        <p:anim calcmode="lin" valueType="num" p14:bounceEnd="80000">
                                          <p:cBhvr additive="base">
                                            <p:cTn id="13" dur="500" fill="hold"/>
                                            <p:tgtEl>
                                              <p:spTgt spid="7"/>
                                            </p:tgtEl>
                                            <p:attrNameLst>
                                              <p:attrName>ppt_x</p:attrName>
                                            </p:attrNameLst>
                                          </p:cBhvr>
                                          <p:tavLst>
                                            <p:tav tm="0">
                                              <p:val>
                                                <p:strVal val="0-#ppt_w/2"/>
                                              </p:val>
                                            </p:tav>
                                            <p:tav tm="100000">
                                              <p:val>
                                                <p:strVal val="#ppt_x"/>
                                              </p:val>
                                            </p:tav>
                                          </p:tavLst>
                                        </p:anim>
                                        <p:anim calcmode="lin" valueType="num" p14:bounceEnd="80000">
                                          <p:cBhvr additive="base">
                                            <p:cTn id="14" dur="500" fill="hold"/>
                                            <p:tgtEl>
                                              <p:spTgt spid="7"/>
                                            </p:tgtEl>
                                            <p:attrNameLst>
                                              <p:attrName>ppt_y</p:attrName>
                                            </p:attrNameLst>
                                          </p:cBhvr>
                                          <p:tavLst>
                                            <p:tav tm="0">
                                              <p:val>
                                                <p:strVal val="#ppt_y"/>
                                              </p:val>
                                            </p:tav>
                                            <p:tav tm="100000">
                                              <p:val>
                                                <p:strVal val="#ppt_y"/>
                                              </p:val>
                                            </p:tav>
                                          </p:tavLst>
                                        </p:anim>
                                      </p:childTnLst>
                                    </p:cTn>
                                  </p:par>
                                  <p:par>
                                    <p:cTn id="15" presetID="10" presetClass="entr" presetSubtype="0" fill="hold" nodeType="withEffect">
                                      <p:stCondLst>
                                        <p:cond delay="425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1000"/>
                                            <p:tgtEl>
                                              <p:spTgt spid="6"/>
                                            </p:tgtEl>
                                          </p:cBhvr>
                                        </p:animEffect>
                                      </p:childTnLst>
                                    </p:cTn>
                                  </p:par>
                                  <p:par>
                                    <p:cTn id="11" presetID="2" presetClass="entr" presetSubtype="8" fill="hold" grpId="0" nodeType="withEffect">
                                      <p:stCondLst>
                                        <p:cond delay="400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par>
                                    <p:cTn id="15" presetID="10" presetClass="entr" presetSubtype="0" fill="hold" nodeType="withEffect">
                                      <p:stCondLst>
                                        <p:cond delay="425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11"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5B315AC3-8688-49E1-AE56-3F56E7847196}"/>
              </a:ext>
            </a:extLst>
          </p:cNvPr>
          <p:cNvSpPr/>
          <p:nvPr/>
        </p:nvSpPr>
        <p:spPr>
          <a:xfrm>
            <a:off x="1773812" y="1593853"/>
            <a:ext cx="647700" cy="647700"/>
          </a:xfrm>
          <a:prstGeom prst="ellipse">
            <a:avLst/>
          </a:prstGeom>
          <a:solidFill>
            <a:srgbClr val="C14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bg1"/>
              </a:solidFill>
              <a:cs typeface="+mn-ea"/>
              <a:sym typeface="+mn-lt"/>
            </a:endParaRPr>
          </a:p>
        </p:txBody>
      </p:sp>
      <p:sp>
        <p:nvSpPr>
          <p:cNvPr id="3" name="矩形 2">
            <a:extLst>
              <a:ext uri="{FF2B5EF4-FFF2-40B4-BE49-F238E27FC236}">
                <a16:creationId xmlns:a16="http://schemas.microsoft.com/office/drawing/2014/main" id="{2CA1F462-5EC5-4AE8-9183-C95B89F5F652}"/>
              </a:ext>
            </a:extLst>
          </p:cNvPr>
          <p:cNvSpPr/>
          <p:nvPr/>
        </p:nvSpPr>
        <p:spPr>
          <a:xfrm>
            <a:off x="2589160" y="1718333"/>
            <a:ext cx="2339102" cy="523220"/>
          </a:xfrm>
          <a:prstGeom prst="rect">
            <a:avLst/>
          </a:prstGeom>
        </p:spPr>
        <p:txBody>
          <a:bodyPr wrap="none">
            <a:spAutoFit/>
          </a:bodyPr>
          <a:lstStyle/>
          <a:p>
            <a:r>
              <a:rPr lang="zh-CN" altLang="en-US" sz="2800" b="1" dirty="0">
                <a:solidFill>
                  <a:schemeClr val="bg1"/>
                </a:solidFill>
                <a:cs typeface="+mn-ea"/>
                <a:sym typeface="+mn-lt"/>
              </a:rPr>
              <a:t>项目产品描述</a:t>
            </a:r>
          </a:p>
        </p:txBody>
      </p:sp>
      <p:sp>
        <p:nvSpPr>
          <p:cNvPr id="4" name="文本框 3">
            <a:extLst>
              <a:ext uri="{FF2B5EF4-FFF2-40B4-BE49-F238E27FC236}">
                <a16:creationId xmlns:a16="http://schemas.microsoft.com/office/drawing/2014/main" id="{BFBF328F-D872-41C0-8978-42343681F391}"/>
              </a:ext>
            </a:extLst>
          </p:cNvPr>
          <p:cNvSpPr txBox="1"/>
          <p:nvPr/>
        </p:nvSpPr>
        <p:spPr>
          <a:xfrm>
            <a:off x="1846206" y="1718333"/>
            <a:ext cx="546100" cy="400110"/>
          </a:xfrm>
          <a:prstGeom prst="rect">
            <a:avLst/>
          </a:prstGeom>
          <a:noFill/>
        </p:spPr>
        <p:txBody>
          <a:bodyPr wrap="square" rtlCol="0">
            <a:spAutoFit/>
          </a:bodyPr>
          <a:lstStyle/>
          <a:p>
            <a:r>
              <a:rPr lang="en-US" altLang="zh-CN" sz="2000" b="1" dirty="0">
                <a:solidFill>
                  <a:schemeClr val="bg1"/>
                </a:solidFill>
                <a:cs typeface="+mn-ea"/>
                <a:sym typeface="+mn-lt"/>
              </a:rPr>
              <a:t>01.</a:t>
            </a:r>
            <a:endParaRPr lang="zh-CN" altLang="en-US" sz="2000" b="1" dirty="0">
              <a:solidFill>
                <a:schemeClr val="bg1"/>
              </a:solidFill>
              <a:cs typeface="+mn-ea"/>
              <a:sym typeface="+mn-lt"/>
            </a:endParaRPr>
          </a:p>
        </p:txBody>
      </p:sp>
      <p:sp>
        <p:nvSpPr>
          <p:cNvPr id="5" name="椭圆 4">
            <a:extLst>
              <a:ext uri="{FF2B5EF4-FFF2-40B4-BE49-F238E27FC236}">
                <a16:creationId xmlns:a16="http://schemas.microsoft.com/office/drawing/2014/main" id="{95BF7D06-8C71-4234-8FFA-45893CA6C313}"/>
              </a:ext>
            </a:extLst>
          </p:cNvPr>
          <p:cNvSpPr/>
          <p:nvPr/>
        </p:nvSpPr>
        <p:spPr>
          <a:xfrm>
            <a:off x="1773812" y="2632428"/>
            <a:ext cx="647700" cy="647700"/>
          </a:xfrm>
          <a:prstGeom prst="ellipse">
            <a:avLst/>
          </a:prstGeom>
          <a:solidFill>
            <a:srgbClr val="384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bg1"/>
              </a:solidFill>
              <a:cs typeface="+mn-ea"/>
              <a:sym typeface="+mn-lt"/>
            </a:endParaRPr>
          </a:p>
        </p:txBody>
      </p:sp>
      <p:sp>
        <p:nvSpPr>
          <p:cNvPr id="6" name="矩形 5">
            <a:extLst>
              <a:ext uri="{FF2B5EF4-FFF2-40B4-BE49-F238E27FC236}">
                <a16:creationId xmlns:a16="http://schemas.microsoft.com/office/drawing/2014/main" id="{30907489-C14B-438F-AA1F-3E9D53BC9FF9}"/>
              </a:ext>
            </a:extLst>
          </p:cNvPr>
          <p:cNvSpPr/>
          <p:nvPr/>
        </p:nvSpPr>
        <p:spPr>
          <a:xfrm>
            <a:off x="2589160" y="2756908"/>
            <a:ext cx="2339102" cy="523220"/>
          </a:xfrm>
          <a:prstGeom prst="rect">
            <a:avLst/>
          </a:prstGeom>
        </p:spPr>
        <p:txBody>
          <a:bodyPr wrap="none">
            <a:spAutoFit/>
          </a:bodyPr>
          <a:lstStyle/>
          <a:p>
            <a:r>
              <a:rPr lang="zh-CN" altLang="en-US" sz="2800" b="1" dirty="0">
                <a:solidFill>
                  <a:schemeClr val="bg1"/>
                </a:solidFill>
                <a:cs typeface="+mn-ea"/>
                <a:sym typeface="+mn-lt"/>
              </a:rPr>
              <a:t>市场竞争分析</a:t>
            </a:r>
          </a:p>
        </p:txBody>
      </p:sp>
      <p:sp>
        <p:nvSpPr>
          <p:cNvPr id="7" name="文本框 6">
            <a:extLst>
              <a:ext uri="{FF2B5EF4-FFF2-40B4-BE49-F238E27FC236}">
                <a16:creationId xmlns:a16="http://schemas.microsoft.com/office/drawing/2014/main" id="{7CEDD1E1-C59E-470C-9BE7-B220161E55BA}"/>
              </a:ext>
            </a:extLst>
          </p:cNvPr>
          <p:cNvSpPr txBox="1"/>
          <p:nvPr/>
        </p:nvSpPr>
        <p:spPr>
          <a:xfrm>
            <a:off x="1846206" y="2756908"/>
            <a:ext cx="546100" cy="400110"/>
          </a:xfrm>
          <a:prstGeom prst="rect">
            <a:avLst/>
          </a:prstGeom>
          <a:noFill/>
        </p:spPr>
        <p:txBody>
          <a:bodyPr wrap="square" rtlCol="0">
            <a:spAutoFit/>
          </a:bodyPr>
          <a:lstStyle/>
          <a:p>
            <a:r>
              <a:rPr lang="en-US" altLang="zh-CN" sz="2000" b="1" dirty="0">
                <a:solidFill>
                  <a:schemeClr val="bg1"/>
                </a:solidFill>
                <a:cs typeface="+mn-ea"/>
                <a:sym typeface="+mn-lt"/>
              </a:rPr>
              <a:t>02.</a:t>
            </a:r>
            <a:endParaRPr lang="zh-CN" altLang="en-US" sz="2000" b="1" dirty="0">
              <a:solidFill>
                <a:schemeClr val="bg1"/>
              </a:solidFill>
              <a:cs typeface="+mn-ea"/>
              <a:sym typeface="+mn-lt"/>
            </a:endParaRPr>
          </a:p>
        </p:txBody>
      </p:sp>
      <p:sp>
        <p:nvSpPr>
          <p:cNvPr id="8" name="椭圆 7">
            <a:extLst>
              <a:ext uri="{FF2B5EF4-FFF2-40B4-BE49-F238E27FC236}">
                <a16:creationId xmlns:a16="http://schemas.microsoft.com/office/drawing/2014/main" id="{BC298076-D73E-479F-BE51-5142BFC493AB}"/>
              </a:ext>
            </a:extLst>
          </p:cNvPr>
          <p:cNvSpPr/>
          <p:nvPr/>
        </p:nvSpPr>
        <p:spPr>
          <a:xfrm>
            <a:off x="1773812" y="3577872"/>
            <a:ext cx="647700" cy="647700"/>
          </a:xfrm>
          <a:prstGeom prst="ellipse">
            <a:avLst/>
          </a:prstGeom>
          <a:solidFill>
            <a:srgbClr val="C14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bg1"/>
              </a:solidFill>
              <a:cs typeface="+mn-ea"/>
              <a:sym typeface="+mn-lt"/>
            </a:endParaRPr>
          </a:p>
        </p:txBody>
      </p:sp>
      <p:sp>
        <p:nvSpPr>
          <p:cNvPr id="9" name="矩形 8">
            <a:extLst>
              <a:ext uri="{FF2B5EF4-FFF2-40B4-BE49-F238E27FC236}">
                <a16:creationId xmlns:a16="http://schemas.microsoft.com/office/drawing/2014/main" id="{C5BFE651-652F-49AD-ABDF-7AD5182A3826}"/>
              </a:ext>
            </a:extLst>
          </p:cNvPr>
          <p:cNvSpPr/>
          <p:nvPr/>
        </p:nvSpPr>
        <p:spPr>
          <a:xfrm>
            <a:off x="2589160" y="3702352"/>
            <a:ext cx="2339102" cy="523220"/>
          </a:xfrm>
          <a:prstGeom prst="rect">
            <a:avLst/>
          </a:prstGeom>
        </p:spPr>
        <p:txBody>
          <a:bodyPr wrap="none">
            <a:spAutoFit/>
          </a:bodyPr>
          <a:lstStyle/>
          <a:p>
            <a:r>
              <a:rPr lang="zh-CN" altLang="en-US" sz="2800" b="1" dirty="0">
                <a:solidFill>
                  <a:schemeClr val="bg1"/>
                </a:solidFill>
                <a:cs typeface="+mn-ea"/>
                <a:sym typeface="+mn-lt"/>
              </a:rPr>
              <a:t>项目实战战略</a:t>
            </a:r>
          </a:p>
        </p:txBody>
      </p:sp>
      <p:sp>
        <p:nvSpPr>
          <p:cNvPr id="10" name="文本框 9">
            <a:extLst>
              <a:ext uri="{FF2B5EF4-FFF2-40B4-BE49-F238E27FC236}">
                <a16:creationId xmlns:a16="http://schemas.microsoft.com/office/drawing/2014/main" id="{8338F57D-E042-43FB-AB61-851A361EE543}"/>
              </a:ext>
            </a:extLst>
          </p:cNvPr>
          <p:cNvSpPr txBox="1"/>
          <p:nvPr/>
        </p:nvSpPr>
        <p:spPr>
          <a:xfrm>
            <a:off x="1846206" y="3702352"/>
            <a:ext cx="546100" cy="400110"/>
          </a:xfrm>
          <a:prstGeom prst="rect">
            <a:avLst/>
          </a:prstGeom>
          <a:noFill/>
        </p:spPr>
        <p:txBody>
          <a:bodyPr wrap="square" rtlCol="0">
            <a:spAutoFit/>
          </a:bodyPr>
          <a:lstStyle/>
          <a:p>
            <a:r>
              <a:rPr lang="en-US" altLang="zh-CN" sz="2000" b="1" dirty="0">
                <a:solidFill>
                  <a:schemeClr val="bg1"/>
                </a:solidFill>
                <a:cs typeface="+mn-ea"/>
                <a:sym typeface="+mn-lt"/>
              </a:rPr>
              <a:t>03.</a:t>
            </a:r>
            <a:endParaRPr lang="zh-CN" altLang="en-US" sz="2000" b="1" dirty="0">
              <a:solidFill>
                <a:schemeClr val="bg1"/>
              </a:solidFill>
              <a:cs typeface="+mn-ea"/>
              <a:sym typeface="+mn-lt"/>
            </a:endParaRPr>
          </a:p>
        </p:txBody>
      </p:sp>
      <p:sp>
        <p:nvSpPr>
          <p:cNvPr id="11" name="椭圆 10">
            <a:extLst>
              <a:ext uri="{FF2B5EF4-FFF2-40B4-BE49-F238E27FC236}">
                <a16:creationId xmlns:a16="http://schemas.microsoft.com/office/drawing/2014/main" id="{AA47A4D6-C62A-4BA0-A43F-21ECBC21863A}"/>
              </a:ext>
            </a:extLst>
          </p:cNvPr>
          <p:cNvSpPr/>
          <p:nvPr/>
        </p:nvSpPr>
        <p:spPr>
          <a:xfrm>
            <a:off x="1773812" y="4616447"/>
            <a:ext cx="647700" cy="647700"/>
          </a:xfrm>
          <a:prstGeom prst="ellipse">
            <a:avLst/>
          </a:prstGeom>
          <a:solidFill>
            <a:srgbClr val="384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bg1"/>
              </a:solidFill>
              <a:cs typeface="+mn-ea"/>
              <a:sym typeface="+mn-lt"/>
            </a:endParaRPr>
          </a:p>
        </p:txBody>
      </p:sp>
      <p:sp>
        <p:nvSpPr>
          <p:cNvPr id="12" name="矩形 11">
            <a:extLst>
              <a:ext uri="{FF2B5EF4-FFF2-40B4-BE49-F238E27FC236}">
                <a16:creationId xmlns:a16="http://schemas.microsoft.com/office/drawing/2014/main" id="{481735AA-2A16-49DA-A3A5-16883B80DA5A}"/>
              </a:ext>
            </a:extLst>
          </p:cNvPr>
          <p:cNvSpPr/>
          <p:nvPr/>
        </p:nvSpPr>
        <p:spPr>
          <a:xfrm>
            <a:off x="2589160" y="4740927"/>
            <a:ext cx="3775393" cy="523220"/>
          </a:xfrm>
          <a:prstGeom prst="rect">
            <a:avLst/>
          </a:prstGeom>
        </p:spPr>
        <p:txBody>
          <a:bodyPr wrap="none">
            <a:spAutoFit/>
          </a:bodyPr>
          <a:lstStyle/>
          <a:p>
            <a:r>
              <a:rPr lang="zh-CN" altLang="en-US" sz="2800" b="1" dirty="0">
                <a:solidFill>
                  <a:schemeClr val="bg1"/>
                </a:solidFill>
                <a:cs typeface="+mn-ea"/>
                <a:sym typeface="+mn-lt"/>
              </a:rPr>
              <a:t>风险以及制约因素分析</a:t>
            </a:r>
          </a:p>
        </p:txBody>
      </p:sp>
      <p:sp>
        <p:nvSpPr>
          <p:cNvPr id="13" name="文本框 12">
            <a:extLst>
              <a:ext uri="{FF2B5EF4-FFF2-40B4-BE49-F238E27FC236}">
                <a16:creationId xmlns:a16="http://schemas.microsoft.com/office/drawing/2014/main" id="{D390F4CA-DF3A-4CEC-AF6A-79624969216E}"/>
              </a:ext>
            </a:extLst>
          </p:cNvPr>
          <p:cNvSpPr txBox="1"/>
          <p:nvPr/>
        </p:nvSpPr>
        <p:spPr>
          <a:xfrm>
            <a:off x="1846206" y="4740927"/>
            <a:ext cx="546100" cy="400110"/>
          </a:xfrm>
          <a:prstGeom prst="rect">
            <a:avLst/>
          </a:prstGeom>
          <a:noFill/>
        </p:spPr>
        <p:txBody>
          <a:bodyPr wrap="square" rtlCol="0">
            <a:spAutoFit/>
          </a:bodyPr>
          <a:lstStyle/>
          <a:p>
            <a:r>
              <a:rPr lang="en-US" altLang="zh-CN" sz="2000" b="1" dirty="0">
                <a:solidFill>
                  <a:schemeClr val="bg1"/>
                </a:solidFill>
                <a:cs typeface="+mn-ea"/>
                <a:sym typeface="+mn-lt"/>
              </a:rPr>
              <a:t>04.</a:t>
            </a:r>
            <a:endParaRPr lang="zh-CN" altLang="en-US" sz="2000" b="1" dirty="0">
              <a:solidFill>
                <a:schemeClr val="bg1"/>
              </a:solidFill>
              <a:cs typeface="+mn-ea"/>
              <a:sym typeface="+mn-lt"/>
            </a:endParaRPr>
          </a:p>
        </p:txBody>
      </p:sp>
      <p:sp>
        <p:nvSpPr>
          <p:cNvPr id="14" name="文本框 13">
            <a:extLst>
              <a:ext uri="{FF2B5EF4-FFF2-40B4-BE49-F238E27FC236}">
                <a16:creationId xmlns:a16="http://schemas.microsoft.com/office/drawing/2014/main" id="{9F5A67FF-D171-4D66-8D66-C751FC1FCED5}"/>
              </a:ext>
            </a:extLst>
          </p:cNvPr>
          <p:cNvSpPr txBox="1"/>
          <p:nvPr/>
        </p:nvSpPr>
        <p:spPr>
          <a:xfrm>
            <a:off x="6806938" y="2269425"/>
            <a:ext cx="2795902" cy="1569660"/>
          </a:xfrm>
          <a:prstGeom prst="rect">
            <a:avLst/>
          </a:prstGeom>
          <a:noFill/>
        </p:spPr>
        <p:txBody>
          <a:bodyPr wrap="square" rtlCol="0">
            <a:spAutoFit/>
          </a:bodyPr>
          <a:lstStyle/>
          <a:p>
            <a:r>
              <a:rPr lang="zh-CN" altLang="en-US" sz="9600" b="1" dirty="0">
                <a:solidFill>
                  <a:schemeClr val="bg1"/>
                </a:solidFill>
                <a:cs typeface="+mn-ea"/>
                <a:sym typeface="+mn-lt"/>
              </a:rPr>
              <a:t>目录</a:t>
            </a:r>
          </a:p>
        </p:txBody>
      </p:sp>
      <p:sp>
        <p:nvSpPr>
          <p:cNvPr id="15" name="文本框 14">
            <a:extLst>
              <a:ext uri="{FF2B5EF4-FFF2-40B4-BE49-F238E27FC236}">
                <a16:creationId xmlns:a16="http://schemas.microsoft.com/office/drawing/2014/main" id="{27E93E56-0A9C-4E57-803A-5952F65120F1}"/>
              </a:ext>
            </a:extLst>
          </p:cNvPr>
          <p:cNvSpPr txBox="1"/>
          <p:nvPr/>
        </p:nvSpPr>
        <p:spPr>
          <a:xfrm>
            <a:off x="7136599" y="3702352"/>
            <a:ext cx="2136579" cy="523220"/>
          </a:xfrm>
          <a:prstGeom prst="rect">
            <a:avLst/>
          </a:prstGeom>
          <a:noFill/>
        </p:spPr>
        <p:txBody>
          <a:bodyPr wrap="square" rtlCol="0">
            <a:spAutoFit/>
          </a:bodyPr>
          <a:lstStyle/>
          <a:p>
            <a:pPr algn="dist"/>
            <a:r>
              <a:rPr lang="en-US" altLang="zh-CN" sz="2800" dirty="0">
                <a:solidFill>
                  <a:schemeClr val="bg1"/>
                </a:solidFill>
                <a:cs typeface="+mn-ea"/>
                <a:sym typeface="+mn-lt"/>
              </a:rPr>
              <a:t>CONTENTS</a:t>
            </a:r>
            <a:endParaRPr lang="zh-CN" altLang="en-US" sz="2800" dirty="0">
              <a:solidFill>
                <a:schemeClr val="bg1"/>
              </a:solidFill>
              <a:cs typeface="+mn-ea"/>
              <a:sym typeface="+mn-lt"/>
            </a:endParaRPr>
          </a:p>
        </p:txBody>
      </p:sp>
    </p:spTree>
    <p:extLst>
      <p:ext uri="{BB962C8B-B14F-4D97-AF65-F5344CB8AC3E}">
        <p14:creationId xmlns:p14="http://schemas.microsoft.com/office/powerpoint/2010/main" val="227174189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ppt_x"/>
                                          </p:val>
                                        </p:tav>
                                        <p:tav tm="100000">
                                          <p:val>
                                            <p:strVal val="#ppt_x"/>
                                          </p:val>
                                        </p:tav>
                                      </p:tavLst>
                                    </p:anim>
                                    <p:anim calcmode="lin" valueType="num">
                                      <p:cBhvr additive="base">
                                        <p:cTn id="54" dur="500" fill="hold"/>
                                        <p:tgtEl>
                                          <p:spTgt spid="1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left)">
                                      <p:cBhvr>
                                        <p:cTn id="6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6" grpId="0"/>
      <p:bldP spid="7" grpId="0"/>
      <p:bldP spid="8" grpId="0" animBg="1"/>
      <p:bldP spid="9" grpId="0"/>
      <p:bldP spid="10" grpId="0"/>
      <p:bldP spid="11" grpId="0" animBg="1"/>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04F69230-F3A6-4586-9371-A858F4763E9F}"/>
              </a:ext>
            </a:extLst>
          </p:cNvPr>
          <p:cNvSpPr txBox="1"/>
          <p:nvPr/>
        </p:nvSpPr>
        <p:spPr>
          <a:xfrm>
            <a:off x="2454639" y="2919457"/>
            <a:ext cx="1515478" cy="1189556"/>
          </a:xfrm>
          <a:prstGeom prst="rect">
            <a:avLst/>
          </a:prstGeom>
          <a:noFill/>
          <a:ln w="117475">
            <a:noFill/>
          </a:ln>
        </p:spPr>
        <p:txBody>
          <a:bodyPr wrap="none" rtlCol="0">
            <a:prstTxWarp prst="textPlain">
              <a:avLst/>
            </a:prstTxWarp>
            <a:spAutoFit/>
          </a:bodyPr>
          <a:lstStyle/>
          <a:p>
            <a:r>
              <a:rPr lang="en-US" altLang="zh-CN" sz="2000" spc="100" dirty="0">
                <a:gradFill>
                  <a:gsLst>
                    <a:gs pos="0">
                      <a:srgbClr val="557CB3"/>
                    </a:gs>
                    <a:gs pos="53000">
                      <a:srgbClr val="DA3977"/>
                    </a:gs>
                    <a:gs pos="75000">
                      <a:srgbClr val="C14781"/>
                    </a:gs>
                    <a:gs pos="26000">
                      <a:srgbClr val="C14781"/>
                    </a:gs>
                    <a:gs pos="100000">
                      <a:srgbClr val="384B9A"/>
                    </a:gs>
                  </a:gsLst>
                  <a:lin ang="0" scaled="1"/>
                </a:gradFill>
                <a:cs typeface="+mn-ea"/>
                <a:sym typeface="+mn-lt"/>
              </a:rPr>
              <a:t>01</a:t>
            </a:r>
            <a:endParaRPr lang="zh-CN" altLang="en-US" sz="2000" spc="100" dirty="0">
              <a:gradFill>
                <a:gsLst>
                  <a:gs pos="0">
                    <a:srgbClr val="557CB3"/>
                  </a:gs>
                  <a:gs pos="53000">
                    <a:srgbClr val="DA3977"/>
                  </a:gs>
                  <a:gs pos="75000">
                    <a:srgbClr val="C14781"/>
                  </a:gs>
                  <a:gs pos="26000">
                    <a:srgbClr val="C14781"/>
                  </a:gs>
                  <a:gs pos="100000">
                    <a:srgbClr val="384B9A"/>
                  </a:gs>
                </a:gsLst>
                <a:lin ang="0" scaled="1"/>
              </a:gradFill>
              <a:cs typeface="+mn-ea"/>
              <a:sym typeface="+mn-lt"/>
            </a:endParaRPr>
          </a:p>
        </p:txBody>
      </p:sp>
      <p:sp>
        <p:nvSpPr>
          <p:cNvPr id="3" name="TextBox 1647">
            <a:extLst>
              <a:ext uri="{FF2B5EF4-FFF2-40B4-BE49-F238E27FC236}">
                <a16:creationId xmlns:a16="http://schemas.microsoft.com/office/drawing/2014/main" id="{A8BF0B66-8562-4A7E-A8A2-C9E021A5EBF8}"/>
              </a:ext>
            </a:extLst>
          </p:cNvPr>
          <p:cNvSpPr txBox="1"/>
          <p:nvPr/>
        </p:nvSpPr>
        <p:spPr>
          <a:xfrm>
            <a:off x="6771387" y="2919457"/>
            <a:ext cx="3568659" cy="2747291"/>
          </a:xfrm>
          <a:prstGeom prst="rect">
            <a:avLst/>
          </a:prstGeom>
          <a:noFill/>
        </p:spPr>
        <p:txBody>
          <a:bodyPr wrap="square" rtlCol="0">
            <a:spAutoFit/>
          </a:bodyPr>
          <a:lstStyle/>
          <a:p>
            <a:pPr>
              <a:defRPr sz="7000" b="0">
                <a:solidFill>
                  <a:srgbClr val="2B2F3C"/>
                </a:solidFill>
                <a:latin typeface="Montserrat SemiBold"/>
                <a:ea typeface="Montserrat SemiBold"/>
                <a:cs typeface="Montserrat SemiBold"/>
                <a:sym typeface="Montserrat SemiBold"/>
              </a:defRPr>
            </a:pPr>
            <a:r>
              <a:rPr lang="en-US" altLang="zh-CN" sz="1400" kern="0" dirty="0">
                <a:solidFill>
                  <a:schemeClr val="accent3">
                    <a:lumMod val="40000"/>
                    <a:lumOff val="60000"/>
                  </a:schemeClr>
                </a:solidFill>
                <a:ea typeface="微软雅黑" panose="020B0400000000000000" pitchFamily="34" charset="-122"/>
                <a:cs typeface="宋体" panose="020B0400000000000000" pitchFamily="34" charset="-122"/>
              </a:rPr>
              <a:t>          </a:t>
            </a:r>
            <a:r>
              <a:rPr lang="zh-CN" altLang="zh-CN" sz="1400" kern="0" dirty="0">
                <a:solidFill>
                  <a:schemeClr val="accent3">
                    <a:lumMod val="40000"/>
                    <a:lumOff val="60000"/>
                  </a:schemeClr>
                </a:solidFill>
                <a:effectLst/>
                <a:ea typeface="微软雅黑" panose="020B0400000000000000" pitchFamily="34" charset="-122"/>
                <a:cs typeface="宋体" panose="020B0400000000000000" pitchFamily="34" charset="-122"/>
              </a:rPr>
              <a:t>在当前社会，互联网已成为人类生活</a:t>
            </a:r>
            <a:r>
              <a:rPr lang="zh-CN" altLang="en-US" sz="1400" kern="0" dirty="0">
                <a:solidFill>
                  <a:schemeClr val="accent3">
                    <a:lumMod val="40000"/>
                    <a:lumOff val="60000"/>
                  </a:schemeClr>
                </a:solidFill>
                <a:effectLst/>
                <a:ea typeface="微软雅黑" panose="020B0400000000000000" pitchFamily="34" charset="-122"/>
                <a:cs typeface="宋体" panose="020B0400000000000000" pitchFamily="34" charset="-122"/>
              </a:rPr>
              <a:t>中</a:t>
            </a:r>
            <a:r>
              <a:rPr lang="zh-CN" altLang="zh-CN" sz="1400" kern="0" dirty="0">
                <a:solidFill>
                  <a:schemeClr val="accent3">
                    <a:lumMod val="40000"/>
                    <a:lumOff val="60000"/>
                  </a:schemeClr>
                </a:solidFill>
                <a:effectLst/>
                <a:ea typeface="微软雅黑" panose="020B0400000000000000" pitchFamily="34" charset="-122"/>
                <a:cs typeface="宋体" panose="020B0400000000000000" pitchFamily="34" charset="-122"/>
              </a:rPr>
              <a:t>“不可或缺”的生活伴侣，电子商务正在逐步成为中国人的最时尚的消费方式。许多人认为电子商务仅仅是网上购物，这是不全面的认知，在不久的将来一切消费活动都可借助互联网平台完成。</a:t>
            </a:r>
            <a:endParaRPr lang="en-US" altLang="zh-CN" sz="1400" kern="0" dirty="0">
              <a:solidFill>
                <a:schemeClr val="accent3">
                  <a:lumMod val="40000"/>
                  <a:lumOff val="60000"/>
                </a:schemeClr>
              </a:solidFill>
              <a:ea typeface="微软雅黑" panose="020B0400000000000000" pitchFamily="34" charset="-122"/>
              <a:cs typeface="宋体" panose="020B0400000000000000" pitchFamily="34" charset="-122"/>
            </a:endParaRPr>
          </a:p>
          <a:p>
            <a:pPr>
              <a:defRPr sz="7000" b="0">
                <a:solidFill>
                  <a:srgbClr val="2B2F3C"/>
                </a:solidFill>
                <a:latin typeface="Montserrat SemiBold"/>
                <a:ea typeface="Montserrat SemiBold"/>
                <a:cs typeface="Montserrat SemiBold"/>
                <a:sym typeface="Montserrat SemiBold"/>
              </a:defRPr>
            </a:pPr>
            <a:r>
              <a:rPr lang="en-US" altLang="zh-CN" sz="1400" kern="0" dirty="0">
                <a:solidFill>
                  <a:schemeClr val="accent3">
                    <a:lumMod val="40000"/>
                    <a:lumOff val="60000"/>
                  </a:schemeClr>
                </a:solidFill>
                <a:ea typeface="微软雅黑" panose="020B0400000000000000" pitchFamily="34" charset="-122"/>
                <a:sym typeface="Montserrat SemiBold"/>
              </a:rPr>
              <a:t>          </a:t>
            </a:r>
            <a:r>
              <a:rPr lang="zh-CN" altLang="en-US" sz="1400" dirty="0">
                <a:solidFill>
                  <a:schemeClr val="accent3">
                    <a:lumMod val="40000"/>
                    <a:lumOff val="60000"/>
                  </a:schemeClr>
                </a:solidFill>
                <a:sym typeface="Montserrat SemiBold"/>
              </a:rPr>
              <a:t>离线商务模式又称</a:t>
            </a:r>
            <a:r>
              <a:rPr lang="en-US" altLang="zh-CN" sz="1400" dirty="0">
                <a:solidFill>
                  <a:schemeClr val="accent3">
                    <a:lumMod val="40000"/>
                    <a:lumOff val="60000"/>
                  </a:schemeClr>
                </a:solidFill>
                <a:sym typeface="Montserrat SemiBold"/>
              </a:rPr>
              <a:t>Online to Offline.</a:t>
            </a:r>
            <a:r>
              <a:rPr lang="zh-CN" altLang="en-US" sz="1400" dirty="0">
                <a:solidFill>
                  <a:schemeClr val="accent3">
                    <a:lumMod val="40000"/>
                    <a:lumOff val="60000"/>
                  </a:schemeClr>
                </a:solidFill>
                <a:sym typeface="Montserrat SemiBold"/>
              </a:rPr>
              <a:t>简称</a:t>
            </a:r>
            <a:r>
              <a:rPr lang="en-US" altLang="zh-CN" sz="1400" dirty="0">
                <a:solidFill>
                  <a:schemeClr val="accent3">
                    <a:lumMod val="40000"/>
                    <a:lumOff val="60000"/>
                  </a:schemeClr>
                </a:solidFill>
                <a:sym typeface="Montserrat SemiBold"/>
              </a:rPr>
              <a:t>O2O</a:t>
            </a:r>
            <a:r>
              <a:rPr lang="zh-CN" altLang="en-US" sz="1400" dirty="0">
                <a:solidFill>
                  <a:schemeClr val="accent3">
                    <a:lumMod val="40000"/>
                    <a:lumOff val="60000"/>
                  </a:schemeClr>
                </a:solidFill>
                <a:sym typeface="Montserrat SemiBold"/>
              </a:rPr>
              <a:t>模式，是指把传统的服务业企业的经营活动带动到线上，利用互联网平台展开营销推广，让线上成为商户</a:t>
            </a:r>
          </a:p>
          <a:p>
            <a:pPr>
              <a:defRPr sz="7000" b="0">
                <a:solidFill>
                  <a:srgbClr val="2B2F3C"/>
                </a:solidFill>
                <a:latin typeface="Montserrat SemiBold"/>
                <a:ea typeface="Montserrat SemiBold"/>
                <a:cs typeface="Montserrat SemiBold"/>
                <a:sym typeface="Montserrat SemiBold"/>
              </a:defRPr>
            </a:pPr>
            <a:r>
              <a:rPr lang="zh-CN" altLang="en-US" sz="1400" dirty="0">
                <a:solidFill>
                  <a:schemeClr val="accent3">
                    <a:lumMod val="40000"/>
                    <a:lumOff val="60000"/>
                  </a:schemeClr>
                </a:solidFill>
                <a:sym typeface="Montserrat SemiBold"/>
              </a:rPr>
              <a:t>的服务前台</a:t>
            </a:r>
            <a:endParaRPr lang="zh-CN" altLang="en-US" sz="1400" dirty="0">
              <a:solidFill>
                <a:schemeClr val="accent3">
                  <a:lumMod val="40000"/>
                  <a:lumOff val="60000"/>
                </a:schemeClr>
              </a:solidFill>
              <a:cs typeface="+mn-ea"/>
              <a:sym typeface="+mn-lt"/>
            </a:endParaRPr>
          </a:p>
          <a:p>
            <a:pPr>
              <a:lnSpc>
                <a:spcPct val="150000"/>
              </a:lnSpc>
            </a:pPr>
            <a:endParaRPr lang="en-ID" sz="1400" dirty="0">
              <a:solidFill>
                <a:schemeClr val="accent3">
                  <a:lumMod val="60000"/>
                  <a:lumOff val="40000"/>
                </a:schemeClr>
              </a:solidFill>
              <a:cs typeface="+mn-ea"/>
              <a:sym typeface="+mn-lt"/>
            </a:endParaRPr>
          </a:p>
        </p:txBody>
      </p:sp>
      <p:grpSp>
        <p:nvGrpSpPr>
          <p:cNvPr id="5" name="Group 1651">
            <a:extLst>
              <a:ext uri="{FF2B5EF4-FFF2-40B4-BE49-F238E27FC236}">
                <a16:creationId xmlns:a16="http://schemas.microsoft.com/office/drawing/2014/main" id="{324DAC73-30A4-4AAD-BB06-DC3ECCF0C598}"/>
              </a:ext>
            </a:extLst>
          </p:cNvPr>
          <p:cNvGrpSpPr/>
          <p:nvPr/>
        </p:nvGrpSpPr>
        <p:grpSpPr>
          <a:xfrm>
            <a:off x="6435456" y="3080001"/>
            <a:ext cx="193548" cy="193548"/>
            <a:chOff x="6506160" y="2751098"/>
            <a:chExt cx="193548" cy="193548"/>
          </a:xfrm>
          <a:solidFill>
            <a:srgbClr val="384B9A"/>
          </a:solidFill>
        </p:grpSpPr>
        <p:sp>
          <p:nvSpPr>
            <p:cNvPr id="6" name="Oval 1652">
              <a:extLst>
                <a:ext uri="{FF2B5EF4-FFF2-40B4-BE49-F238E27FC236}">
                  <a16:creationId xmlns:a16="http://schemas.microsoft.com/office/drawing/2014/main" id="{87F669B1-DF92-4EF1-99CF-4793E84966C9}"/>
                </a:ext>
              </a:extLst>
            </p:cNvPr>
            <p:cNvSpPr/>
            <p:nvPr/>
          </p:nvSpPr>
          <p:spPr>
            <a:xfrm>
              <a:off x="6506160" y="2751098"/>
              <a:ext cx="193548" cy="19354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cs typeface="+mn-ea"/>
                <a:sym typeface="+mn-lt"/>
              </a:endParaRPr>
            </a:p>
          </p:txBody>
        </p:sp>
        <p:sp>
          <p:nvSpPr>
            <p:cNvPr id="7" name="Oval 1653">
              <a:extLst>
                <a:ext uri="{FF2B5EF4-FFF2-40B4-BE49-F238E27FC236}">
                  <a16:creationId xmlns:a16="http://schemas.microsoft.com/office/drawing/2014/main" id="{0049E480-55DD-45C0-80E4-8DD83825B7A7}"/>
                </a:ext>
              </a:extLst>
            </p:cNvPr>
            <p:cNvSpPr/>
            <p:nvPr/>
          </p:nvSpPr>
          <p:spPr>
            <a:xfrm>
              <a:off x="6568298" y="2813236"/>
              <a:ext cx="69273" cy="6927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cs typeface="+mn-ea"/>
                <a:sym typeface="+mn-lt"/>
              </a:endParaRPr>
            </a:p>
          </p:txBody>
        </p:sp>
      </p:grpSp>
      <p:sp>
        <p:nvSpPr>
          <p:cNvPr id="13" name="矩形 12">
            <a:extLst>
              <a:ext uri="{FF2B5EF4-FFF2-40B4-BE49-F238E27FC236}">
                <a16:creationId xmlns:a16="http://schemas.microsoft.com/office/drawing/2014/main" id="{CF695586-A655-4750-B5BA-EA141AF3B36F}"/>
              </a:ext>
            </a:extLst>
          </p:cNvPr>
          <p:cNvSpPr/>
          <p:nvPr/>
        </p:nvSpPr>
        <p:spPr>
          <a:xfrm>
            <a:off x="6771387" y="2105231"/>
            <a:ext cx="3877985" cy="830997"/>
          </a:xfrm>
          <a:prstGeom prst="rect">
            <a:avLst/>
          </a:prstGeom>
        </p:spPr>
        <p:txBody>
          <a:bodyPr wrap="none">
            <a:spAutoFit/>
          </a:bodyPr>
          <a:lstStyle/>
          <a:p>
            <a:r>
              <a:rPr lang="zh-CN" altLang="en-US" sz="4800" b="1" dirty="0">
                <a:solidFill>
                  <a:schemeClr val="bg1"/>
                </a:solidFill>
                <a:cs typeface="+mn-ea"/>
                <a:sym typeface="+mn-lt"/>
              </a:rPr>
              <a:t>项目产品描述</a:t>
            </a:r>
          </a:p>
        </p:txBody>
      </p:sp>
    </p:spTree>
    <p:extLst>
      <p:ext uri="{BB962C8B-B14F-4D97-AF65-F5344CB8AC3E}">
        <p14:creationId xmlns:p14="http://schemas.microsoft.com/office/powerpoint/2010/main" val="23715973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a:extLst>
              <a:ext uri="{FF2B5EF4-FFF2-40B4-BE49-F238E27FC236}">
                <a16:creationId xmlns:a16="http://schemas.microsoft.com/office/drawing/2014/main" id="{CB8E5593-A4EA-4D26-8F46-F6E524401C95}"/>
              </a:ext>
            </a:extLst>
          </p:cNvPr>
          <p:cNvSpPr/>
          <p:nvPr/>
        </p:nvSpPr>
        <p:spPr>
          <a:xfrm>
            <a:off x="9821348" y="814171"/>
            <a:ext cx="1944547" cy="1944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989" name="Image" descr="Image"/>
          <p:cNvPicPr>
            <a:picLocks noChangeAspect="1"/>
          </p:cNvPicPr>
          <p:nvPr/>
        </p:nvPicPr>
        <p:blipFill>
          <a:blip r:embed="rId3"/>
          <a:stretch>
            <a:fillRect/>
          </a:stretch>
        </p:blipFill>
        <p:spPr>
          <a:xfrm>
            <a:off x="9082701" y="1499317"/>
            <a:ext cx="1836224" cy="3859367"/>
          </a:xfrm>
          <a:prstGeom prst="rect">
            <a:avLst/>
          </a:prstGeom>
          <a:ln w="12700">
            <a:miter lim="400000"/>
          </a:ln>
        </p:spPr>
      </p:pic>
      <p:sp>
        <p:nvSpPr>
          <p:cNvPr id="19" name="椭圆 18">
            <a:extLst>
              <a:ext uri="{FF2B5EF4-FFF2-40B4-BE49-F238E27FC236}">
                <a16:creationId xmlns:a16="http://schemas.microsoft.com/office/drawing/2014/main" id="{792C63A2-B2EA-4FDD-8467-A83B54A3A144}"/>
              </a:ext>
            </a:extLst>
          </p:cNvPr>
          <p:cNvSpPr/>
          <p:nvPr/>
        </p:nvSpPr>
        <p:spPr>
          <a:xfrm>
            <a:off x="5416794" y="2519378"/>
            <a:ext cx="1944547" cy="1944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86" name="Slide Number"/>
          <p:cNvSpPr txBox="1">
            <a:spLocks noGrp="1"/>
          </p:cNvSpPr>
          <p:nvPr>
            <p:ph type="sldNum" sz="quarter" idx="2"/>
          </p:nvPr>
        </p:nvSpPr>
        <p:spPr>
          <a:xfrm>
            <a:off x="11537145" y="379545"/>
            <a:ext cx="148278" cy="1538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solidFill>
                  <a:schemeClr val="bg1"/>
                </a:solidFill>
                <a:cs typeface="+mn-ea"/>
                <a:sym typeface="+mn-lt"/>
              </a:rPr>
              <a:t>4</a:t>
            </a:fld>
            <a:endParaRPr>
              <a:solidFill>
                <a:schemeClr val="bg1"/>
              </a:solidFill>
              <a:cs typeface="+mn-ea"/>
              <a:sym typeface="+mn-lt"/>
            </a:endParaRPr>
          </a:p>
        </p:txBody>
      </p:sp>
      <p:pic>
        <p:nvPicPr>
          <p:cNvPr id="3987" name="Image" descr="Image"/>
          <p:cNvPicPr>
            <a:picLocks noChangeAspect="1"/>
          </p:cNvPicPr>
          <p:nvPr/>
        </p:nvPicPr>
        <p:blipFill>
          <a:blip r:embed="rId3"/>
          <a:stretch>
            <a:fillRect/>
          </a:stretch>
        </p:blipFill>
        <p:spPr>
          <a:xfrm rot="16200000">
            <a:off x="7228501" y="2417428"/>
            <a:ext cx="1836224" cy="3859367"/>
          </a:xfrm>
          <a:prstGeom prst="rect">
            <a:avLst/>
          </a:prstGeom>
          <a:ln w="12700">
            <a:miter lim="400000"/>
          </a:ln>
        </p:spPr>
      </p:pic>
      <p:pic>
        <p:nvPicPr>
          <p:cNvPr id="3988" name="H3.jpg" descr="H3.jpg"/>
          <p:cNvPicPr>
            <a:picLocks/>
          </p:cNvPicPr>
          <p:nvPr/>
        </p:nvPicPr>
        <p:blipFill>
          <a:blip r:embed="rId4" cstate="screen">
            <a:extLst>
              <a:ext uri="{28A0092B-C50C-407E-A947-70E740481C1C}">
                <a14:useLocalDpi xmlns:a14="http://schemas.microsoft.com/office/drawing/2010/main"/>
              </a:ext>
            </a:extLst>
          </a:blip>
          <a:srcRect/>
          <a:stretch>
            <a:fillRect/>
          </a:stretch>
        </p:blipFill>
        <p:spPr>
          <a:xfrm rot="16200000">
            <a:off x="7393543" y="2952015"/>
            <a:ext cx="1553767" cy="2758480"/>
          </a:xfrm>
          <a:custGeom>
            <a:avLst/>
            <a:gdLst/>
            <a:ahLst/>
            <a:cxnLst>
              <a:cxn ang="0">
                <a:pos x="wd2" y="hd2"/>
              </a:cxn>
              <a:cxn ang="5400000">
                <a:pos x="wd2" y="hd2"/>
              </a:cxn>
              <a:cxn ang="10800000">
                <a:pos x="wd2" y="hd2"/>
              </a:cxn>
              <a:cxn ang="16200000">
                <a:pos x="wd2" y="hd2"/>
              </a:cxn>
            </a:cxnLst>
            <a:rect l="0" t="0" r="r" b="b"/>
            <a:pathLst>
              <a:path w="21598" h="21599" extrusionOk="0">
                <a:moveTo>
                  <a:pt x="524" y="0"/>
                </a:moveTo>
                <a:cubicBezTo>
                  <a:pt x="372" y="0"/>
                  <a:pt x="296" y="0"/>
                  <a:pt x="215" y="14"/>
                </a:cubicBezTo>
                <a:cubicBezTo>
                  <a:pt x="126" y="33"/>
                  <a:pt x="57" y="72"/>
                  <a:pt x="25" y="122"/>
                </a:cubicBezTo>
                <a:cubicBezTo>
                  <a:pt x="-1" y="167"/>
                  <a:pt x="0" y="211"/>
                  <a:pt x="0" y="296"/>
                </a:cubicBezTo>
                <a:lnTo>
                  <a:pt x="0" y="21304"/>
                </a:lnTo>
                <a:cubicBezTo>
                  <a:pt x="0" y="21390"/>
                  <a:pt x="-1" y="21433"/>
                  <a:pt x="25" y="21478"/>
                </a:cubicBezTo>
                <a:cubicBezTo>
                  <a:pt x="57" y="21528"/>
                  <a:pt x="126" y="21567"/>
                  <a:pt x="215" y="21586"/>
                </a:cubicBezTo>
                <a:cubicBezTo>
                  <a:pt x="296" y="21600"/>
                  <a:pt x="374" y="21600"/>
                  <a:pt x="524" y="21600"/>
                </a:cubicBezTo>
                <a:lnTo>
                  <a:pt x="21074" y="21600"/>
                </a:lnTo>
                <a:cubicBezTo>
                  <a:pt x="21226" y="21600"/>
                  <a:pt x="21302" y="21600"/>
                  <a:pt x="21383" y="21586"/>
                </a:cubicBezTo>
                <a:cubicBezTo>
                  <a:pt x="21472" y="21567"/>
                  <a:pt x="21541" y="21528"/>
                  <a:pt x="21573" y="21478"/>
                </a:cubicBezTo>
                <a:cubicBezTo>
                  <a:pt x="21599" y="21433"/>
                  <a:pt x="21598" y="21390"/>
                  <a:pt x="21598" y="21306"/>
                </a:cubicBezTo>
                <a:lnTo>
                  <a:pt x="21598" y="296"/>
                </a:lnTo>
                <a:cubicBezTo>
                  <a:pt x="21598" y="210"/>
                  <a:pt x="21599" y="167"/>
                  <a:pt x="21573" y="122"/>
                </a:cubicBezTo>
                <a:cubicBezTo>
                  <a:pt x="21541" y="72"/>
                  <a:pt x="21472" y="33"/>
                  <a:pt x="21383" y="14"/>
                </a:cubicBezTo>
                <a:cubicBezTo>
                  <a:pt x="21302" y="0"/>
                  <a:pt x="21227" y="0"/>
                  <a:pt x="21077" y="0"/>
                </a:cubicBezTo>
                <a:lnTo>
                  <a:pt x="524" y="0"/>
                </a:lnTo>
                <a:close/>
              </a:path>
            </a:pathLst>
          </a:custGeom>
          <a:ln w="12700">
            <a:miter lim="400000"/>
          </a:ln>
        </p:spPr>
      </p:pic>
      <p:sp>
        <p:nvSpPr>
          <p:cNvPr id="3992" name="Shape"/>
          <p:cNvSpPr/>
          <p:nvPr/>
        </p:nvSpPr>
        <p:spPr>
          <a:xfrm>
            <a:off x="11511894" y="6170906"/>
            <a:ext cx="254001" cy="349251"/>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rgbClr val="DA3977"/>
          </a:solidFill>
          <a:ln w="12700">
            <a:miter lim="400000"/>
          </a:ln>
        </p:spPr>
        <p:txBody>
          <a:bodyPr lIns="19050" tIns="19050" rIns="19050" bIns="19050" anchor="ctr"/>
          <a:lstStyle/>
          <a:p>
            <a:pPr defTabSz="22860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dirty="0">
              <a:solidFill>
                <a:schemeClr val="bg1"/>
              </a:solidFill>
              <a:cs typeface="+mn-ea"/>
              <a:sym typeface="+mn-lt"/>
            </a:endParaRPr>
          </a:p>
        </p:txBody>
      </p:sp>
      <p:sp>
        <p:nvSpPr>
          <p:cNvPr id="18" name="Stop giving up.…">
            <a:extLst>
              <a:ext uri="{FF2B5EF4-FFF2-40B4-BE49-F238E27FC236}">
                <a16:creationId xmlns:a16="http://schemas.microsoft.com/office/drawing/2014/main" id="{C0A9A589-6A86-4FA3-A89B-CBF72BE64464}"/>
              </a:ext>
            </a:extLst>
          </p:cNvPr>
          <p:cNvSpPr txBox="1"/>
          <p:nvPr/>
        </p:nvSpPr>
        <p:spPr>
          <a:xfrm>
            <a:off x="1273075" y="3310566"/>
            <a:ext cx="3949799" cy="86177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a:defRPr sz="7000" b="0">
                <a:solidFill>
                  <a:srgbClr val="2B2F3C"/>
                </a:solidFill>
                <a:latin typeface="Montserrat SemiBold"/>
                <a:ea typeface="Montserrat SemiBold"/>
                <a:cs typeface="Montserrat SemiBold"/>
                <a:sym typeface="Montserrat SemiBold"/>
              </a:defRPr>
            </a:pPr>
            <a:r>
              <a:rPr lang="en-US" altLang="zh-CN" sz="1400" dirty="0">
                <a:solidFill>
                  <a:schemeClr val="accent3">
                    <a:lumMod val="40000"/>
                    <a:lumOff val="60000"/>
                  </a:schemeClr>
                </a:solidFill>
                <a:sym typeface="Montserrat SemiBold"/>
              </a:rPr>
              <a:t>1</a:t>
            </a:r>
            <a:r>
              <a:rPr lang="zh-CN" altLang="en-US" sz="1400" dirty="0">
                <a:solidFill>
                  <a:schemeClr val="accent3">
                    <a:lumMod val="40000"/>
                    <a:lumOff val="60000"/>
                  </a:schemeClr>
                </a:solidFill>
                <a:sym typeface="Montserrat SemiBold"/>
              </a:rPr>
              <a:t>：</a:t>
            </a:r>
            <a:r>
              <a:rPr lang="zh-CN" altLang="zh-CN" sz="1400" dirty="0">
                <a:solidFill>
                  <a:schemeClr val="accent3">
                    <a:lumMod val="40000"/>
                    <a:lumOff val="60000"/>
                  </a:schemeClr>
                </a:solidFill>
                <a:sym typeface="Montserrat SemiBold"/>
              </a:rPr>
              <a:t>为消费者提供方便快捷的宴会预订服务。</a:t>
            </a:r>
            <a:endParaRPr lang="en-US" altLang="zh-CN" sz="1400" dirty="0">
              <a:solidFill>
                <a:schemeClr val="accent3">
                  <a:lumMod val="40000"/>
                  <a:lumOff val="60000"/>
                </a:schemeClr>
              </a:solidFill>
              <a:sym typeface="Montserrat SemiBold"/>
            </a:endParaRPr>
          </a:p>
          <a:p>
            <a:pPr>
              <a:defRPr sz="7000" b="0">
                <a:solidFill>
                  <a:srgbClr val="2B2F3C"/>
                </a:solidFill>
                <a:latin typeface="Montserrat SemiBold"/>
                <a:ea typeface="Montserrat SemiBold"/>
                <a:cs typeface="Montserrat SemiBold"/>
                <a:sym typeface="Montserrat SemiBold"/>
              </a:defRPr>
            </a:pPr>
            <a:endParaRPr lang="en-US" altLang="zh-CN" sz="1400" dirty="0">
              <a:solidFill>
                <a:schemeClr val="accent3">
                  <a:lumMod val="40000"/>
                  <a:lumOff val="60000"/>
                </a:schemeClr>
              </a:solidFill>
              <a:sym typeface="Montserrat SemiBold"/>
            </a:endParaRPr>
          </a:p>
          <a:p>
            <a:pPr>
              <a:defRPr sz="7000" b="0">
                <a:solidFill>
                  <a:srgbClr val="2B2F3C"/>
                </a:solidFill>
                <a:latin typeface="Montserrat SemiBold"/>
                <a:ea typeface="Montserrat SemiBold"/>
                <a:cs typeface="Montserrat SemiBold"/>
                <a:sym typeface="Montserrat SemiBold"/>
              </a:defRPr>
            </a:pPr>
            <a:r>
              <a:rPr lang="en-US" altLang="zh-CN" sz="1400" dirty="0">
                <a:solidFill>
                  <a:schemeClr val="accent3">
                    <a:lumMod val="40000"/>
                    <a:lumOff val="60000"/>
                  </a:schemeClr>
                </a:solidFill>
                <a:sym typeface="Montserrat SemiBold"/>
              </a:rPr>
              <a:t>2</a:t>
            </a:r>
            <a:r>
              <a:rPr lang="zh-CN" altLang="en-US" sz="1400" dirty="0">
                <a:solidFill>
                  <a:schemeClr val="accent3">
                    <a:lumMod val="40000"/>
                    <a:lumOff val="60000"/>
                  </a:schemeClr>
                </a:solidFill>
                <a:sym typeface="Montserrat SemiBold"/>
              </a:rPr>
              <a:t>：</a:t>
            </a:r>
            <a:r>
              <a:rPr lang="zh-CN" altLang="zh-CN" sz="1400" dirty="0">
                <a:solidFill>
                  <a:schemeClr val="accent3">
                    <a:lumMod val="40000"/>
                    <a:lumOff val="60000"/>
                  </a:schemeClr>
                </a:solidFill>
                <a:sym typeface="Montserrat SemiBold"/>
              </a:rPr>
              <a:t>为餐饮企业提供互联网营销平台，帮助餐饮企业扩大品牌知名度，让其获得更大的发展空间。</a:t>
            </a:r>
            <a:endParaRPr sz="1400" dirty="0">
              <a:solidFill>
                <a:schemeClr val="accent3">
                  <a:lumMod val="40000"/>
                  <a:lumOff val="60000"/>
                </a:schemeClr>
              </a:solidFill>
              <a:cs typeface="+mn-ea"/>
              <a:sym typeface="+mn-lt"/>
            </a:endParaRPr>
          </a:p>
        </p:txBody>
      </p:sp>
      <p:sp>
        <p:nvSpPr>
          <p:cNvPr id="21" name="矩形 20">
            <a:extLst>
              <a:ext uri="{FF2B5EF4-FFF2-40B4-BE49-F238E27FC236}">
                <a16:creationId xmlns:a16="http://schemas.microsoft.com/office/drawing/2014/main" id="{F2103663-E8EB-4721-9369-7D3363FAB2DB}"/>
              </a:ext>
            </a:extLst>
          </p:cNvPr>
          <p:cNvSpPr/>
          <p:nvPr/>
        </p:nvSpPr>
        <p:spPr>
          <a:xfrm>
            <a:off x="1215067" y="1311819"/>
            <a:ext cx="3877985" cy="830997"/>
          </a:xfrm>
          <a:prstGeom prst="rect">
            <a:avLst/>
          </a:prstGeom>
        </p:spPr>
        <p:txBody>
          <a:bodyPr wrap="none">
            <a:spAutoFit/>
          </a:bodyPr>
          <a:lstStyle/>
          <a:p>
            <a:r>
              <a:rPr lang="zh-CN" altLang="en-US" sz="4800" dirty="0">
                <a:solidFill>
                  <a:schemeClr val="bg1"/>
                </a:solidFill>
                <a:cs typeface="+mn-ea"/>
                <a:sym typeface="+mn-lt"/>
              </a:rPr>
              <a:t>项目产品描述</a:t>
            </a:r>
          </a:p>
        </p:txBody>
      </p:sp>
      <p:sp>
        <p:nvSpPr>
          <p:cNvPr id="3" name="文本框 2">
            <a:extLst>
              <a:ext uri="{FF2B5EF4-FFF2-40B4-BE49-F238E27FC236}">
                <a16:creationId xmlns:a16="http://schemas.microsoft.com/office/drawing/2014/main" id="{4A25B50A-32AA-45BB-B253-F8B99A653404}"/>
              </a:ext>
            </a:extLst>
          </p:cNvPr>
          <p:cNvSpPr txBox="1"/>
          <p:nvPr/>
        </p:nvSpPr>
        <p:spPr>
          <a:xfrm>
            <a:off x="1260556" y="2360024"/>
            <a:ext cx="3416320" cy="738664"/>
          </a:xfrm>
          <a:prstGeom prst="rect">
            <a:avLst/>
          </a:prstGeom>
          <a:noFill/>
        </p:spPr>
        <p:txBody>
          <a:bodyPr wrap="none" rtlCol="0">
            <a:spAutoFit/>
          </a:bodyPr>
          <a:lstStyle/>
          <a:p>
            <a:r>
              <a:rPr lang="zh-CN" altLang="zh-CN" sz="1400" dirty="0">
                <a:solidFill>
                  <a:schemeClr val="accent3">
                    <a:lumMod val="40000"/>
                    <a:lumOff val="60000"/>
                  </a:schemeClr>
                </a:solidFill>
                <a:sym typeface="Montserrat SemiBold"/>
              </a:rPr>
              <a:t>我们的经营项目为垂直领域的中间业务，</a:t>
            </a:r>
            <a:endParaRPr lang="en-US" altLang="zh-CN" sz="1400" dirty="0">
              <a:solidFill>
                <a:schemeClr val="accent3">
                  <a:lumMod val="40000"/>
                  <a:lumOff val="60000"/>
                </a:schemeClr>
              </a:solidFill>
              <a:sym typeface="Montserrat SemiBold"/>
            </a:endParaRPr>
          </a:p>
          <a:p>
            <a:r>
              <a:rPr lang="zh-CN" altLang="zh-CN" sz="1400" dirty="0">
                <a:solidFill>
                  <a:schemeClr val="accent3">
                    <a:lumMod val="40000"/>
                    <a:lumOff val="60000"/>
                  </a:schemeClr>
                </a:solidFill>
                <a:sym typeface="Montserrat SemiBold"/>
              </a:rPr>
              <a:t>具体为餐饮企业的宴会预订服务，</a:t>
            </a:r>
            <a:endParaRPr lang="en-US" altLang="zh-CN" sz="1400" dirty="0">
              <a:solidFill>
                <a:schemeClr val="accent3">
                  <a:lumMod val="40000"/>
                  <a:lumOff val="60000"/>
                </a:schemeClr>
              </a:solidFill>
              <a:sym typeface="Montserrat SemiBold"/>
            </a:endParaRPr>
          </a:p>
          <a:p>
            <a:r>
              <a:rPr lang="zh-CN" altLang="zh-CN" sz="1400" dirty="0">
                <a:solidFill>
                  <a:schemeClr val="accent3">
                    <a:lumMod val="40000"/>
                    <a:lumOff val="60000"/>
                  </a:schemeClr>
                </a:solidFill>
                <a:sym typeface="Montserrat SemiBold"/>
              </a:rPr>
              <a:t>经营目标有以下二点：</a:t>
            </a:r>
            <a:endParaRPr lang="zh-CN" altLang="en-US" sz="1400" dirty="0"/>
          </a:p>
        </p:txBody>
      </p:sp>
      <p:pic>
        <p:nvPicPr>
          <p:cNvPr id="13" name="图片占位符 12">
            <a:extLst>
              <a:ext uri="{FF2B5EF4-FFF2-40B4-BE49-F238E27FC236}">
                <a16:creationId xmlns:a16="http://schemas.microsoft.com/office/drawing/2014/main" id="{ED61081F-04C3-4994-8502-B5BB9B5FED0A}"/>
              </a:ext>
            </a:extLst>
          </p:cNvPr>
          <p:cNvPicPr>
            <a:picLocks noGrp="1" noChangeAspect="1"/>
          </p:cNvPicPr>
          <p:nvPr>
            <p:ph type="pic" sz="quarter" idx="15"/>
          </p:nvPr>
        </p:nvPicPr>
        <p:blipFill>
          <a:blip r:embed="rId5" cstate="print">
            <a:extLst>
              <a:ext uri="{28A0092B-C50C-407E-A947-70E740481C1C}">
                <a14:useLocalDpi xmlns:a14="http://schemas.microsoft.com/office/drawing/2010/main" val="0"/>
              </a:ext>
            </a:extLst>
          </a:blip>
          <a:srcRect l="31224" r="31224"/>
          <a:stretch>
            <a:fillRect/>
          </a:stretch>
        </p:blipFill>
        <p:spPr/>
      </p:pic>
      <p:pic>
        <p:nvPicPr>
          <p:cNvPr id="11" name="图片占位符 10">
            <a:extLst>
              <a:ext uri="{FF2B5EF4-FFF2-40B4-BE49-F238E27FC236}">
                <a16:creationId xmlns:a16="http://schemas.microsoft.com/office/drawing/2014/main" id="{E24DE3AF-C398-4407-AD44-BFC5A255EE22}"/>
              </a:ext>
            </a:extLst>
          </p:cNvPr>
          <p:cNvPicPr>
            <a:picLocks noGrp="1" noChangeAspect="1"/>
          </p:cNvPicPr>
          <p:nvPr>
            <p:ph type="pic" sz="quarter" idx="11"/>
          </p:nvPr>
        </p:nvPicPr>
        <p:blipFill>
          <a:blip r:embed="rId6" cstate="print">
            <a:extLst>
              <a:ext uri="{28A0092B-C50C-407E-A947-70E740481C1C}">
                <a14:useLocalDpi xmlns:a14="http://schemas.microsoft.com/office/drawing/2010/main" val="0"/>
              </a:ext>
            </a:extLst>
          </a:blip>
          <a:srcRect l="352" r="352"/>
          <a:stretch>
            <a:fillRect/>
          </a:stretch>
        </p:blipFill>
        <p:spPr/>
      </p:pic>
      <p:sp>
        <p:nvSpPr>
          <p:cNvPr id="24" name="文本框 23">
            <a:extLst>
              <a:ext uri="{FF2B5EF4-FFF2-40B4-BE49-F238E27FC236}">
                <a16:creationId xmlns:a16="http://schemas.microsoft.com/office/drawing/2014/main" id="{1CCC782D-07B1-465F-8454-E5DE11BA9215}"/>
              </a:ext>
            </a:extLst>
          </p:cNvPr>
          <p:cNvSpPr txBox="1"/>
          <p:nvPr/>
        </p:nvSpPr>
        <p:spPr>
          <a:xfrm>
            <a:off x="8487838" y="5835821"/>
            <a:ext cx="2123658" cy="784830"/>
          </a:xfrm>
          <a:prstGeom prst="rect">
            <a:avLst/>
          </a:prstGeom>
          <a:noFill/>
        </p:spPr>
        <p:txBody>
          <a:bodyPr vert="eaVert" wrap="none" rtlCol="0">
            <a:spAutoFit/>
          </a:bodyPr>
          <a:lstStyle/>
          <a:p>
            <a:r>
              <a:rPr lang="zh-CN" altLang="en-US" dirty="0">
                <a:solidFill>
                  <a:srgbClr val="0070C0"/>
                </a:solidFill>
              </a:rPr>
              <a:t>李允杰</a:t>
            </a:r>
            <a:endParaRPr lang="en-US" altLang="zh-CN" dirty="0">
              <a:solidFill>
                <a:srgbClr val="0070C0"/>
              </a:solidFill>
            </a:endParaRPr>
          </a:p>
          <a:p>
            <a:r>
              <a:rPr lang="zh-CN" altLang="en-US" dirty="0">
                <a:solidFill>
                  <a:srgbClr val="0070C0"/>
                </a:solidFill>
              </a:rPr>
              <a:t>刘博研</a:t>
            </a:r>
            <a:endParaRPr lang="en-US" altLang="zh-CN" dirty="0">
              <a:solidFill>
                <a:srgbClr val="0070C0"/>
              </a:solidFill>
            </a:endParaRPr>
          </a:p>
          <a:p>
            <a:r>
              <a:rPr lang="zh-CN" altLang="en-US" dirty="0">
                <a:solidFill>
                  <a:srgbClr val="0070C0"/>
                </a:solidFill>
              </a:rPr>
              <a:t>韩浩</a:t>
            </a:r>
            <a:endParaRPr lang="en-US" altLang="zh-CN" dirty="0">
              <a:solidFill>
                <a:srgbClr val="0070C0"/>
              </a:solidFill>
            </a:endParaRPr>
          </a:p>
          <a:p>
            <a:r>
              <a:rPr lang="zh-CN" altLang="en-US" dirty="0">
                <a:solidFill>
                  <a:srgbClr val="0070C0"/>
                </a:solidFill>
              </a:rPr>
              <a:t>曹先德</a:t>
            </a:r>
            <a:endParaRPr lang="en-US" altLang="zh-CN" dirty="0">
              <a:solidFill>
                <a:srgbClr val="0070C0"/>
              </a:solidFill>
            </a:endParaRPr>
          </a:p>
          <a:p>
            <a:r>
              <a:rPr lang="zh-CN" altLang="en-US" dirty="0">
                <a:solidFill>
                  <a:srgbClr val="0070C0"/>
                </a:solidFill>
              </a:rPr>
              <a:t>张榃</a:t>
            </a:r>
            <a:endParaRPr lang="en-US" altLang="zh-CN" dirty="0">
              <a:solidFill>
                <a:srgbClr val="0070C0"/>
              </a:solidFill>
            </a:endParaRPr>
          </a:p>
          <a:p>
            <a:r>
              <a:rPr lang="zh-CN" altLang="en-US" dirty="0">
                <a:solidFill>
                  <a:srgbClr val="0070C0"/>
                </a:solidFill>
              </a:rPr>
              <a:t>李杰</a:t>
            </a:r>
          </a:p>
          <a:p>
            <a:endParaRPr lang="zh-CN" altLang="en-US" dirty="0"/>
          </a:p>
        </p:txBody>
      </p:sp>
      <p:sp>
        <p:nvSpPr>
          <p:cNvPr id="25" name="文本框 24">
            <a:extLst>
              <a:ext uri="{FF2B5EF4-FFF2-40B4-BE49-F238E27FC236}">
                <a16:creationId xmlns:a16="http://schemas.microsoft.com/office/drawing/2014/main" id="{C6D59B0B-2577-41D2-9D00-9CD98DBA57E7}"/>
              </a:ext>
            </a:extLst>
          </p:cNvPr>
          <p:cNvSpPr txBox="1"/>
          <p:nvPr/>
        </p:nvSpPr>
        <p:spPr>
          <a:xfrm>
            <a:off x="10627876" y="5877471"/>
            <a:ext cx="738664" cy="778418"/>
          </a:xfrm>
          <a:prstGeom prst="rect">
            <a:avLst/>
          </a:prstGeom>
          <a:noFill/>
        </p:spPr>
        <p:txBody>
          <a:bodyPr vert="eaVert" wrap="none" rtlCol="0">
            <a:spAutoFit/>
          </a:bodyPr>
          <a:lstStyle/>
          <a:p>
            <a:r>
              <a:rPr lang="en-US" altLang="zh-CN" dirty="0">
                <a:solidFill>
                  <a:srgbClr val="0070C0"/>
                </a:solidFill>
              </a:rPr>
              <a:t>8#519</a:t>
            </a:r>
            <a:endParaRPr lang="zh-CN" altLang="en-US" dirty="0">
              <a:solidFill>
                <a:srgbClr val="0070C0"/>
              </a:solidFill>
            </a:endParaRPr>
          </a:p>
          <a:p>
            <a:endParaRPr lang="zh-CN" altLang="en-US" dirty="0"/>
          </a:p>
        </p:txBody>
      </p:sp>
    </p:spTree>
    <p:extLst>
      <p:ext uri="{BB962C8B-B14F-4D97-AF65-F5344CB8AC3E}">
        <p14:creationId xmlns:p14="http://schemas.microsoft.com/office/powerpoint/2010/main" val="36122855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992"/>
                                        </p:tgtEl>
                                        <p:attrNameLst>
                                          <p:attrName>style.visibility</p:attrName>
                                        </p:attrNameLst>
                                      </p:cBhvr>
                                      <p:to>
                                        <p:strVal val="visible"/>
                                      </p:to>
                                    </p:set>
                                    <p:anim calcmode="lin" valueType="num">
                                      <p:cBhvr additive="base">
                                        <p:cTn id="14" dur="500" fill="hold"/>
                                        <p:tgtEl>
                                          <p:spTgt spid="3992"/>
                                        </p:tgtEl>
                                        <p:attrNameLst>
                                          <p:attrName>ppt_x</p:attrName>
                                        </p:attrNameLst>
                                      </p:cBhvr>
                                      <p:tavLst>
                                        <p:tav tm="0">
                                          <p:val>
                                            <p:strVal val="#ppt_x"/>
                                          </p:val>
                                        </p:tav>
                                        <p:tav tm="100000">
                                          <p:val>
                                            <p:strVal val="#ppt_x"/>
                                          </p:val>
                                        </p:tav>
                                      </p:tavLst>
                                    </p:anim>
                                    <p:anim calcmode="lin" valueType="num">
                                      <p:cBhvr additive="base">
                                        <p:cTn id="15" dur="500" fill="hold"/>
                                        <p:tgtEl>
                                          <p:spTgt spid="3992"/>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2" grpId="0" animBg="1"/>
      <p:bldP spid="18" grpId="0" animBg="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a:extLst>
              <a:ext uri="{FF2B5EF4-FFF2-40B4-BE49-F238E27FC236}">
                <a16:creationId xmlns:a16="http://schemas.microsoft.com/office/drawing/2014/main" id="{6153825E-DFF3-4F7C-9A7F-1ACF49DFBB70}"/>
              </a:ext>
            </a:extLst>
          </p:cNvPr>
          <p:cNvSpPr/>
          <p:nvPr/>
        </p:nvSpPr>
        <p:spPr>
          <a:xfrm>
            <a:off x="3765106" y="891187"/>
            <a:ext cx="1944547" cy="1944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a:extLst>
              <a:ext uri="{FF2B5EF4-FFF2-40B4-BE49-F238E27FC236}">
                <a16:creationId xmlns:a16="http://schemas.microsoft.com/office/drawing/2014/main" id="{35E4DFE5-8998-42A9-8B51-F6C26C262964}"/>
              </a:ext>
            </a:extLst>
          </p:cNvPr>
          <p:cNvSpPr/>
          <p:nvPr/>
        </p:nvSpPr>
        <p:spPr>
          <a:xfrm>
            <a:off x="1469984" y="3934315"/>
            <a:ext cx="1944547" cy="1944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97" name="Freeform 9"/>
          <p:cNvSpPr/>
          <p:nvPr/>
        </p:nvSpPr>
        <p:spPr>
          <a:xfrm>
            <a:off x="3109880" y="-662"/>
            <a:ext cx="148432" cy="1587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8481" y="21600"/>
                </a:lnTo>
                <a:lnTo>
                  <a:pt x="0" y="8424"/>
                </a:lnTo>
                <a:lnTo>
                  <a:pt x="21600" y="0"/>
                </a:lnTo>
                <a:close/>
              </a:path>
            </a:pathLst>
          </a:custGeom>
          <a:solidFill>
            <a:srgbClr val="00A19C"/>
          </a:solidFill>
          <a:ln w="12700">
            <a:miter lim="400000"/>
          </a:ln>
        </p:spPr>
        <p:txBody>
          <a:bodyPr lIns="22860" rIns="22860"/>
          <a:lstStyle/>
          <a:p>
            <a:pPr defTabSz="457200">
              <a:defRPr sz="1800" b="0">
                <a:latin typeface="Calibri"/>
                <a:ea typeface="Calibri"/>
                <a:cs typeface="Calibri"/>
                <a:sym typeface="Calibri"/>
              </a:defRPr>
            </a:pPr>
            <a:endParaRPr sz="900">
              <a:cs typeface="+mn-ea"/>
              <a:sym typeface="+mn-lt"/>
            </a:endParaRPr>
          </a:p>
        </p:txBody>
      </p:sp>
      <p:sp>
        <p:nvSpPr>
          <p:cNvPr id="3998" name="Freeform 10"/>
          <p:cNvSpPr/>
          <p:nvPr/>
        </p:nvSpPr>
        <p:spPr>
          <a:xfrm>
            <a:off x="9363307" y="105701"/>
            <a:ext cx="358776" cy="359570"/>
          </a:xfrm>
          <a:custGeom>
            <a:avLst/>
            <a:gdLst/>
            <a:ahLst/>
            <a:cxnLst>
              <a:cxn ang="0">
                <a:pos x="wd2" y="hd2"/>
              </a:cxn>
              <a:cxn ang="5400000">
                <a:pos x="wd2" y="hd2"/>
              </a:cxn>
              <a:cxn ang="10800000">
                <a:pos x="wd2" y="hd2"/>
              </a:cxn>
              <a:cxn ang="16200000">
                <a:pos x="wd2" y="hd2"/>
              </a:cxn>
            </a:cxnLst>
            <a:rect l="0" t="0" r="r" b="b"/>
            <a:pathLst>
              <a:path w="21600" h="21600" extrusionOk="0">
                <a:moveTo>
                  <a:pt x="16582" y="0"/>
                </a:moveTo>
                <a:lnTo>
                  <a:pt x="21600" y="16546"/>
                </a:lnTo>
                <a:lnTo>
                  <a:pt x="5113" y="21600"/>
                </a:lnTo>
                <a:lnTo>
                  <a:pt x="0" y="5102"/>
                </a:lnTo>
                <a:lnTo>
                  <a:pt x="16582" y="0"/>
                </a:lnTo>
                <a:close/>
              </a:path>
            </a:pathLst>
          </a:custGeom>
          <a:solidFill>
            <a:srgbClr val="1992AA">
              <a:alpha val="90000"/>
            </a:srgbClr>
          </a:solidFill>
          <a:ln w="12700">
            <a:miter lim="400000"/>
          </a:ln>
        </p:spPr>
        <p:txBody>
          <a:bodyPr lIns="22860" rIns="22860"/>
          <a:lstStyle/>
          <a:p>
            <a:pPr defTabSz="457200">
              <a:defRPr sz="1800" b="0">
                <a:latin typeface="Calibri"/>
                <a:ea typeface="Calibri"/>
                <a:cs typeface="Calibri"/>
                <a:sym typeface="Calibri"/>
              </a:defRPr>
            </a:pPr>
            <a:endParaRPr sz="900">
              <a:cs typeface="+mn-ea"/>
              <a:sym typeface="+mn-lt"/>
            </a:endParaRPr>
          </a:p>
        </p:txBody>
      </p:sp>
      <p:sp>
        <p:nvSpPr>
          <p:cNvPr id="3999" name="Freeform 11"/>
          <p:cNvSpPr/>
          <p:nvPr/>
        </p:nvSpPr>
        <p:spPr>
          <a:xfrm>
            <a:off x="6482765" y="1280757"/>
            <a:ext cx="228601" cy="228601"/>
          </a:xfrm>
          <a:custGeom>
            <a:avLst/>
            <a:gdLst/>
            <a:ahLst/>
            <a:cxnLst>
              <a:cxn ang="0">
                <a:pos x="wd2" y="hd2"/>
              </a:cxn>
              <a:cxn ang="5400000">
                <a:pos x="wd2" y="hd2"/>
              </a:cxn>
              <a:cxn ang="10800000">
                <a:pos x="wd2" y="hd2"/>
              </a:cxn>
              <a:cxn ang="16200000">
                <a:pos x="wd2" y="hd2"/>
              </a:cxn>
            </a:cxnLst>
            <a:rect l="0" t="0" r="r" b="b"/>
            <a:pathLst>
              <a:path w="21600" h="21600" extrusionOk="0">
                <a:moveTo>
                  <a:pt x="16575" y="0"/>
                </a:moveTo>
                <a:lnTo>
                  <a:pt x="21600" y="16575"/>
                </a:lnTo>
                <a:lnTo>
                  <a:pt x="4950" y="21600"/>
                </a:lnTo>
                <a:lnTo>
                  <a:pt x="0" y="5025"/>
                </a:lnTo>
                <a:lnTo>
                  <a:pt x="16575" y="0"/>
                </a:lnTo>
                <a:close/>
              </a:path>
            </a:pathLst>
          </a:custGeom>
          <a:solidFill>
            <a:srgbClr val="5C33E6">
              <a:alpha val="60000"/>
            </a:srgbClr>
          </a:solidFill>
          <a:ln w="12700">
            <a:miter lim="400000"/>
          </a:ln>
        </p:spPr>
        <p:txBody>
          <a:bodyPr lIns="22860" rIns="22860"/>
          <a:lstStyle/>
          <a:p>
            <a:pPr defTabSz="457200">
              <a:defRPr sz="1800" b="0">
                <a:latin typeface="Calibri"/>
                <a:ea typeface="Calibri"/>
                <a:cs typeface="Calibri"/>
                <a:sym typeface="Calibri"/>
              </a:defRPr>
            </a:pPr>
            <a:endParaRPr sz="900">
              <a:solidFill>
                <a:schemeClr val="bg1"/>
              </a:solidFill>
              <a:cs typeface="+mn-ea"/>
              <a:sym typeface="+mn-lt"/>
            </a:endParaRPr>
          </a:p>
        </p:txBody>
      </p:sp>
      <p:sp>
        <p:nvSpPr>
          <p:cNvPr id="4000" name="Freeform 13"/>
          <p:cNvSpPr/>
          <p:nvPr/>
        </p:nvSpPr>
        <p:spPr>
          <a:xfrm>
            <a:off x="3128930" y="1925770"/>
            <a:ext cx="146051" cy="1587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8783" y="21600"/>
                </a:lnTo>
                <a:lnTo>
                  <a:pt x="0" y="8316"/>
                </a:lnTo>
                <a:lnTo>
                  <a:pt x="21600" y="0"/>
                </a:lnTo>
                <a:close/>
              </a:path>
            </a:pathLst>
          </a:custGeom>
          <a:solidFill>
            <a:srgbClr val="5C33E6"/>
          </a:solidFill>
          <a:ln w="12700">
            <a:miter lim="400000"/>
          </a:ln>
        </p:spPr>
        <p:txBody>
          <a:bodyPr lIns="22860" rIns="22860"/>
          <a:lstStyle/>
          <a:p>
            <a:pPr defTabSz="457200">
              <a:defRPr sz="1800" b="0">
                <a:latin typeface="Calibri"/>
                <a:ea typeface="Calibri"/>
                <a:cs typeface="Calibri"/>
                <a:sym typeface="Calibri"/>
              </a:defRPr>
            </a:pPr>
            <a:endParaRPr sz="900">
              <a:cs typeface="+mn-ea"/>
              <a:sym typeface="+mn-lt"/>
            </a:endParaRPr>
          </a:p>
        </p:txBody>
      </p:sp>
      <p:sp>
        <p:nvSpPr>
          <p:cNvPr id="4001" name="Freeform 15"/>
          <p:cNvSpPr/>
          <p:nvPr/>
        </p:nvSpPr>
        <p:spPr>
          <a:xfrm>
            <a:off x="1663667" y="1152657"/>
            <a:ext cx="154782" cy="154782"/>
          </a:xfrm>
          <a:custGeom>
            <a:avLst/>
            <a:gdLst/>
            <a:ahLst/>
            <a:cxnLst>
              <a:cxn ang="0">
                <a:pos x="wd2" y="hd2"/>
              </a:cxn>
              <a:cxn ang="5400000">
                <a:pos x="wd2" y="hd2"/>
              </a:cxn>
              <a:cxn ang="10800000">
                <a:pos x="wd2" y="hd2"/>
              </a:cxn>
              <a:cxn ang="16200000">
                <a:pos x="wd2" y="hd2"/>
              </a:cxn>
            </a:cxnLst>
            <a:rect l="0" t="0" r="r" b="b"/>
            <a:pathLst>
              <a:path w="21600" h="21600" extrusionOk="0">
                <a:moveTo>
                  <a:pt x="21600" y="7975"/>
                </a:moveTo>
                <a:lnTo>
                  <a:pt x="13957" y="21600"/>
                </a:lnTo>
                <a:lnTo>
                  <a:pt x="0" y="13957"/>
                </a:lnTo>
                <a:lnTo>
                  <a:pt x="7975" y="0"/>
                </a:lnTo>
                <a:lnTo>
                  <a:pt x="21600" y="7975"/>
                </a:lnTo>
                <a:close/>
              </a:path>
            </a:pathLst>
          </a:custGeom>
          <a:solidFill>
            <a:srgbClr val="EF3755"/>
          </a:solidFill>
          <a:ln w="12700">
            <a:miter lim="400000"/>
          </a:ln>
        </p:spPr>
        <p:txBody>
          <a:bodyPr lIns="22860" rIns="22860"/>
          <a:lstStyle/>
          <a:p>
            <a:pPr defTabSz="457200">
              <a:defRPr sz="1800" b="0">
                <a:latin typeface="Calibri"/>
                <a:ea typeface="Calibri"/>
                <a:cs typeface="Calibri"/>
                <a:sym typeface="Calibri"/>
              </a:defRPr>
            </a:pPr>
            <a:endParaRPr sz="900">
              <a:cs typeface="+mn-ea"/>
              <a:sym typeface="+mn-lt"/>
            </a:endParaRPr>
          </a:p>
        </p:txBody>
      </p:sp>
      <p:sp>
        <p:nvSpPr>
          <p:cNvPr id="4002" name="Oval 16"/>
          <p:cNvSpPr/>
          <p:nvPr/>
        </p:nvSpPr>
        <p:spPr>
          <a:xfrm>
            <a:off x="9257845" y="5814258"/>
            <a:ext cx="96045" cy="95251"/>
          </a:xfrm>
          <a:prstGeom prst="ellipse">
            <a:avLst/>
          </a:prstGeom>
          <a:solidFill>
            <a:srgbClr val="FF6802"/>
          </a:solidFill>
          <a:ln w="12700">
            <a:miter lim="400000"/>
          </a:ln>
        </p:spPr>
        <p:txBody>
          <a:bodyPr lIns="22860" rIns="22860"/>
          <a:lstStyle/>
          <a:p>
            <a:pPr defTabSz="457200">
              <a:defRPr sz="1800" b="0">
                <a:latin typeface="Calibri"/>
                <a:ea typeface="Calibri"/>
                <a:cs typeface="Calibri"/>
                <a:sym typeface="Calibri"/>
              </a:defRPr>
            </a:pPr>
            <a:endParaRPr sz="900">
              <a:solidFill>
                <a:schemeClr val="bg1"/>
              </a:solidFill>
              <a:cs typeface="+mn-ea"/>
              <a:sym typeface="+mn-lt"/>
            </a:endParaRPr>
          </a:p>
        </p:txBody>
      </p:sp>
      <p:sp>
        <p:nvSpPr>
          <p:cNvPr id="4003" name="Oval 17"/>
          <p:cNvSpPr/>
          <p:nvPr/>
        </p:nvSpPr>
        <p:spPr>
          <a:xfrm>
            <a:off x="8544264" y="1523644"/>
            <a:ext cx="284164" cy="283370"/>
          </a:xfrm>
          <a:prstGeom prst="ellipse">
            <a:avLst/>
          </a:prstGeom>
          <a:solidFill>
            <a:srgbClr val="FF2841">
              <a:alpha val="20000"/>
            </a:srgbClr>
          </a:solidFill>
          <a:ln w="12700">
            <a:miter lim="400000"/>
          </a:ln>
        </p:spPr>
        <p:txBody>
          <a:bodyPr lIns="22860" rIns="22860"/>
          <a:lstStyle/>
          <a:p>
            <a:pPr defTabSz="457200">
              <a:defRPr sz="1800" b="0">
                <a:latin typeface="Calibri"/>
                <a:ea typeface="Calibri"/>
                <a:cs typeface="Calibri"/>
                <a:sym typeface="Calibri"/>
              </a:defRPr>
            </a:pPr>
            <a:endParaRPr sz="900">
              <a:solidFill>
                <a:schemeClr val="bg1"/>
              </a:solidFill>
              <a:cs typeface="+mn-ea"/>
              <a:sym typeface="+mn-lt"/>
            </a:endParaRPr>
          </a:p>
        </p:txBody>
      </p:sp>
      <p:sp>
        <p:nvSpPr>
          <p:cNvPr id="4004" name="Freeform 10"/>
          <p:cNvSpPr/>
          <p:nvPr/>
        </p:nvSpPr>
        <p:spPr>
          <a:xfrm>
            <a:off x="2446040" y="5023379"/>
            <a:ext cx="226908" cy="227410"/>
          </a:xfrm>
          <a:custGeom>
            <a:avLst/>
            <a:gdLst/>
            <a:ahLst/>
            <a:cxnLst>
              <a:cxn ang="0">
                <a:pos x="wd2" y="hd2"/>
              </a:cxn>
              <a:cxn ang="5400000">
                <a:pos x="wd2" y="hd2"/>
              </a:cxn>
              <a:cxn ang="10800000">
                <a:pos x="wd2" y="hd2"/>
              </a:cxn>
              <a:cxn ang="16200000">
                <a:pos x="wd2" y="hd2"/>
              </a:cxn>
            </a:cxnLst>
            <a:rect l="0" t="0" r="r" b="b"/>
            <a:pathLst>
              <a:path w="21600" h="21600" extrusionOk="0">
                <a:moveTo>
                  <a:pt x="16582" y="0"/>
                </a:moveTo>
                <a:lnTo>
                  <a:pt x="21600" y="16546"/>
                </a:lnTo>
                <a:lnTo>
                  <a:pt x="5113" y="21600"/>
                </a:lnTo>
                <a:lnTo>
                  <a:pt x="0" y="5102"/>
                </a:lnTo>
                <a:lnTo>
                  <a:pt x="16582" y="0"/>
                </a:lnTo>
                <a:close/>
              </a:path>
            </a:pathLst>
          </a:custGeom>
          <a:solidFill>
            <a:srgbClr val="1992AA"/>
          </a:solidFill>
          <a:ln w="12700">
            <a:miter lim="400000"/>
          </a:ln>
        </p:spPr>
        <p:txBody>
          <a:bodyPr lIns="22860" rIns="22860"/>
          <a:lstStyle/>
          <a:p>
            <a:pPr defTabSz="457200">
              <a:defRPr sz="1800" b="0">
                <a:latin typeface="Calibri"/>
                <a:ea typeface="Calibri"/>
                <a:cs typeface="Calibri"/>
                <a:sym typeface="Calibri"/>
              </a:defRPr>
            </a:pPr>
            <a:endParaRPr sz="900">
              <a:cs typeface="+mn-ea"/>
              <a:sym typeface="+mn-lt"/>
            </a:endParaRPr>
          </a:p>
        </p:txBody>
      </p:sp>
      <p:sp>
        <p:nvSpPr>
          <p:cNvPr id="4005" name="Oval 17"/>
          <p:cNvSpPr/>
          <p:nvPr/>
        </p:nvSpPr>
        <p:spPr>
          <a:xfrm>
            <a:off x="684286" y="5341045"/>
            <a:ext cx="284164" cy="283370"/>
          </a:xfrm>
          <a:prstGeom prst="ellipse">
            <a:avLst/>
          </a:prstGeom>
          <a:solidFill>
            <a:srgbClr val="FF2841"/>
          </a:solidFill>
          <a:ln w="12700">
            <a:miter lim="400000"/>
          </a:ln>
        </p:spPr>
        <p:txBody>
          <a:bodyPr lIns="22860" rIns="22860"/>
          <a:lstStyle/>
          <a:p>
            <a:pPr defTabSz="457200">
              <a:defRPr sz="1800" b="0">
                <a:latin typeface="Calibri"/>
                <a:ea typeface="Calibri"/>
                <a:cs typeface="Calibri"/>
                <a:sym typeface="Calibri"/>
              </a:defRPr>
            </a:pPr>
            <a:endParaRPr sz="900">
              <a:cs typeface="+mn-ea"/>
              <a:sym typeface="+mn-lt"/>
            </a:endParaRPr>
          </a:p>
        </p:txBody>
      </p:sp>
      <p:sp>
        <p:nvSpPr>
          <p:cNvPr id="4006" name="Freeform 13"/>
          <p:cNvSpPr/>
          <p:nvPr/>
        </p:nvSpPr>
        <p:spPr>
          <a:xfrm>
            <a:off x="6336715" y="5876305"/>
            <a:ext cx="146051" cy="1587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8783" y="21600"/>
                </a:lnTo>
                <a:lnTo>
                  <a:pt x="0" y="8316"/>
                </a:lnTo>
                <a:lnTo>
                  <a:pt x="21600" y="0"/>
                </a:lnTo>
                <a:close/>
              </a:path>
            </a:pathLst>
          </a:custGeom>
          <a:solidFill>
            <a:srgbClr val="4D88C2"/>
          </a:solidFill>
          <a:ln w="12700">
            <a:miter lim="400000"/>
          </a:ln>
        </p:spPr>
        <p:txBody>
          <a:bodyPr lIns="22860" rIns="22860"/>
          <a:lstStyle/>
          <a:p>
            <a:pPr defTabSz="457200">
              <a:defRPr sz="1800" b="0">
                <a:latin typeface="Calibri"/>
                <a:ea typeface="Calibri"/>
                <a:cs typeface="Calibri"/>
                <a:sym typeface="Calibri"/>
              </a:defRPr>
            </a:pPr>
            <a:endParaRPr sz="900">
              <a:solidFill>
                <a:schemeClr val="bg1"/>
              </a:solidFill>
              <a:cs typeface="+mn-ea"/>
              <a:sym typeface="+mn-lt"/>
            </a:endParaRPr>
          </a:p>
        </p:txBody>
      </p:sp>
      <p:sp>
        <p:nvSpPr>
          <p:cNvPr id="400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solidFill>
                  <a:schemeClr val="bg1"/>
                </a:solidFill>
                <a:cs typeface="+mn-ea"/>
                <a:sym typeface="+mn-lt"/>
              </a:rPr>
              <a:t>5</a:t>
            </a:fld>
            <a:endParaRPr>
              <a:solidFill>
                <a:schemeClr val="bg1"/>
              </a:solidFill>
              <a:cs typeface="+mn-ea"/>
              <a:sym typeface="+mn-lt"/>
            </a:endParaRPr>
          </a:p>
        </p:txBody>
      </p:sp>
      <p:pic>
        <p:nvPicPr>
          <p:cNvPr id="4008" name="Image" descr="Imag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91267" y="1419165"/>
            <a:ext cx="2838150" cy="4019670"/>
          </a:xfrm>
          <a:prstGeom prst="rect">
            <a:avLst/>
          </a:prstGeom>
          <a:ln w="12700">
            <a:miter lim="400000"/>
          </a:ln>
        </p:spPr>
      </p:pic>
      <p:sp>
        <p:nvSpPr>
          <p:cNvPr id="4011" name="Circle"/>
          <p:cNvSpPr/>
          <p:nvPr/>
        </p:nvSpPr>
        <p:spPr>
          <a:xfrm>
            <a:off x="7157575" y="1760881"/>
            <a:ext cx="423334" cy="423334"/>
          </a:xfrm>
          <a:prstGeom prst="ellipse">
            <a:avLst/>
          </a:prstGeom>
          <a:gradFill>
            <a:gsLst>
              <a:gs pos="0">
                <a:srgbClr val="5C33E6"/>
              </a:gs>
              <a:gs pos="100000">
                <a:srgbClr val="8B3AE5"/>
              </a:gs>
            </a:gsLst>
            <a:lin ang="300000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bg1"/>
              </a:solidFill>
              <a:cs typeface="+mn-ea"/>
              <a:sym typeface="+mn-lt"/>
            </a:endParaRPr>
          </a:p>
        </p:txBody>
      </p:sp>
      <p:sp>
        <p:nvSpPr>
          <p:cNvPr id="4012" name="Circle"/>
          <p:cNvSpPr/>
          <p:nvPr/>
        </p:nvSpPr>
        <p:spPr>
          <a:xfrm>
            <a:off x="7083492" y="1686798"/>
            <a:ext cx="571501" cy="571501"/>
          </a:xfrm>
          <a:prstGeom prst="ellipse">
            <a:avLst/>
          </a:prstGeom>
          <a:gradFill>
            <a:gsLst>
              <a:gs pos="0">
                <a:srgbClr val="5C33E6">
                  <a:alpha val="20000"/>
                </a:srgbClr>
              </a:gs>
              <a:gs pos="100000">
                <a:srgbClr val="8B3AE5">
                  <a:alpha val="20000"/>
                </a:srgbClr>
              </a:gs>
            </a:gsLst>
            <a:lin ang="300000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bg1"/>
              </a:solidFill>
              <a:cs typeface="+mn-ea"/>
              <a:sym typeface="+mn-lt"/>
            </a:endParaRPr>
          </a:p>
        </p:txBody>
      </p:sp>
      <p:sp>
        <p:nvSpPr>
          <p:cNvPr id="4013" name="Shape"/>
          <p:cNvSpPr/>
          <p:nvPr/>
        </p:nvSpPr>
        <p:spPr>
          <a:xfrm>
            <a:off x="7242242" y="1845548"/>
            <a:ext cx="254001" cy="254001"/>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F7F9FF"/>
          </a:solidFill>
          <a:ln w="12700">
            <a:miter lim="400000"/>
          </a:ln>
        </p:spPr>
        <p:txBody>
          <a:bodyPr lIns="19050" tIns="19050" rIns="19050" bIns="19050" anchor="ctr"/>
          <a:lstStyle/>
          <a:p>
            <a:pPr defTabSz="22860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dirty="0">
              <a:solidFill>
                <a:schemeClr val="bg1"/>
              </a:solidFill>
              <a:cs typeface="+mn-ea"/>
              <a:sym typeface="+mn-lt"/>
            </a:endParaRPr>
          </a:p>
        </p:txBody>
      </p:sp>
      <p:sp>
        <p:nvSpPr>
          <p:cNvPr id="4014" name="Circle"/>
          <p:cNvSpPr/>
          <p:nvPr/>
        </p:nvSpPr>
        <p:spPr>
          <a:xfrm>
            <a:off x="8278049" y="1760881"/>
            <a:ext cx="423334" cy="423334"/>
          </a:xfrm>
          <a:prstGeom prst="ellipse">
            <a:avLst/>
          </a:prstGeom>
          <a:gradFill>
            <a:gsLst>
              <a:gs pos="0">
                <a:srgbClr val="FF2841"/>
              </a:gs>
              <a:gs pos="100000">
                <a:srgbClr val="5C33E6"/>
              </a:gs>
            </a:gsLst>
            <a:lin ang="300000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bg1"/>
              </a:solidFill>
              <a:cs typeface="+mn-ea"/>
              <a:sym typeface="+mn-lt"/>
            </a:endParaRPr>
          </a:p>
        </p:txBody>
      </p:sp>
      <p:sp>
        <p:nvSpPr>
          <p:cNvPr id="4015" name="Circle"/>
          <p:cNvSpPr/>
          <p:nvPr/>
        </p:nvSpPr>
        <p:spPr>
          <a:xfrm>
            <a:off x="8203966" y="1686798"/>
            <a:ext cx="571501" cy="571501"/>
          </a:xfrm>
          <a:prstGeom prst="ellipse">
            <a:avLst/>
          </a:prstGeom>
          <a:gradFill>
            <a:gsLst>
              <a:gs pos="0">
                <a:srgbClr val="FF2841">
                  <a:alpha val="20000"/>
                </a:srgbClr>
              </a:gs>
              <a:gs pos="100000">
                <a:srgbClr val="5C33E6">
                  <a:alpha val="20000"/>
                </a:srgbClr>
              </a:gs>
            </a:gsLst>
            <a:lin ang="300000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bg1"/>
              </a:solidFill>
              <a:cs typeface="+mn-ea"/>
              <a:sym typeface="+mn-lt"/>
            </a:endParaRPr>
          </a:p>
        </p:txBody>
      </p:sp>
      <p:sp>
        <p:nvSpPr>
          <p:cNvPr id="4016" name="Shape"/>
          <p:cNvSpPr/>
          <p:nvPr/>
        </p:nvSpPr>
        <p:spPr>
          <a:xfrm>
            <a:off x="8362716" y="1857089"/>
            <a:ext cx="254001" cy="230918"/>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rgbClr val="F7F9FF"/>
          </a:solidFill>
          <a:ln w="12700">
            <a:miter lim="400000"/>
          </a:ln>
        </p:spPr>
        <p:txBody>
          <a:bodyPr lIns="19050" tIns="19050" rIns="19050" bIns="19050" anchor="ctr"/>
          <a:lstStyle/>
          <a:p>
            <a:pPr defTabSz="22860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dirty="0">
              <a:solidFill>
                <a:schemeClr val="bg1"/>
              </a:solidFill>
              <a:cs typeface="+mn-ea"/>
              <a:sym typeface="+mn-lt"/>
            </a:endParaRPr>
          </a:p>
        </p:txBody>
      </p:sp>
      <p:sp>
        <p:nvSpPr>
          <p:cNvPr id="4017" name="Circle"/>
          <p:cNvSpPr/>
          <p:nvPr/>
        </p:nvSpPr>
        <p:spPr>
          <a:xfrm>
            <a:off x="9472608" y="1760881"/>
            <a:ext cx="423334" cy="423334"/>
          </a:xfrm>
          <a:prstGeom prst="ellipse">
            <a:avLst/>
          </a:prstGeom>
          <a:gradFill>
            <a:gsLst>
              <a:gs pos="0">
                <a:srgbClr val="1992AA"/>
              </a:gs>
              <a:gs pos="100000">
                <a:srgbClr val="5C33E6"/>
              </a:gs>
            </a:gsLst>
            <a:lin ang="300000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bg1"/>
              </a:solidFill>
              <a:cs typeface="+mn-ea"/>
              <a:sym typeface="+mn-lt"/>
            </a:endParaRPr>
          </a:p>
        </p:txBody>
      </p:sp>
      <p:sp>
        <p:nvSpPr>
          <p:cNvPr id="4018" name="Circle"/>
          <p:cNvSpPr/>
          <p:nvPr/>
        </p:nvSpPr>
        <p:spPr>
          <a:xfrm>
            <a:off x="9398524" y="1686798"/>
            <a:ext cx="571501" cy="571501"/>
          </a:xfrm>
          <a:prstGeom prst="ellipse">
            <a:avLst/>
          </a:prstGeom>
          <a:gradFill>
            <a:gsLst>
              <a:gs pos="0">
                <a:srgbClr val="1992AA">
                  <a:alpha val="20000"/>
                </a:srgbClr>
              </a:gs>
              <a:gs pos="100000">
                <a:srgbClr val="5C33E6">
                  <a:alpha val="20000"/>
                </a:srgbClr>
              </a:gs>
            </a:gsLst>
            <a:lin ang="300000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bg1"/>
              </a:solidFill>
              <a:cs typeface="+mn-ea"/>
              <a:sym typeface="+mn-lt"/>
            </a:endParaRPr>
          </a:p>
        </p:txBody>
      </p:sp>
      <p:sp>
        <p:nvSpPr>
          <p:cNvPr id="4019" name="Shape"/>
          <p:cNvSpPr/>
          <p:nvPr/>
        </p:nvSpPr>
        <p:spPr>
          <a:xfrm>
            <a:off x="9557274" y="1845548"/>
            <a:ext cx="254001" cy="254001"/>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rgbClr val="F7F9FF"/>
          </a:solidFill>
          <a:ln w="12700">
            <a:miter lim="400000"/>
          </a:ln>
        </p:spPr>
        <p:txBody>
          <a:bodyPr lIns="19050" tIns="19050" rIns="19050" bIns="19050" anchor="ctr"/>
          <a:lstStyle/>
          <a:p>
            <a:pPr defTabSz="22860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dirty="0">
              <a:solidFill>
                <a:schemeClr val="bg1"/>
              </a:solidFill>
              <a:cs typeface="+mn-ea"/>
              <a:sym typeface="+mn-lt"/>
            </a:endParaRPr>
          </a:p>
        </p:txBody>
      </p:sp>
      <p:sp>
        <p:nvSpPr>
          <p:cNvPr id="29" name="Making money is art…">
            <a:extLst>
              <a:ext uri="{FF2B5EF4-FFF2-40B4-BE49-F238E27FC236}">
                <a16:creationId xmlns:a16="http://schemas.microsoft.com/office/drawing/2014/main" id="{5345DBF6-3D2A-45C2-826D-81E7B69EC5B7}"/>
              </a:ext>
            </a:extLst>
          </p:cNvPr>
          <p:cNvSpPr txBox="1"/>
          <p:nvPr/>
        </p:nvSpPr>
        <p:spPr>
          <a:xfrm>
            <a:off x="7083492" y="3778246"/>
            <a:ext cx="4667945" cy="93506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lnSpc>
                <a:spcPct val="150000"/>
              </a:lnSpc>
              <a:defRPr sz="3500" b="0">
                <a:solidFill>
                  <a:srgbClr val="2B2F3C"/>
                </a:solidFill>
                <a:latin typeface="Montserrat Light"/>
                <a:ea typeface="Montserrat Light"/>
                <a:cs typeface="Montserrat Light"/>
                <a:sym typeface="Montserrat Light"/>
              </a:defRPr>
            </a:pPr>
            <a:r>
              <a:rPr lang="zh-CN" altLang="zh-CN" sz="1400" dirty="0">
                <a:solidFill>
                  <a:schemeClr val="accent3">
                    <a:lumMod val="40000"/>
                    <a:lumOff val="60000"/>
                  </a:schemeClr>
                </a:solidFill>
                <a:sym typeface="Montserrat Light"/>
              </a:rPr>
              <a:t>我们将通过旗下网站“</a:t>
            </a:r>
            <a:r>
              <a:rPr lang="en-US" altLang="zh-CN" sz="1400" dirty="0">
                <a:solidFill>
                  <a:schemeClr val="accent3">
                    <a:lumMod val="40000"/>
                    <a:lumOff val="60000"/>
                  </a:schemeClr>
                </a:solidFill>
                <a:sym typeface="Montserrat Light"/>
              </a:rPr>
              <a:t>(www..</a:t>
            </a:r>
            <a:r>
              <a:rPr lang="en-US" altLang="zh-CN" sz="1400" dirty="0" err="1">
                <a:solidFill>
                  <a:schemeClr val="accent3">
                    <a:lumMod val="40000"/>
                    <a:lumOff val="60000"/>
                  </a:schemeClr>
                </a:solidFill>
                <a:sym typeface="Montserrat Light"/>
              </a:rPr>
              <a:t>cn</a:t>
            </a:r>
            <a:r>
              <a:rPr lang="en-US" altLang="zh-CN" sz="1400" dirty="0">
                <a:solidFill>
                  <a:schemeClr val="accent3">
                    <a:lumMod val="40000"/>
                    <a:lumOff val="60000"/>
                  </a:schemeClr>
                </a:solidFill>
                <a:sym typeface="Montserrat Light"/>
              </a:rPr>
              <a:t>)</a:t>
            </a:r>
            <a:r>
              <a:rPr lang="zh-CN" altLang="zh-CN" sz="1400" dirty="0">
                <a:solidFill>
                  <a:schemeClr val="accent3">
                    <a:lumMod val="40000"/>
                    <a:lumOff val="60000"/>
                  </a:schemeClr>
                </a:solidFill>
                <a:sym typeface="Montserrat Light"/>
              </a:rPr>
              <a:t>”</a:t>
            </a:r>
            <a:r>
              <a:rPr lang="en-US" altLang="zh-CN" sz="1400" dirty="0">
                <a:solidFill>
                  <a:schemeClr val="accent3">
                    <a:lumMod val="40000"/>
                    <a:lumOff val="60000"/>
                  </a:schemeClr>
                </a:solidFill>
                <a:sym typeface="Montserrat Light"/>
              </a:rPr>
              <a:t>[</a:t>
            </a:r>
            <a:r>
              <a:rPr lang="zh-CN" altLang="zh-CN" sz="1400" dirty="0">
                <a:solidFill>
                  <a:schemeClr val="accent3">
                    <a:lumMod val="40000"/>
                    <a:lumOff val="60000"/>
                  </a:schemeClr>
                </a:solidFill>
                <a:sym typeface="Montserrat Light"/>
              </a:rPr>
              <a:t>正在建设</a:t>
            </a:r>
            <a:r>
              <a:rPr lang="en-US" altLang="zh-CN" sz="1400" dirty="0">
                <a:solidFill>
                  <a:schemeClr val="accent3">
                    <a:lumMod val="40000"/>
                    <a:lumOff val="60000"/>
                  </a:schemeClr>
                </a:solidFill>
                <a:sym typeface="Montserrat Light"/>
              </a:rPr>
              <a:t>]</a:t>
            </a:r>
            <a:r>
              <a:rPr lang="zh-CN" altLang="zh-CN" sz="1400" dirty="0">
                <a:solidFill>
                  <a:schemeClr val="accent3">
                    <a:lumMod val="40000"/>
                    <a:lumOff val="60000"/>
                  </a:schemeClr>
                </a:solidFill>
                <a:sym typeface="Montserrat Light"/>
              </a:rPr>
              <a:t>来实现</a:t>
            </a:r>
            <a:r>
              <a:rPr lang="en-US" altLang="zh-CN" sz="1400" dirty="0">
                <a:solidFill>
                  <a:schemeClr val="accent3">
                    <a:lumMod val="40000"/>
                    <a:lumOff val="60000"/>
                  </a:schemeClr>
                </a:solidFill>
                <a:sym typeface="Montserrat Light"/>
              </a:rPr>
              <a:t>O2O</a:t>
            </a:r>
            <a:r>
              <a:rPr lang="zh-CN" altLang="zh-CN" sz="1400" dirty="0">
                <a:solidFill>
                  <a:schemeClr val="accent3">
                    <a:lumMod val="40000"/>
                    <a:lumOff val="60000"/>
                  </a:schemeClr>
                </a:solidFill>
                <a:sym typeface="Montserrat Light"/>
              </a:rPr>
              <a:t>模</a:t>
            </a:r>
            <a:endParaRPr lang="en-US" altLang="zh-CN" sz="1400" dirty="0">
              <a:solidFill>
                <a:schemeClr val="accent3">
                  <a:lumMod val="40000"/>
                  <a:lumOff val="60000"/>
                </a:schemeClr>
              </a:solidFill>
              <a:sym typeface="Montserrat Light"/>
            </a:endParaRPr>
          </a:p>
          <a:p>
            <a:pPr>
              <a:lnSpc>
                <a:spcPct val="150000"/>
              </a:lnSpc>
              <a:defRPr sz="3500" b="0">
                <a:solidFill>
                  <a:srgbClr val="2B2F3C"/>
                </a:solidFill>
                <a:latin typeface="Montserrat Light"/>
                <a:ea typeface="Montserrat Light"/>
                <a:cs typeface="Montserrat Light"/>
                <a:sym typeface="Montserrat Light"/>
              </a:defRPr>
            </a:pPr>
            <a:r>
              <a:rPr lang="zh-CN" altLang="zh-CN" sz="1400" dirty="0">
                <a:solidFill>
                  <a:schemeClr val="accent3">
                    <a:lumMod val="40000"/>
                    <a:lumOff val="60000"/>
                  </a:schemeClr>
                </a:solidFill>
                <a:sym typeface="Montserrat Light"/>
              </a:rPr>
              <a:t>式宴会预订的业务。易家肴定位生活类电子商务服务平台，</a:t>
            </a:r>
            <a:endParaRPr lang="en-US" altLang="zh-CN" sz="1400" dirty="0">
              <a:solidFill>
                <a:schemeClr val="accent3">
                  <a:lumMod val="40000"/>
                  <a:lumOff val="60000"/>
                </a:schemeClr>
              </a:solidFill>
              <a:sym typeface="Montserrat Light"/>
            </a:endParaRPr>
          </a:p>
          <a:p>
            <a:pPr>
              <a:lnSpc>
                <a:spcPct val="150000"/>
              </a:lnSpc>
              <a:defRPr sz="3500" b="0">
                <a:solidFill>
                  <a:srgbClr val="2B2F3C"/>
                </a:solidFill>
                <a:latin typeface="Montserrat Light"/>
                <a:ea typeface="Montserrat Light"/>
                <a:cs typeface="Montserrat Light"/>
                <a:sym typeface="Montserrat Light"/>
              </a:defRPr>
            </a:pPr>
            <a:r>
              <a:rPr lang="zh-CN" altLang="zh-CN" sz="1400" dirty="0">
                <a:solidFill>
                  <a:schemeClr val="accent3">
                    <a:lumMod val="40000"/>
                    <a:lumOff val="60000"/>
                  </a:schemeClr>
                </a:solidFill>
                <a:sym typeface="Montserrat Light"/>
              </a:rPr>
              <a:t>用快捷的宴会预订服务和一定量得折扣吸引消费者。</a:t>
            </a:r>
            <a:endParaRPr sz="1400" dirty="0">
              <a:solidFill>
                <a:schemeClr val="accent3">
                  <a:lumMod val="40000"/>
                  <a:lumOff val="60000"/>
                </a:schemeClr>
              </a:solidFill>
              <a:cs typeface="+mn-ea"/>
              <a:sym typeface="+mn-lt"/>
            </a:endParaRPr>
          </a:p>
        </p:txBody>
      </p:sp>
      <p:sp>
        <p:nvSpPr>
          <p:cNvPr id="30" name="Distinctively develop e-markets without partnerships.…">
            <a:extLst>
              <a:ext uri="{FF2B5EF4-FFF2-40B4-BE49-F238E27FC236}">
                <a16:creationId xmlns:a16="http://schemas.microsoft.com/office/drawing/2014/main" id="{2F618532-B502-4957-9E32-D4F209221BE8}"/>
              </a:ext>
            </a:extLst>
          </p:cNvPr>
          <p:cNvSpPr txBox="1"/>
          <p:nvPr/>
        </p:nvSpPr>
        <p:spPr>
          <a:xfrm>
            <a:off x="7083492" y="5250789"/>
            <a:ext cx="3988271" cy="615553"/>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r>
              <a:rPr lang="en-US" altLang="zh-CN" sz="1000" dirty="0">
                <a:solidFill>
                  <a:schemeClr val="accent3">
                    <a:lumMod val="40000"/>
                    <a:lumOff val="60000"/>
                  </a:schemeClr>
                </a:solidFill>
              </a:rPr>
              <a:t>       </a:t>
            </a:r>
            <a:r>
              <a:rPr lang="zh-CN" altLang="zh-CN" sz="1000" dirty="0">
                <a:solidFill>
                  <a:schemeClr val="accent3">
                    <a:lumMod val="40000"/>
                    <a:lumOff val="60000"/>
                  </a:schemeClr>
                </a:solidFill>
              </a:rPr>
              <a:t>餐饮企业在拥有自己的主题页面，页面中标有宴会套餐价格，还具</a:t>
            </a:r>
            <a:endParaRPr lang="en-US" altLang="zh-CN" sz="1000" dirty="0">
              <a:solidFill>
                <a:schemeClr val="accent3">
                  <a:lumMod val="40000"/>
                  <a:lumOff val="60000"/>
                </a:schemeClr>
              </a:solidFill>
            </a:endParaRPr>
          </a:p>
          <a:p>
            <a:r>
              <a:rPr lang="zh-CN" altLang="zh-CN" sz="1000" dirty="0">
                <a:solidFill>
                  <a:schemeClr val="accent3">
                    <a:lumMod val="40000"/>
                    <a:lumOff val="60000"/>
                  </a:schemeClr>
                </a:solidFill>
              </a:rPr>
              <a:t>备宴席数量、宴会日期和时段的选择的功能。</a:t>
            </a:r>
          </a:p>
          <a:p>
            <a:r>
              <a:rPr lang="en-US" altLang="zh-CN" sz="1000" dirty="0">
                <a:solidFill>
                  <a:schemeClr val="accent3">
                    <a:lumMod val="40000"/>
                    <a:lumOff val="60000"/>
                  </a:schemeClr>
                </a:solidFill>
              </a:rPr>
              <a:t>       </a:t>
            </a:r>
            <a:r>
              <a:rPr lang="zh-CN" altLang="zh-CN" sz="1000" dirty="0">
                <a:solidFill>
                  <a:schemeClr val="accent3">
                    <a:lumMod val="40000"/>
                    <a:lumOff val="60000"/>
                  </a:schemeClr>
                </a:solidFill>
              </a:rPr>
              <a:t>会建立和餐饮企业联网的后台系统，当消费者在网站生成订单后，</a:t>
            </a:r>
            <a:endParaRPr lang="en-US" altLang="zh-CN" sz="1000" dirty="0">
              <a:solidFill>
                <a:schemeClr val="accent3">
                  <a:lumMod val="40000"/>
                  <a:lumOff val="60000"/>
                </a:schemeClr>
              </a:solidFill>
            </a:endParaRPr>
          </a:p>
          <a:p>
            <a:r>
              <a:rPr lang="zh-CN" altLang="zh-CN" sz="1000" dirty="0">
                <a:solidFill>
                  <a:schemeClr val="accent3">
                    <a:lumMod val="40000"/>
                    <a:lumOff val="60000"/>
                  </a:schemeClr>
                </a:solidFill>
              </a:rPr>
              <a:t>订单会同步发送给餐饮企业。</a:t>
            </a:r>
          </a:p>
        </p:txBody>
      </p:sp>
      <p:sp>
        <p:nvSpPr>
          <p:cNvPr id="32" name="矩形 31">
            <a:extLst>
              <a:ext uri="{FF2B5EF4-FFF2-40B4-BE49-F238E27FC236}">
                <a16:creationId xmlns:a16="http://schemas.microsoft.com/office/drawing/2014/main" id="{A2912273-E5C2-4000-A2D8-1EACEC3F8AEB}"/>
              </a:ext>
            </a:extLst>
          </p:cNvPr>
          <p:cNvSpPr/>
          <p:nvPr/>
        </p:nvSpPr>
        <p:spPr>
          <a:xfrm>
            <a:off x="6858500" y="2639869"/>
            <a:ext cx="3877985" cy="830997"/>
          </a:xfrm>
          <a:prstGeom prst="rect">
            <a:avLst/>
          </a:prstGeom>
        </p:spPr>
        <p:txBody>
          <a:bodyPr wrap="none">
            <a:spAutoFit/>
          </a:bodyPr>
          <a:lstStyle/>
          <a:p>
            <a:r>
              <a:rPr lang="zh-CN" altLang="en-US" sz="4800" dirty="0">
                <a:solidFill>
                  <a:schemeClr val="bg1"/>
                </a:solidFill>
                <a:cs typeface="+mn-ea"/>
                <a:sym typeface="+mn-lt"/>
              </a:rPr>
              <a:t>项目产品描述</a:t>
            </a:r>
          </a:p>
        </p:txBody>
      </p:sp>
      <p:pic>
        <p:nvPicPr>
          <p:cNvPr id="7" name="图片占位符 6">
            <a:extLst>
              <a:ext uri="{FF2B5EF4-FFF2-40B4-BE49-F238E27FC236}">
                <a16:creationId xmlns:a16="http://schemas.microsoft.com/office/drawing/2014/main" id="{17B235EF-6A2D-4CD1-B597-F81F23CC16CB}"/>
              </a:ext>
            </a:extLst>
          </p:cNvPr>
          <p:cNvPicPr>
            <a:picLocks noGrp="1" noChangeAspect="1"/>
          </p:cNvPicPr>
          <p:nvPr>
            <p:ph type="pic" sz="quarter" idx="11"/>
          </p:nvPr>
        </p:nvPicPr>
        <p:blipFill>
          <a:blip r:embed="rId4"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9283899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8" name="Slide Number"/>
          <p:cNvSpPr txBox="1">
            <a:spLocks noGrp="1"/>
          </p:cNvSpPr>
          <p:nvPr>
            <p:ph type="sldNum" sz="quarter" idx="2"/>
          </p:nvPr>
        </p:nvSpPr>
        <p:spPr>
          <a:xfrm>
            <a:off x="11556381" y="379545"/>
            <a:ext cx="129042" cy="1538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solidFill>
                  <a:schemeClr val="bg1"/>
                </a:solidFill>
                <a:cs typeface="+mn-ea"/>
                <a:sym typeface="+mn-lt"/>
              </a:rPr>
              <a:t>6</a:t>
            </a:fld>
            <a:endParaRPr>
              <a:solidFill>
                <a:schemeClr val="bg1"/>
              </a:solidFill>
              <a:cs typeface="+mn-ea"/>
              <a:sym typeface="+mn-lt"/>
            </a:endParaRPr>
          </a:p>
        </p:txBody>
      </p:sp>
      <p:sp>
        <p:nvSpPr>
          <p:cNvPr id="3669" name="MOT."/>
          <p:cNvSpPr txBox="1"/>
          <p:nvPr/>
        </p:nvSpPr>
        <p:spPr>
          <a:xfrm>
            <a:off x="506975" y="379545"/>
            <a:ext cx="367088" cy="169277"/>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2200" b="0">
                <a:solidFill>
                  <a:srgbClr val="F7F9FF"/>
                </a:solidFill>
                <a:latin typeface="Montserrat Bold"/>
                <a:ea typeface="Montserrat Bold"/>
                <a:cs typeface="Montserrat Bold"/>
                <a:sym typeface="Montserrat Bold"/>
              </a:defRPr>
            </a:lvl1pPr>
          </a:lstStyle>
          <a:p>
            <a:r>
              <a:rPr sz="1100" dirty="0">
                <a:latin typeface="+mn-lt"/>
                <a:ea typeface="+mn-ea"/>
                <a:cs typeface="+mn-ea"/>
                <a:sym typeface="+mn-lt"/>
              </a:rPr>
              <a:t>MOT.</a:t>
            </a:r>
          </a:p>
        </p:txBody>
      </p:sp>
      <p:grpSp>
        <p:nvGrpSpPr>
          <p:cNvPr id="3672" name="Group"/>
          <p:cNvGrpSpPr/>
          <p:nvPr/>
        </p:nvGrpSpPr>
        <p:grpSpPr>
          <a:xfrm>
            <a:off x="506975" y="6350860"/>
            <a:ext cx="368301" cy="127001"/>
            <a:chOff x="0" y="0"/>
            <a:chExt cx="736600" cy="254000"/>
          </a:xfrm>
        </p:grpSpPr>
        <p:sp>
          <p:nvSpPr>
            <p:cNvPr id="3670" name="Shape"/>
            <p:cNvSpPr/>
            <p:nvPr/>
          </p:nvSpPr>
          <p:spPr>
            <a:xfrm>
              <a:off x="0" y="0"/>
              <a:ext cx="127000" cy="254000"/>
            </a:xfrm>
            <a:custGeom>
              <a:avLst/>
              <a:gdLst/>
              <a:ahLst/>
              <a:cxnLst>
                <a:cxn ang="0">
                  <a:pos x="wd2" y="hd2"/>
                </a:cxn>
                <a:cxn ang="5400000">
                  <a:pos x="wd2" y="hd2"/>
                </a:cxn>
                <a:cxn ang="10800000">
                  <a:pos x="wd2" y="hd2"/>
                </a:cxn>
                <a:cxn ang="16200000">
                  <a:pos x="wd2" y="hd2"/>
                </a:cxn>
              </a:cxnLst>
              <a:rect l="0" t="0" r="r" b="b"/>
              <a:pathLst>
                <a:path w="21600" h="21600" extrusionOk="0">
                  <a:moveTo>
                    <a:pt x="2567" y="10800"/>
                  </a:moveTo>
                  <a:lnTo>
                    <a:pt x="21284" y="922"/>
                  </a:lnTo>
                  <a:cubicBezTo>
                    <a:pt x="21480" y="824"/>
                    <a:pt x="21600" y="689"/>
                    <a:pt x="21600" y="540"/>
                  </a:cubicBezTo>
                  <a:cubicBezTo>
                    <a:pt x="21600" y="242"/>
                    <a:pt x="21117" y="0"/>
                    <a:pt x="20520" y="0"/>
                  </a:cubicBezTo>
                  <a:cubicBezTo>
                    <a:pt x="20222" y="0"/>
                    <a:pt x="19953" y="61"/>
                    <a:pt x="19756" y="158"/>
                  </a:cubicBezTo>
                  <a:lnTo>
                    <a:pt x="316" y="10418"/>
                  </a:lnTo>
                  <a:cubicBezTo>
                    <a:pt x="121" y="10516"/>
                    <a:pt x="0" y="10651"/>
                    <a:pt x="0" y="10800"/>
                  </a:cubicBezTo>
                  <a:cubicBezTo>
                    <a:pt x="0" y="10949"/>
                    <a:pt x="120" y="11084"/>
                    <a:pt x="316" y="11182"/>
                  </a:cubicBezTo>
                  <a:lnTo>
                    <a:pt x="19756" y="21442"/>
                  </a:lnTo>
                  <a:cubicBezTo>
                    <a:pt x="19953" y="21540"/>
                    <a:pt x="20222" y="21600"/>
                    <a:pt x="20520" y="21600"/>
                  </a:cubicBezTo>
                  <a:cubicBezTo>
                    <a:pt x="21117" y="21600"/>
                    <a:pt x="21600" y="21358"/>
                    <a:pt x="21600" y="21060"/>
                  </a:cubicBezTo>
                  <a:cubicBezTo>
                    <a:pt x="21600" y="20911"/>
                    <a:pt x="21480" y="20776"/>
                    <a:pt x="21284" y="20678"/>
                  </a:cubicBezTo>
                  <a:cubicBezTo>
                    <a:pt x="21284" y="20678"/>
                    <a:pt x="2567" y="10800"/>
                    <a:pt x="2567" y="10800"/>
                  </a:cubicBezTo>
                  <a:close/>
                </a:path>
              </a:pathLst>
            </a:custGeom>
            <a:solidFill>
              <a:srgbClr val="F7F9FF"/>
            </a:solidFill>
            <a:ln w="12700" cap="flat">
              <a:noFill/>
              <a:miter lim="400000"/>
            </a:ln>
            <a:effectLst/>
          </p:spPr>
          <p:txBody>
            <a:bodyPr wrap="square" lIns="19050" tIns="19050" rIns="19050" bIns="19050" numCol="1" anchor="ctr">
              <a:noAutofit/>
            </a:bodyPr>
            <a:lstStyle/>
            <a:p>
              <a:pPr defTabSz="22860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dirty="0">
                <a:cs typeface="+mn-ea"/>
                <a:sym typeface="+mn-lt"/>
              </a:endParaRPr>
            </a:p>
          </p:txBody>
        </p:sp>
        <p:sp>
          <p:nvSpPr>
            <p:cNvPr id="3671" name="Shape"/>
            <p:cNvSpPr/>
            <p:nvPr/>
          </p:nvSpPr>
          <p:spPr>
            <a:xfrm>
              <a:off x="609600" y="0"/>
              <a:ext cx="127000" cy="254000"/>
            </a:xfrm>
            <a:custGeom>
              <a:avLst/>
              <a:gdLst/>
              <a:ahLst/>
              <a:cxnLst>
                <a:cxn ang="0">
                  <a:pos x="wd2" y="hd2"/>
                </a:cxn>
                <a:cxn ang="5400000">
                  <a:pos x="wd2" y="hd2"/>
                </a:cxn>
                <a:cxn ang="10800000">
                  <a:pos x="wd2" y="hd2"/>
                </a:cxn>
                <a:cxn ang="16200000">
                  <a:pos x="wd2" y="hd2"/>
                </a:cxn>
              </a:cxnLst>
              <a:rect l="0" t="0" r="r" b="b"/>
              <a:pathLst>
                <a:path w="21600" h="21600" extrusionOk="0">
                  <a:moveTo>
                    <a:pt x="21284" y="10418"/>
                  </a:moveTo>
                  <a:lnTo>
                    <a:pt x="1844" y="158"/>
                  </a:lnTo>
                  <a:cubicBezTo>
                    <a:pt x="1648" y="61"/>
                    <a:pt x="1378" y="0"/>
                    <a:pt x="1080" y="0"/>
                  </a:cubicBezTo>
                  <a:cubicBezTo>
                    <a:pt x="483" y="0"/>
                    <a:pt x="0" y="242"/>
                    <a:pt x="0" y="540"/>
                  </a:cubicBezTo>
                  <a:cubicBezTo>
                    <a:pt x="0" y="689"/>
                    <a:pt x="121" y="824"/>
                    <a:pt x="316" y="922"/>
                  </a:cubicBezTo>
                  <a:lnTo>
                    <a:pt x="19033" y="10800"/>
                  </a:lnTo>
                  <a:lnTo>
                    <a:pt x="316" y="20678"/>
                  </a:lnTo>
                  <a:cubicBezTo>
                    <a:pt x="121" y="20776"/>
                    <a:pt x="0" y="20911"/>
                    <a:pt x="0" y="21060"/>
                  </a:cubicBezTo>
                  <a:cubicBezTo>
                    <a:pt x="0" y="21358"/>
                    <a:pt x="483" y="21600"/>
                    <a:pt x="1080" y="21600"/>
                  </a:cubicBezTo>
                  <a:cubicBezTo>
                    <a:pt x="1378" y="21600"/>
                    <a:pt x="1648" y="21540"/>
                    <a:pt x="1844" y="21442"/>
                  </a:cubicBezTo>
                  <a:lnTo>
                    <a:pt x="21284" y="11182"/>
                  </a:lnTo>
                  <a:cubicBezTo>
                    <a:pt x="21479" y="11084"/>
                    <a:pt x="21600" y="10949"/>
                    <a:pt x="21600" y="10800"/>
                  </a:cubicBezTo>
                  <a:cubicBezTo>
                    <a:pt x="21600" y="10651"/>
                    <a:pt x="21479" y="10516"/>
                    <a:pt x="21284" y="10418"/>
                  </a:cubicBezTo>
                </a:path>
              </a:pathLst>
            </a:custGeom>
            <a:solidFill>
              <a:srgbClr val="F7F9FF"/>
            </a:solidFill>
            <a:ln w="12700" cap="flat">
              <a:noFill/>
              <a:miter lim="400000"/>
            </a:ln>
            <a:effectLst/>
          </p:spPr>
          <p:txBody>
            <a:bodyPr wrap="square" lIns="19050" tIns="19050" rIns="19050" bIns="19050" numCol="1" anchor="ctr">
              <a:noAutofit/>
            </a:bodyPr>
            <a:lstStyle/>
            <a:p>
              <a:pPr defTabSz="22860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dirty="0">
                <a:cs typeface="+mn-ea"/>
                <a:sym typeface="+mn-lt"/>
              </a:endParaRPr>
            </a:p>
          </p:txBody>
        </p:sp>
      </p:grpSp>
      <p:sp>
        <p:nvSpPr>
          <p:cNvPr id="3674" name="Rounded Rectangle"/>
          <p:cNvSpPr/>
          <p:nvPr/>
        </p:nvSpPr>
        <p:spPr>
          <a:xfrm>
            <a:off x="5692120" y="5892847"/>
            <a:ext cx="5080001" cy="63501"/>
          </a:xfrm>
          <a:prstGeom prst="roundRect">
            <a:avLst>
              <a:gd name="adj" fmla="val 50000"/>
            </a:avLst>
          </a:prstGeom>
          <a:solidFill>
            <a:schemeClr val="bg1">
              <a:alpha val="10000"/>
            </a:schemeClr>
          </a:solidFill>
          <a:ln w="12700">
            <a:solidFill>
              <a:schemeClr val="bg1"/>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bg1"/>
              </a:solidFill>
              <a:cs typeface="+mn-ea"/>
              <a:sym typeface="+mn-lt"/>
            </a:endParaRPr>
          </a:p>
        </p:txBody>
      </p:sp>
      <p:sp>
        <p:nvSpPr>
          <p:cNvPr id="3675" name="Rounded Rectangle"/>
          <p:cNvSpPr/>
          <p:nvPr/>
        </p:nvSpPr>
        <p:spPr>
          <a:xfrm>
            <a:off x="5692120" y="5892847"/>
            <a:ext cx="4445001" cy="63501"/>
          </a:xfrm>
          <a:prstGeom prst="roundRect">
            <a:avLst>
              <a:gd name="adj" fmla="val 50000"/>
            </a:avLst>
          </a:prstGeom>
          <a:gradFill>
            <a:gsLst>
              <a:gs pos="0">
                <a:srgbClr val="4276AA"/>
              </a:gs>
              <a:gs pos="100000">
                <a:srgbClr val="5C33E6"/>
              </a:gs>
            </a:gsLst>
            <a:lin ang="300000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bg1"/>
              </a:solidFill>
              <a:cs typeface="+mn-ea"/>
              <a:sym typeface="+mn-lt"/>
            </a:endParaRPr>
          </a:p>
        </p:txBody>
      </p:sp>
      <p:sp>
        <p:nvSpPr>
          <p:cNvPr id="3678" name="Freeform 10"/>
          <p:cNvSpPr/>
          <p:nvPr/>
        </p:nvSpPr>
        <p:spPr>
          <a:xfrm>
            <a:off x="9363307" y="105701"/>
            <a:ext cx="358776" cy="359570"/>
          </a:xfrm>
          <a:custGeom>
            <a:avLst/>
            <a:gdLst/>
            <a:ahLst/>
            <a:cxnLst>
              <a:cxn ang="0">
                <a:pos x="wd2" y="hd2"/>
              </a:cxn>
              <a:cxn ang="5400000">
                <a:pos x="wd2" y="hd2"/>
              </a:cxn>
              <a:cxn ang="10800000">
                <a:pos x="wd2" y="hd2"/>
              </a:cxn>
              <a:cxn ang="16200000">
                <a:pos x="wd2" y="hd2"/>
              </a:cxn>
            </a:cxnLst>
            <a:rect l="0" t="0" r="r" b="b"/>
            <a:pathLst>
              <a:path w="21600" h="21600" extrusionOk="0">
                <a:moveTo>
                  <a:pt x="16582" y="0"/>
                </a:moveTo>
                <a:lnTo>
                  <a:pt x="21600" y="16546"/>
                </a:lnTo>
                <a:lnTo>
                  <a:pt x="5113" y="21600"/>
                </a:lnTo>
                <a:lnTo>
                  <a:pt x="0" y="5102"/>
                </a:lnTo>
                <a:lnTo>
                  <a:pt x="16582" y="0"/>
                </a:lnTo>
                <a:close/>
              </a:path>
            </a:pathLst>
          </a:custGeom>
          <a:solidFill>
            <a:srgbClr val="1992AA">
              <a:alpha val="90000"/>
            </a:srgbClr>
          </a:solidFill>
          <a:ln w="12700">
            <a:miter lim="400000"/>
          </a:ln>
        </p:spPr>
        <p:txBody>
          <a:bodyPr lIns="22860" rIns="22860"/>
          <a:lstStyle/>
          <a:p>
            <a:pPr defTabSz="457200">
              <a:defRPr sz="1800" b="0">
                <a:latin typeface="Calibri"/>
                <a:ea typeface="Calibri"/>
                <a:cs typeface="Calibri"/>
                <a:sym typeface="Calibri"/>
              </a:defRPr>
            </a:pPr>
            <a:endParaRPr sz="900">
              <a:solidFill>
                <a:schemeClr val="bg1"/>
              </a:solidFill>
              <a:cs typeface="+mn-ea"/>
              <a:sym typeface="+mn-lt"/>
            </a:endParaRPr>
          </a:p>
        </p:txBody>
      </p:sp>
      <p:sp>
        <p:nvSpPr>
          <p:cNvPr id="3679" name="Freeform 11"/>
          <p:cNvSpPr/>
          <p:nvPr/>
        </p:nvSpPr>
        <p:spPr>
          <a:xfrm>
            <a:off x="5842761" y="1478889"/>
            <a:ext cx="228601" cy="228601"/>
          </a:xfrm>
          <a:custGeom>
            <a:avLst/>
            <a:gdLst/>
            <a:ahLst/>
            <a:cxnLst>
              <a:cxn ang="0">
                <a:pos x="wd2" y="hd2"/>
              </a:cxn>
              <a:cxn ang="5400000">
                <a:pos x="wd2" y="hd2"/>
              </a:cxn>
              <a:cxn ang="10800000">
                <a:pos x="wd2" y="hd2"/>
              </a:cxn>
              <a:cxn ang="16200000">
                <a:pos x="wd2" y="hd2"/>
              </a:cxn>
            </a:cxnLst>
            <a:rect l="0" t="0" r="r" b="b"/>
            <a:pathLst>
              <a:path w="21600" h="21600" extrusionOk="0">
                <a:moveTo>
                  <a:pt x="16575" y="0"/>
                </a:moveTo>
                <a:lnTo>
                  <a:pt x="21600" y="16575"/>
                </a:lnTo>
                <a:lnTo>
                  <a:pt x="4950" y="21600"/>
                </a:lnTo>
                <a:lnTo>
                  <a:pt x="0" y="5025"/>
                </a:lnTo>
                <a:lnTo>
                  <a:pt x="16575" y="0"/>
                </a:lnTo>
                <a:close/>
              </a:path>
            </a:pathLst>
          </a:custGeom>
          <a:solidFill>
            <a:srgbClr val="5C33E6">
              <a:alpha val="60000"/>
            </a:srgbClr>
          </a:solidFill>
          <a:ln w="12700">
            <a:miter lim="400000"/>
          </a:ln>
        </p:spPr>
        <p:txBody>
          <a:bodyPr lIns="22860" rIns="22860"/>
          <a:lstStyle/>
          <a:p>
            <a:pPr defTabSz="457200">
              <a:defRPr sz="1800" b="0">
                <a:latin typeface="Calibri"/>
                <a:ea typeface="Calibri"/>
                <a:cs typeface="Calibri"/>
                <a:sym typeface="Calibri"/>
              </a:defRPr>
            </a:pPr>
            <a:endParaRPr sz="900">
              <a:solidFill>
                <a:schemeClr val="bg1"/>
              </a:solidFill>
              <a:cs typeface="+mn-ea"/>
              <a:sym typeface="+mn-lt"/>
            </a:endParaRPr>
          </a:p>
        </p:txBody>
      </p:sp>
      <p:sp>
        <p:nvSpPr>
          <p:cNvPr id="3680" name="Freeform 13"/>
          <p:cNvSpPr/>
          <p:nvPr/>
        </p:nvSpPr>
        <p:spPr>
          <a:xfrm>
            <a:off x="5262530" y="774303"/>
            <a:ext cx="146051" cy="1587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8783" y="21600"/>
                </a:lnTo>
                <a:lnTo>
                  <a:pt x="0" y="8316"/>
                </a:lnTo>
                <a:lnTo>
                  <a:pt x="21600" y="0"/>
                </a:lnTo>
                <a:close/>
              </a:path>
            </a:pathLst>
          </a:custGeom>
          <a:solidFill>
            <a:srgbClr val="5C33E6"/>
          </a:solidFill>
          <a:ln w="12700">
            <a:miter lim="400000"/>
          </a:ln>
        </p:spPr>
        <p:txBody>
          <a:bodyPr lIns="22860" rIns="22860"/>
          <a:lstStyle/>
          <a:p>
            <a:pPr defTabSz="457200">
              <a:defRPr sz="1800" b="0">
                <a:latin typeface="Calibri"/>
                <a:ea typeface="Calibri"/>
                <a:cs typeface="Calibri"/>
                <a:sym typeface="Calibri"/>
              </a:defRPr>
            </a:pPr>
            <a:endParaRPr sz="900">
              <a:solidFill>
                <a:schemeClr val="bg1"/>
              </a:solidFill>
              <a:cs typeface="+mn-ea"/>
              <a:sym typeface="+mn-lt"/>
            </a:endParaRPr>
          </a:p>
        </p:txBody>
      </p:sp>
      <p:sp>
        <p:nvSpPr>
          <p:cNvPr id="3681" name="Freeform 15"/>
          <p:cNvSpPr/>
          <p:nvPr/>
        </p:nvSpPr>
        <p:spPr>
          <a:xfrm>
            <a:off x="10650689" y="1324107"/>
            <a:ext cx="154782" cy="154782"/>
          </a:xfrm>
          <a:custGeom>
            <a:avLst/>
            <a:gdLst/>
            <a:ahLst/>
            <a:cxnLst>
              <a:cxn ang="0">
                <a:pos x="wd2" y="hd2"/>
              </a:cxn>
              <a:cxn ang="5400000">
                <a:pos x="wd2" y="hd2"/>
              </a:cxn>
              <a:cxn ang="10800000">
                <a:pos x="wd2" y="hd2"/>
              </a:cxn>
              <a:cxn ang="16200000">
                <a:pos x="wd2" y="hd2"/>
              </a:cxn>
            </a:cxnLst>
            <a:rect l="0" t="0" r="r" b="b"/>
            <a:pathLst>
              <a:path w="21600" h="21600" extrusionOk="0">
                <a:moveTo>
                  <a:pt x="21600" y="7975"/>
                </a:moveTo>
                <a:lnTo>
                  <a:pt x="13957" y="21600"/>
                </a:lnTo>
                <a:lnTo>
                  <a:pt x="0" y="13957"/>
                </a:lnTo>
                <a:lnTo>
                  <a:pt x="7975" y="0"/>
                </a:lnTo>
                <a:lnTo>
                  <a:pt x="21600" y="7975"/>
                </a:lnTo>
                <a:close/>
              </a:path>
            </a:pathLst>
          </a:custGeom>
          <a:solidFill>
            <a:srgbClr val="EF3755"/>
          </a:solidFill>
          <a:ln w="12700">
            <a:miter lim="400000"/>
          </a:ln>
        </p:spPr>
        <p:txBody>
          <a:bodyPr lIns="22860" rIns="22860"/>
          <a:lstStyle/>
          <a:p>
            <a:pPr defTabSz="457200">
              <a:defRPr sz="1800" b="0">
                <a:latin typeface="Calibri"/>
                <a:ea typeface="Calibri"/>
                <a:cs typeface="Calibri"/>
                <a:sym typeface="Calibri"/>
              </a:defRPr>
            </a:pPr>
            <a:endParaRPr sz="900">
              <a:solidFill>
                <a:schemeClr val="bg1"/>
              </a:solidFill>
              <a:cs typeface="+mn-ea"/>
              <a:sym typeface="+mn-lt"/>
            </a:endParaRPr>
          </a:p>
        </p:txBody>
      </p:sp>
      <p:sp>
        <p:nvSpPr>
          <p:cNvPr id="3682" name="Oval 16"/>
          <p:cNvSpPr/>
          <p:nvPr/>
        </p:nvSpPr>
        <p:spPr>
          <a:xfrm>
            <a:off x="8607390" y="6357299"/>
            <a:ext cx="96045" cy="95251"/>
          </a:xfrm>
          <a:prstGeom prst="ellipse">
            <a:avLst/>
          </a:prstGeom>
          <a:solidFill>
            <a:srgbClr val="FF6802"/>
          </a:solidFill>
          <a:ln w="12700">
            <a:miter lim="400000"/>
          </a:ln>
        </p:spPr>
        <p:txBody>
          <a:bodyPr lIns="22860" rIns="22860"/>
          <a:lstStyle/>
          <a:p>
            <a:pPr defTabSz="457200">
              <a:defRPr sz="1800" b="0">
                <a:latin typeface="Calibri"/>
                <a:ea typeface="Calibri"/>
                <a:cs typeface="Calibri"/>
                <a:sym typeface="Calibri"/>
              </a:defRPr>
            </a:pPr>
            <a:endParaRPr sz="900">
              <a:solidFill>
                <a:schemeClr val="bg1"/>
              </a:solidFill>
              <a:cs typeface="+mn-ea"/>
              <a:sym typeface="+mn-lt"/>
            </a:endParaRPr>
          </a:p>
        </p:txBody>
      </p:sp>
      <p:sp>
        <p:nvSpPr>
          <p:cNvPr id="3683" name="Oval 17"/>
          <p:cNvSpPr/>
          <p:nvPr/>
        </p:nvSpPr>
        <p:spPr>
          <a:xfrm>
            <a:off x="7904260" y="1721776"/>
            <a:ext cx="284164" cy="283370"/>
          </a:xfrm>
          <a:prstGeom prst="ellipse">
            <a:avLst/>
          </a:prstGeom>
          <a:solidFill>
            <a:srgbClr val="FF2841">
              <a:alpha val="20000"/>
            </a:srgbClr>
          </a:solidFill>
          <a:ln w="12700">
            <a:miter lim="400000"/>
          </a:ln>
        </p:spPr>
        <p:txBody>
          <a:bodyPr lIns="22860" rIns="22860"/>
          <a:lstStyle/>
          <a:p>
            <a:pPr defTabSz="457200">
              <a:defRPr sz="1800" b="0">
                <a:latin typeface="Calibri"/>
                <a:ea typeface="Calibri"/>
                <a:cs typeface="Calibri"/>
                <a:sym typeface="Calibri"/>
              </a:defRPr>
            </a:pPr>
            <a:endParaRPr sz="900">
              <a:solidFill>
                <a:schemeClr val="bg1"/>
              </a:solidFill>
              <a:cs typeface="+mn-ea"/>
              <a:sym typeface="+mn-lt"/>
            </a:endParaRPr>
          </a:p>
        </p:txBody>
      </p:sp>
      <p:sp>
        <p:nvSpPr>
          <p:cNvPr id="3684" name="Freeform 10"/>
          <p:cNvSpPr/>
          <p:nvPr/>
        </p:nvSpPr>
        <p:spPr>
          <a:xfrm>
            <a:off x="10805471" y="3405369"/>
            <a:ext cx="226908" cy="227410"/>
          </a:xfrm>
          <a:custGeom>
            <a:avLst/>
            <a:gdLst/>
            <a:ahLst/>
            <a:cxnLst>
              <a:cxn ang="0">
                <a:pos x="wd2" y="hd2"/>
              </a:cxn>
              <a:cxn ang="5400000">
                <a:pos x="wd2" y="hd2"/>
              </a:cxn>
              <a:cxn ang="10800000">
                <a:pos x="wd2" y="hd2"/>
              </a:cxn>
              <a:cxn ang="16200000">
                <a:pos x="wd2" y="hd2"/>
              </a:cxn>
            </a:cxnLst>
            <a:rect l="0" t="0" r="r" b="b"/>
            <a:pathLst>
              <a:path w="21600" h="21600" extrusionOk="0">
                <a:moveTo>
                  <a:pt x="16582" y="0"/>
                </a:moveTo>
                <a:lnTo>
                  <a:pt x="21600" y="16546"/>
                </a:lnTo>
                <a:lnTo>
                  <a:pt x="5113" y="21600"/>
                </a:lnTo>
                <a:lnTo>
                  <a:pt x="0" y="5102"/>
                </a:lnTo>
                <a:lnTo>
                  <a:pt x="16582" y="0"/>
                </a:lnTo>
                <a:close/>
              </a:path>
            </a:pathLst>
          </a:custGeom>
          <a:solidFill>
            <a:srgbClr val="1992AA"/>
          </a:solidFill>
          <a:ln w="12700">
            <a:miter lim="400000"/>
          </a:ln>
        </p:spPr>
        <p:txBody>
          <a:bodyPr lIns="22860" rIns="22860"/>
          <a:lstStyle/>
          <a:p>
            <a:pPr defTabSz="457200">
              <a:defRPr sz="1800" b="0">
                <a:latin typeface="Calibri"/>
                <a:ea typeface="Calibri"/>
                <a:cs typeface="Calibri"/>
                <a:sym typeface="Calibri"/>
              </a:defRPr>
            </a:pPr>
            <a:endParaRPr sz="900">
              <a:solidFill>
                <a:schemeClr val="bg1"/>
              </a:solidFill>
              <a:cs typeface="+mn-ea"/>
              <a:sym typeface="+mn-lt"/>
            </a:endParaRPr>
          </a:p>
        </p:txBody>
      </p:sp>
      <p:sp>
        <p:nvSpPr>
          <p:cNvPr id="3685" name="Oval 17"/>
          <p:cNvSpPr/>
          <p:nvPr/>
        </p:nvSpPr>
        <p:spPr>
          <a:xfrm>
            <a:off x="5010752" y="5109104"/>
            <a:ext cx="188647" cy="188120"/>
          </a:xfrm>
          <a:prstGeom prst="ellipse">
            <a:avLst/>
          </a:prstGeom>
          <a:solidFill>
            <a:srgbClr val="FF2841">
              <a:alpha val="36821"/>
            </a:srgbClr>
          </a:solidFill>
          <a:ln w="12700">
            <a:miter lim="400000"/>
          </a:ln>
        </p:spPr>
        <p:txBody>
          <a:bodyPr lIns="22860" rIns="22860"/>
          <a:lstStyle/>
          <a:p>
            <a:pPr defTabSz="457200">
              <a:defRPr sz="1800" b="0">
                <a:latin typeface="Calibri"/>
                <a:ea typeface="Calibri"/>
                <a:cs typeface="Calibri"/>
                <a:sym typeface="Calibri"/>
              </a:defRPr>
            </a:pPr>
            <a:endParaRPr sz="900">
              <a:cs typeface="+mn-ea"/>
              <a:sym typeface="+mn-lt"/>
            </a:endParaRPr>
          </a:p>
        </p:txBody>
      </p:sp>
      <p:sp>
        <p:nvSpPr>
          <p:cNvPr id="3686" name="Freeform 13"/>
          <p:cNvSpPr/>
          <p:nvPr/>
        </p:nvSpPr>
        <p:spPr>
          <a:xfrm>
            <a:off x="5619095" y="6452550"/>
            <a:ext cx="146051" cy="1587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8783" y="21600"/>
                </a:lnTo>
                <a:lnTo>
                  <a:pt x="0" y="8316"/>
                </a:lnTo>
                <a:lnTo>
                  <a:pt x="21600" y="0"/>
                </a:lnTo>
                <a:close/>
              </a:path>
            </a:pathLst>
          </a:custGeom>
          <a:solidFill>
            <a:srgbClr val="4D88C2"/>
          </a:solidFill>
          <a:ln w="12700">
            <a:miter lim="400000"/>
          </a:ln>
        </p:spPr>
        <p:txBody>
          <a:bodyPr lIns="22860" rIns="22860"/>
          <a:lstStyle/>
          <a:p>
            <a:pPr defTabSz="457200">
              <a:defRPr sz="1800" b="0">
                <a:latin typeface="Calibri"/>
                <a:ea typeface="Calibri"/>
                <a:cs typeface="Calibri"/>
                <a:sym typeface="Calibri"/>
              </a:defRPr>
            </a:pPr>
            <a:endParaRPr sz="900">
              <a:solidFill>
                <a:schemeClr val="bg1"/>
              </a:solidFill>
              <a:cs typeface="+mn-ea"/>
              <a:sym typeface="+mn-lt"/>
            </a:endParaRPr>
          </a:p>
        </p:txBody>
      </p:sp>
      <p:sp>
        <p:nvSpPr>
          <p:cNvPr id="25" name="Stop giving up.…">
            <a:extLst>
              <a:ext uri="{FF2B5EF4-FFF2-40B4-BE49-F238E27FC236}">
                <a16:creationId xmlns:a16="http://schemas.microsoft.com/office/drawing/2014/main" id="{6C2EA255-77F4-4FCB-BAAB-6DAA29EF9FF4}"/>
              </a:ext>
            </a:extLst>
          </p:cNvPr>
          <p:cNvSpPr txBox="1"/>
          <p:nvPr/>
        </p:nvSpPr>
        <p:spPr>
          <a:xfrm>
            <a:off x="5769736" y="2745727"/>
            <a:ext cx="3524383" cy="243143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r>
              <a:rPr lang="en-US" altLang="zh-CN" sz="1400" dirty="0">
                <a:solidFill>
                  <a:schemeClr val="accent3">
                    <a:lumMod val="40000"/>
                    <a:lumOff val="60000"/>
                  </a:schemeClr>
                </a:solidFill>
              </a:rPr>
              <a:t>       </a:t>
            </a:r>
            <a:r>
              <a:rPr lang="zh-CN" altLang="zh-CN" sz="1400" dirty="0">
                <a:solidFill>
                  <a:schemeClr val="accent3">
                    <a:lumMod val="40000"/>
                    <a:lumOff val="60000"/>
                  </a:schemeClr>
                </a:solidFill>
              </a:rPr>
              <a:t>鉴于宴会属于大额服务交易，预订需要消费者提供真实有效的身份信息和联络方式。</a:t>
            </a:r>
          </a:p>
          <a:p>
            <a:r>
              <a:rPr lang="en-US" altLang="zh-CN" sz="1400" dirty="0">
                <a:solidFill>
                  <a:schemeClr val="accent3">
                    <a:lumMod val="40000"/>
                    <a:lumOff val="60000"/>
                  </a:schemeClr>
                </a:solidFill>
              </a:rPr>
              <a:t>       </a:t>
            </a:r>
            <a:r>
              <a:rPr lang="zh-CN" altLang="zh-CN" sz="1400" dirty="0">
                <a:solidFill>
                  <a:schemeClr val="accent3">
                    <a:lumMod val="40000"/>
                    <a:lumOff val="60000"/>
                  </a:schemeClr>
                </a:solidFill>
              </a:rPr>
              <a:t>为防止恶意行为，消费者在预订成功后需在</a:t>
            </a:r>
            <a:r>
              <a:rPr lang="en-US" altLang="zh-CN" sz="1400" dirty="0">
                <a:solidFill>
                  <a:schemeClr val="accent3">
                    <a:lumMod val="40000"/>
                    <a:lumOff val="60000"/>
                  </a:schemeClr>
                </a:solidFill>
              </a:rPr>
              <a:t>36</a:t>
            </a:r>
            <a:r>
              <a:rPr lang="zh-CN" altLang="zh-CN" sz="1400" dirty="0">
                <a:solidFill>
                  <a:schemeClr val="accent3">
                    <a:lumMod val="40000"/>
                    <a:lumOff val="60000"/>
                  </a:schemeClr>
                </a:solidFill>
              </a:rPr>
              <a:t>小时内到店确认。消费者到店确认后餐饮企业会把确认后的订单反馈回未能在规定时间内到店确认的客户，系统会自动取消该订单。</a:t>
            </a:r>
            <a:endParaRPr lang="en-US" altLang="zh-CN" sz="1400" dirty="0">
              <a:solidFill>
                <a:schemeClr val="accent3">
                  <a:lumMod val="40000"/>
                  <a:lumOff val="60000"/>
                </a:schemeClr>
              </a:solidFill>
            </a:endParaRPr>
          </a:p>
          <a:p>
            <a:r>
              <a:rPr lang="en-US" altLang="zh-CN" sz="1400" dirty="0">
                <a:solidFill>
                  <a:schemeClr val="accent3">
                    <a:lumMod val="40000"/>
                    <a:lumOff val="60000"/>
                  </a:schemeClr>
                </a:solidFill>
              </a:rPr>
              <a:t>       </a:t>
            </a:r>
            <a:r>
              <a:rPr lang="zh-CN" altLang="zh-CN" sz="1400" dirty="0">
                <a:solidFill>
                  <a:schemeClr val="accent3">
                    <a:lumMod val="40000"/>
                    <a:lumOff val="60000"/>
                  </a:schemeClr>
                </a:solidFill>
              </a:rPr>
              <a:t>同时为了保证餐饮企业有充裕的准备时间，网站只接受当日一周以后的订单。在消费者享受完订单中的服务后，会根据订单中的金额按合作协议让餐饮企业进行返利</a:t>
            </a:r>
            <a:r>
              <a:rPr lang="zh-CN" altLang="zh-CN" dirty="0"/>
              <a:t>。</a:t>
            </a:r>
          </a:p>
        </p:txBody>
      </p:sp>
      <p:sp>
        <p:nvSpPr>
          <p:cNvPr id="26" name="95%">
            <a:extLst>
              <a:ext uri="{FF2B5EF4-FFF2-40B4-BE49-F238E27FC236}">
                <a16:creationId xmlns:a16="http://schemas.microsoft.com/office/drawing/2014/main" id="{E8D836C4-52A2-4432-8EC2-615265BA27C8}"/>
              </a:ext>
            </a:extLst>
          </p:cNvPr>
          <p:cNvSpPr txBox="1"/>
          <p:nvPr/>
        </p:nvSpPr>
        <p:spPr>
          <a:xfrm>
            <a:off x="10310350" y="5924597"/>
            <a:ext cx="288541" cy="3407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lgn="r">
              <a:lnSpc>
                <a:spcPct val="150000"/>
              </a:lnSpc>
              <a:defRPr sz="3500" b="0">
                <a:solidFill>
                  <a:srgbClr val="2B2F3C"/>
                </a:solidFill>
                <a:latin typeface="Montserrat Light"/>
                <a:ea typeface="Montserrat Light"/>
                <a:cs typeface="Montserrat Light"/>
                <a:sym typeface="Montserrat Light"/>
              </a:defRPr>
            </a:pPr>
            <a:r>
              <a:rPr sz="1750" dirty="0">
                <a:solidFill>
                  <a:schemeClr val="bg1"/>
                </a:solidFill>
                <a:cs typeface="+mn-ea"/>
                <a:sym typeface="+mn-lt"/>
              </a:rPr>
              <a:t>95</a:t>
            </a:r>
            <a:r>
              <a:rPr sz="1000" dirty="0">
                <a:solidFill>
                  <a:schemeClr val="bg1"/>
                </a:solidFill>
                <a:cs typeface="+mn-ea"/>
                <a:sym typeface="+mn-lt"/>
              </a:rPr>
              <a:t>%</a:t>
            </a:r>
          </a:p>
        </p:txBody>
      </p:sp>
      <p:sp>
        <p:nvSpPr>
          <p:cNvPr id="27" name="Design">
            <a:extLst>
              <a:ext uri="{FF2B5EF4-FFF2-40B4-BE49-F238E27FC236}">
                <a16:creationId xmlns:a16="http://schemas.microsoft.com/office/drawing/2014/main" id="{78A6D729-931A-4171-8FC9-89D96AA32303}"/>
              </a:ext>
            </a:extLst>
          </p:cNvPr>
          <p:cNvSpPr txBox="1"/>
          <p:nvPr/>
        </p:nvSpPr>
        <p:spPr>
          <a:xfrm>
            <a:off x="5721457" y="5542924"/>
            <a:ext cx="65" cy="203645"/>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l">
              <a:lnSpc>
                <a:spcPct val="150000"/>
              </a:lnSpc>
              <a:defRPr sz="2000" b="0">
                <a:solidFill>
                  <a:srgbClr val="696F78"/>
                </a:solidFill>
                <a:latin typeface="Montserrat Light"/>
                <a:ea typeface="Montserrat Light"/>
                <a:cs typeface="Montserrat Light"/>
                <a:sym typeface="Montserrat Light"/>
              </a:defRPr>
            </a:lvl1pPr>
          </a:lstStyle>
          <a:p>
            <a:endParaRPr sz="1000" dirty="0">
              <a:solidFill>
                <a:schemeClr val="bg1"/>
              </a:solidFill>
              <a:latin typeface="+mn-lt"/>
              <a:ea typeface="+mn-ea"/>
              <a:cs typeface="+mn-ea"/>
              <a:sym typeface="+mn-lt"/>
            </a:endParaRPr>
          </a:p>
        </p:txBody>
      </p:sp>
      <p:sp>
        <p:nvSpPr>
          <p:cNvPr id="33" name="矩形 32">
            <a:extLst>
              <a:ext uri="{FF2B5EF4-FFF2-40B4-BE49-F238E27FC236}">
                <a16:creationId xmlns:a16="http://schemas.microsoft.com/office/drawing/2014/main" id="{E31B80B6-3EBF-42DA-BBB2-0F9B01798D75}"/>
              </a:ext>
            </a:extLst>
          </p:cNvPr>
          <p:cNvSpPr/>
          <p:nvPr/>
        </p:nvSpPr>
        <p:spPr>
          <a:xfrm>
            <a:off x="5592934" y="1619660"/>
            <a:ext cx="3877985" cy="830997"/>
          </a:xfrm>
          <a:prstGeom prst="rect">
            <a:avLst/>
          </a:prstGeom>
        </p:spPr>
        <p:txBody>
          <a:bodyPr wrap="none">
            <a:spAutoFit/>
          </a:bodyPr>
          <a:lstStyle/>
          <a:p>
            <a:r>
              <a:rPr lang="zh-CN" altLang="en-US" sz="4800" dirty="0">
                <a:solidFill>
                  <a:schemeClr val="bg1"/>
                </a:solidFill>
                <a:cs typeface="+mn-ea"/>
                <a:sym typeface="+mn-lt"/>
              </a:rPr>
              <a:t>项目产品描述</a:t>
            </a:r>
          </a:p>
        </p:txBody>
      </p:sp>
      <p:pic>
        <p:nvPicPr>
          <p:cNvPr id="6" name="图片占位符 5">
            <a:extLst>
              <a:ext uri="{FF2B5EF4-FFF2-40B4-BE49-F238E27FC236}">
                <a16:creationId xmlns:a16="http://schemas.microsoft.com/office/drawing/2014/main" id="{AE5DCC8F-2B83-430D-B00B-1CCFCFCA6B33}"/>
              </a:ext>
            </a:extLst>
          </p:cNvPr>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
        <p:nvSpPr>
          <p:cNvPr id="32" name="Square">
            <a:extLst>
              <a:ext uri="{FF2B5EF4-FFF2-40B4-BE49-F238E27FC236}">
                <a16:creationId xmlns:a16="http://schemas.microsoft.com/office/drawing/2014/main" id="{EA93FACA-FF84-4D00-9AD6-C05A889D9FC3}"/>
              </a:ext>
            </a:extLst>
          </p:cNvPr>
          <p:cNvSpPr/>
          <p:nvPr/>
        </p:nvSpPr>
        <p:spPr>
          <a:xfrm>
            <a:off x="20547" y="-35447"/>
            <a:ext cx="4560887" cy="6881631"/>
          </a:xfrm>
          <a:prstGeom prst="roundRect">
            <a:avLst>
              <a:gd name="adj" fmla="val 0"/>
            </a:avLst>
          </a:prstGeom>
          <a:gradFill>
            <a:gsLst>
              <a:gs pos="0">
                <a:srgbClr val="5267A4">
                  <a:alpha val="0"/>
                </a:srgbClr>
              </a:gs>
              <a:gs pos="100000">
                <a:srgbClr val="5C33E6"/>
              </a:gs>
            </a:gsLst>
            <a:lin ang="300000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bg1"/>
              </a:solidFill>
              <a:cs typeface="+mn-ea"/>
              <a:sym typeface="+mn-lt"/>
            </a:endParaRPr>
          </a:p>
        </p:txBody>
      </p:sp>
    </p:spTree>
    <p:extLst>
      <p:ext uri="{BB962C8B-B14F-4D97-AF65-F5344CB8AC3E}">
        <p14:creationId xmlns:p14="http://schemas.microsoft.com/office/powerpoint/2010/main" val="61709056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down)">
                                      <p:cBhvr>
                                        <p:cTn id="1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04F69230-F3A6-4586-9371-A858F4763E9F}"/>
              </a:ext>
            </a:extLst>
          </p:cNvPr>
          <p:cNvSpPr txBox="1"/>
          <p:nvPr/>
        </p:nvSpPr>
        <p:spPr>
          <a:xfrm>
            <a:off x="2535662" y="2881277"/>
            <a:ext cx="1515478" cy="1189556"/>
          </a:xfrm>
          <a:prstGeom prst="rect">
            <a:avLst/>
          </a:prstGeom>
          <a:noFill/>
          <a:ln w="117475">
            <a:noFill/>
          </a:ln>
        </p:spPr>
        <p:txBody>
          <a:bodyPr wrap="none" rtlCol="0">
            <a:prstTxWarp prst="textPlain">
              <a:avLst/>
            </a:prstTxWarp>
            <a:spAutoFit/>
          </a:bodyPr>
          <a:lstStyle/>
          <a:p>
            <a:r>
              <a:rPr lang="en-US" altLang="zh-CN" sz="2000" spc="100" dirty="0">
                <a:gradFill>
                  <a:gsLst>
                    <a:gs pos="0">
                      <a:srgbClr val="557CB3"/>
                    </a:gs>
                    <a:gs pos="53000">
                      <a:srgbClr val="DA3977"/>
                    </a:gs>
                    <a:gs pos="75000">
                      <a:srgbClr val="C14781"/>
                    </a:gs>
                    <a:gs pos="26000">
                      <a:srgbClr val="C14781"/>
                    </a:gs>
                    <a:gs pos="100000">
                      <a:srgbClr val="384B9A"/>
                    </a:gs>
                  </a:gsLst>
                  <a:lin ang="0" scaled="1"/>
                </a:gradFill>
                <a:cs typeface="+mn-ea"/>
                <a:sym typeface="+mn-lt"/>
              </a:rPr>
              <a:t>02</a:t>
            </a:r>
            <a:endParaRPr lang="zh-CN" altLang="en-US" sz="2000" spc="100" dirty="0">
              <a:gradFill>
                <a:gsLst>
                  <a:gs pos="0">
                    <a:srgbClr val="557CB3"/>
                  </a:gs>
                  <a:gs pos="53000">
                    <a:srgbClr val="DA3977"/>
                  </a:gs>
                  <a:gs pos="75000">
                    <a:srgbClr val="C14781"/>
                  </a:gs>
                  <a:gs pos="26000">
                    <a:srgbClr val="C14781"/>
                  </a:gs>
                  <a:gs pos="100000">
                    <a:srgbClr val="384B9A"/>
                  </a:gs>
                </a:gsLst>
                <a:lin ang="0" scaled="1"/>
              </a:gradFill>
              <a:cs typeface="+mn-ea"/>
              <a:sym typeface="+mn-lt"/>
            </a:endParaRPr>
          </a:p>
        </p:txBody>
      </p:sp>
      <p:sp>
        <p:nvSpPr>
          <p:cNvPr id="4" name="TextBox 1650">
            <a:extLst>
              <a:ext uri="{FF2B5EF4-FFF2-40B4-BE49-F238E27FC236}">
                <a16:creationId xmlns:a16="http://schemas.microsoft.com/office/drawing/2014/main" id="{15A36379-7022-453E-8B29-97AC549C58A2}"/>
              </a:ext>
            </a:extLst>
          </p:cNvPr>
          <p:cNvSpPr txBox="1"/>
          <p:nvPr/>
        </p:nvSpPr>
        <p:spPr>
          <a:xfrm>
            <a:off x="7201099" y="2903894"/>
            <a:ext cx="4602735" cy="1384995"/>
          </a:xfrm>
          <a:prstGeom prst="rect">
            <a:avLst/>
          </a:prstGeom>
          <a:noFill/>
        </p:spPr>
        <p:txBody>
          <a:bodyPr wrap="none" rtlCol="0">
            <a:spAutoFit/>
          </a:bodyPr>
          <a:lstStyle/>
          <a:p>
            <a:r>
              <a:rPr lang="zh-CN" altLang="zh-CN" sz="1400" dirty="0">
                <a:solidFill>
                  <a:schemeClr val="accent3">
                    <a:lumMod val="40000"/>
                    <a:lumOff val="60000"/>
                  </a:schemeClr>
                </a:solidFill>
              </a:rPr>
              <a:t>属于将传统的酒店餐饮业电子商务化，宴会作为日常生</a:t>
            </a:r>
            <a:endParaRPr lang="en-US" altLang="zh-CN" sz="1400" dirty="0">
              <a:solidFill>
                <a:schemeClr val="accent3">
                  <a:lumMod val="40000"/>
                  <a:lumOff val="60000"/>
                </a:schemeClr>
              </a:solidFill>
            </a:endParaRPr>
          </a:p>
          <a:p>
            <a:r>
              <a:rPr lang="zh-CN" altLang="zh-CN" sz="1400" dirty="0">
                <a:solidFill>
                  <a:schemeClr val="accent3">
                    <a:lumMod val="40000"/>
                    <a:lumOff val="60000"/>
                  </a:schemeClr>
                </a:solidFill>
              </a:rPr>
              <a:t>活中常见的喜庆方式</a:t>
            </a:r>
            <a:r>
              <a:rPr lang="en-US" altLang="zh-CN" sz="1400" dirty="0">
                <a:solidFill>
                  <a:schemeClr val="accent3">
                    <a:lumMod val="40000"/>
                    <a:lumOff val="60000"/>
                  </a:schemeClr>
                </a:solidFill>
              </a:rPr>
              <a:t>(</a:t>
            </a:r>
            <a:r>
              <a:rPr lang="zh-CN" altLang="zh-CN" sz="1400" dirty="0">
                <a:solidFill>
                  <a:schemeClr val="accent3">
                    <a:lumMod val="40000"/>
                    <a:lumOff val="60000"/>
                  </a:schemeClr>
                </a:solidFill>
              </a:rPr>
              <a:t>如：婚宴、寿宴、状元宴、生日宴</a:t>
            </a:r>
            <a:endParaRPr lang="en-US" altLang="zh-CN" sz="1400" dirty="0">
              <a:solidFill>
                <a:schemeClr val="accent3">
                  <a:lumMod val="40000"/>
                  <a:lumOff val="60000"/>
                </a:schemeClr>
              </a:solidFill>
            </a:endParaRPr>
          </a:p>
          <a:p>
            <a:r>
              <a:rPr lang="zh-CN" altLang="zh-CN" sz="1400" dirty="0">
                <a:solidFill>
                  <a:schemeClr val="accent3">
                    <a:lumMod val="40000"/>
                    <a:lumOff val="60000"/>
                  </a:schemeClr>
                </a:solidFill>
              </a:rPr>
              <a:t>等</a:t>
            </a:r>
            <a:r>
              <a:rPr lang="en-US" altLang="zh-CN" sz="1400" dirty="0">
                <a:solidFill>
                  <a:schemeClr val="accent3">
                    <a:lumMod val="40000"/>
                    <a:lumOff val="60000"/>
                  </a:schemeClr>
                </a:solidFill>
              </a:rPr>
              <a:t>)</a:t>
            </a:r>
            <a:r>
              <a:rPr lang="zh-CN" altLang="zh-CN" sz="1400" dirty="0">
                <a:solidFill>
                  <a:schemeClr val="accent3">
                    <a:lumMod val="40000"/>
                    <a:lumOff val="60000"/>
                  </a:schemeClr>
                </a:solidFill>
              </a:rPr>
              <a:t>有着庞大的市场规模和良好的消费习惯。以</a:t>
            </a:r>
            <a:r>
              <a:rPr lang="zh-CN" altLang="en-US" sz="1400" dirty="0">
                <a:solidFill>
                  <a:schemeClr val="accent3">
                    <a:lumMod val="40000"/>
                    <a:lumOff val="60000"/>
                  </a:schemeClr>
                </a:solidFill>
              </a:rPr>
              <a:t>六安</a:t>
            </a:r>
            <a:r>
              <a:rPr lang="zh-CN" altLang="zh-CN" sz="1400" dirty="0">
                <a:solidFill>
                  <a:schemeClr val="accent3">
                    <a:lumMod val="40000"/>
                    <a:lumOff val="60000"/>
                  </a:schemeClr>
                </a:solidFill>
              </a:rPr>
              <a:t>市为</a:t>
            </a:r>
            <a:endParaRPr lang="en-US" altLang="zh-CN" sz="1400" dirty="0">
              <a:solidFill>
                <a:schemeClr val="accent3">
                  <a:lumMod val="40000"/>
                  <a:lumOff val="60000"/>
                </a:schemeClr>
              </a:solidFill>
            </a:endParaRPr>
          </a:p>
          <a:p>
            <a:r>
              <a:rPr lang="zh-CN" altLang="zh-CN" sz="1400" dirty="0">
                <a:solidFill>
                  <a:schemeClr val="accent3">
                    <a:lumMod val="40000"/>
                    <a:lumOff val="60000"/>
                  </a:schemeClr>
                </a:solidFill>
              </a:rPr>
              <a:t>例，有调查显示</a:t>
            </a:r>
            <a:r>
              <a:rPr lang="en-US" altLang="zh-CN" sz="1400" dirty="0">
                <a:solidFill>
                  <a:schemeClr val="accent3">
                    <a:lumMod val="40000"/>
                    <a:lumOff val="60000"/>
                  </a:schemeClr>
                </a:solidFill>
              </a:rPr>
              <a:t>2019</a:t>
            </a:r>
            <a:r>
              <a:rPr lang="zh-CN" altLang="zh-CN" sz="1400" dirty="0">
                <a:solidFill>
                  <a:schemeClr val="accent3">
                    <a:lumMod val="40000"/>
                    <a:lumOff val="60000"/>
                  </a:schemeClr>
                </a:solidFill>
              </a:rPr>
              <a:t>年全年在餐饮方面的消费达到</a:t>
            </a:r>
            <a:r>
              <a:rPr lang="en-US" altLang="zh-CN" sz="1400" dirty="0">
                <a:solidFill>
                  <a:schemeClr val="accent3">
                    <a:lumMod val="40000"/>
                    <a:lumOff val="60000"/>
                  </a:schemeClr>
                </a:solidFill>
              </a:rPr>
              <a:t>300</a:t>
            </a:r>
          </a:p>
          <a:p>
            <a:r>
              <a:rPr lang="zh-CN" altLang="zh-CN" sz="1400" dirty="0">
                <a:solidFill>
                  <a:schemeClr val="accent3">
                    <a:lumMod val="40000"/>
                    <a:lumOff val="60000"/>
                  </a:schemeClr>
                </a:solidFill>
              </a:rPr>
              <a:t>亿，其中各类宴会的消费占到了</a:t>
            </a:r>
            <a:r>
              <a:rPr lang="en-US" altLang="zh-CN" sz="1400" dirty="0">
                <a:solidFill>
                  <a:schemeClr val="accent3">
                    <a:lumMod val="40000"/>
                    <a:lumOff val="60000"/>
                  </a:schemeClr>
                </a:solidFill>
              </a:rPr>
              <a:t>21%</a:t>
            </a:r>
            <a:r>
              <a:rPr lang="zh-CN" altLang="zh-CN" sz="1400" dirty="0">
                <a:solidFill>
                  <a:schemeClr val="accent3">
                    <a:lumMod val="40000"/>
                    <a:lumOff val="60000"/>
                  </a:schemeClr>
                </a:solidFill>
              </a:rPr>
              <a:t>，如此优厚的市场</a:t>
            </a:r>
            <a:endParaRPr lang="en-US" altLang="zh-CN" sz="1400" dirty="0">
              <a:solidFill>
                <a:schemeClr val="accent3">
                  <a:lumMod val="40000"/>
                  <a:lumOff val="60000"/>
                </a:schemeClr>
              </a:solidFill>
            </a:endParaRPr>
          </a:p>
          <a:p>
            <a:r>
              <a:rPr lang="zh-CN" altLang="zh-CN" sz="1400" dirty="0">
                <a:solidFill>
                  <a:schemeClr val="accent3">
                    <a:lumMod val="40000"/>
                    <a:lumOff val="60000"/>
                  </a:schemeClr>
                </a:solidFill>
              </a:rPr>
              <a:t>条件为创造了广阔的成长发展空间</a:t>
            </a:r>
            <a:endParaRPr lang="en-ID" sz="1400" dirty="0">
              <a:solidFill>
                <a:schemeClr val="accent3">
                  <a:lumMod val="40000"/>
                  <a:lumOff val="60000"/>
                </a:schemeClr>
              </a:solidFill>
              <a:cs typeface="+mn-ea"/>
              <a:sym typeface="+mn-lt"/>
            </a:endParaRPr>
          </a:p>
        </p:txBody>
      </p:sp>
      <p:grpSp>
        <p:nvGrpSpPr>
          <p:cNvPr id="5" name="Group 1651">
            <a:extLst>
              <a:ext uri="{FF2B5EF4-FFF2-40B4-BE49-F238E27FC236}">
                <a16:creationId xmlns:a16="http://schemas.microsoft.com/office/drawing/2014/main" id="{324DAC73-30A4-4AAD-BB06-DC3ECCF0C598}"/>
              </a:ext>
            </a:extLst>
          </p:cNvPr>
          <p:cNvGrpSpPr/>
          <p:nvPr/>
        </p:nvGrpSpPr>
        <p:grpSpPr>
          <a:xfrm>
            <a:off x="6314012" y="2896604"/>
            <a:ext cx="193548" cy="193548"/>
            <a:chOff x="6506160" y="2751098"/>
            <a:chExt cx="193548" cy="193548"/>
          </a:xfrm>
          <a:solidFill>
            <a:srgbClr val="384B9A"/>
          </a:solidFill>
        </p:grpSpPr>
        <p:sp>
          <p:nvSpPr>
            <p:cNvPr id="6" name="Oval 1652">
              <a:extLst>
                <a:ext uri="{FF2B5EF4-FFF2-40B4-BE49-F238E27FC236}">
                  <a16:creationId xmlns:a16="http://schemas.microsoft.com/office/drawing/2014/main" id="{87F669B1-DF92-4EF1-99CF-4793E84966C9}"/>
                </a:ext>
              </a:extLst>
            </p:cNvPr>
            <p:cNvSpPr/>
            <p:nvPr/>
          </p:nvSpPr>
          <p:spPr>
            <a:xfrm>
              <a:off x="6506160" y="2751098"/>
              <a:ext cx="193548" cy="193548"/>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cs typeface="+mn-ea"/>
                <a:sym typeface="+mn-lt"/>
              </a:endParaRPr>
            </a:p>
          </p:txBody>
        </p:sp>
        <p:sp>
          <p:nvSpPr>
            <p:cNvPr id="7" name="Oval 1653">
              <a:extLst>
                <a:ext uri="{FF2B5EF4-FFF2-40B4-BE49-F238E27FC236}">
                  <a16:creationId xmlns:a16="http://schemas.microsoft.com/office/drawing/2014/main" id="{0049E480-55DD-45C0-80E4-8DD83825B7A7}"/>
                </a:ext>
              </a:extLst>
            </p:cNvPr>
            <p:cNvSpPr/>
            <p:nvPr/>
          </p:nvSpPr>
          <p:spPr>
            <a:xfrm>
              <a:off x="6568298" y="2813236"/>
              <a:ext cx="69273" cy="6927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cs typeface="+mn-ea"/>
                <a:sym typeface="+mn-lt"/>
              </a:endParaRPr>
            </a:p>
          </p:txBody>
        </p:sp>
      </p:grpSp>
      <p:sp>
        <p:nvSpPr>
          <p:cNvPr id="13" name="矩形 12">
            <a:extLst>
              <a:ext uri="{FF2B5EF4-FFF2-40B4-BE49-F238E27FC236}">
                <a16:creationId xmlns:a16="http://schemas.microsoft.com/office/drawing/2014/main" id="{CF695586-A655-4750-B5BA-EA141AF3B36F}"/>
              </a:ext>
            </a:extLst>
          </p:cNvPr>
          <p:cNvSpPr/>
          <p:nvPr/>
        </p:nvSpPr>
        <p:spPr>
          <a:xfrm>
            <a:off x="6667402" y="1948313"/>
            <a:ext cx="3877985" cy="830997"/>
          </a:xfrm>
          <a:prstGeom prst="rect">
            <a:avLst/>
          </a:prstGeom>
        </p:spPr>
        <p:txBody>
          <a:bodyPr wrap="none">
            <a:spAutoFit/>
          </a:bodyPr>
          <a:lstStyle/>
          <a:p>
            <a:r>
              <a:rPr lang="zh-CN" altLang="en-US" sz="4800" b="1" dirty="0">
                <a:solidFill>
                  <a:schemeClr val="bg1"/>
                </a:solidFill>
                <a:cs typeface="+mn-ea"/>
                <a:sym typeface="+mn-lt"/>
              </a:rPr>
              <a:t>市场竞争分析</a:t>
            </a:r>
          </a:p>
        </p:txBody>
      </p:sp>
      <p:sp>
        <p:nvSpPr>
          <p:cNvPr id="11" name="文本框 10">
            <a:extLst>
              <a:ext uri="{FF2B5EF4-FFF2-40B4-BE49-F238E27FC236}">
                <a16:creationId xmlns:a16="http://schemas.microsoft.com/office/drawing/2014/main" id="{B3D7FEA6-0DC4-4159-9FD1-E397BF9A34ED}"/>
              </a:ext>
            </a:extLst>
          </p:cNvPr>
          <p:cNvSpPr txBox="1"/>
          <p:nvPr/>
        </p:nvSpPr>
        <p:spPr>
          <a:xfrm>
            <a:off x="5483015" y="4532683"/>
            <a:ext cx="2400657" cy="2325317"/>
          </a:xfrm>
          <a:prstGeom prst="rect">
            <a:avLst/>
          </a:prstGeom>
          <a:noFill/>
        </p:spPr>
        <p:txBody>
          <a:bodyPr vert="eaVert" wrap="none" rtlCol="0">
            <a:spAutoFit/>
          </a:bodyPr>
          <a:lstStyle/>
          <a:p>
            <a:r>
              <a:rPr lang="zh-CN" altLang="zh-CN" sz="1400" dirty="0">
                <a:solidFill>
                  <a:schemeClr val="accent3">
                    <a:lumMod val="40000"/>
                    <a:lumOff val="60000"/>
                  </a:schemeClr>
                </a:solidFill>
              </a:rPr>
              <a:t>客户分析：提供的服务使用</a:t>
            </a:r>
            <a:endParaRPr lang="en-US" altLang="zh-CN" sz="1400" dirty="0">
              <a:solidFill>
                <a:schemeClr val="accent3">
                  <a:lumMod val="40000"/>
                  <a:lumOff val="60000"/>
                </a:schemeClr>
              </a:solidFill>
            </a:endParaRPr>
          </a:p>
          <a:p>
            <a:r>
              <a:rPr lang="zh-CN" altLang="zh-CN" sz="1400" dirty="0">
                <a:solidFill>
                  <a:schemeClr val="accent3">
                    <a:lumMod val="40000"/>
                    <a:lumOff val="60000"/>
                  </a:schemeClr>
                </a:solidFill>
              </a:rPr>
              <a:t>于有宴会需求的消费人群，</a:t>
            </a:r>
            <a:endParaRPr lang="en-US" altLang="zh-CN" sz="1400" dirty="0">
              <a:solidFill>
                <a:schemeClr val="accent3">
                  <a:lumMod val="40000"/>
                  <a:lumOff val="60000"/>
                </a:schemeClr>
              </a:solidFill>
            </a:endParaRPr>
          </a:p>
          <a:p>
            <a:r>
              <a:rPr lang="zh-CN" altLang="zh-CN" sz="1400" dirty="0">
                <a:solidFill>
                  <a:schemeClr val="accent3">
                    <a:lumMod val="40000"/>
                    <a:lumOff val="60000"/>
                  </a:schemeClr>
                </a:solidFill>
              </a:rPr>
              <a:t>以</a:t>
            </a:r>
            <a:r>
              <a:rPr lang="en-US" altLang="zh-CN" sz="1400" dirty="0">
                <a:solidFill>
                  <a:schemeClr val="accent3">
                    <a:lumMod val="40000"/>
                    <a:lumOff val="60000"/>
                  </a:schemeClr>
                </a:solidFill>
              </a:rPr>
              <a:t>25</a:t>
            </a:r>
            <a:r>
              <a:rPr lang="zh-CN" altLang="zh-CN" sz="1400" dirty="0">
                <a:solidFill>
                  <a:schemeClr val="accent3">
                    <a:lumMod val="40000"/>
                    <a:lumOff val="60000"/>
                  </a:schemeClr>
                </a:solidFill>
              </a:rPr>
              <a:t>—</a:t>
            </a:r>
            <a:r>
              <a:rPr lang="en-US" altLang="zh-CN" sz="1400" dirty="0">
                <a:solidFill>
                  <a:schemeClr val="accent3">
                    <a:lumMod val="40000"/>
                    <a:lumOff val="60000"/>
                  </a:schemeClr>
                </a:solidFill>
              </a:rPr>
              <a:t>55</a:t>
            </a:r>
            <a:r>
              <a:rPr lang="zh-CN" altLang="zh-CN" sz="1400" dirty="0">
                <a:solidFill>
                  <a:schemeClr val="accent3">
                    <a:lumMod val="40000"/>
                    <a:lumOff val="60000"/>
                  </a:schemeClr>
                </a:solidFill>
              </a:rPr>
              <a:t>岁的人群为主，家</a:t>
            </a:r>
            <a:endParaRPr lang="en-US" altLang="zh-CN" sz="1400" dirty="0">
              <a:solidFill>
                <a:schemeClr val="accent3">
                  <a:lumMod val="40000"/>
                  <a:lumOff val="60000"/>
                </a:schemeClr>
              </a:solidFill>
            </a:endParaRPr>
          </a:p>
          <a:p>
            <a:r>
              <a:rPr lang="zh-CN" altLang="zh-CN" sz="1400" dirty="0">
                <a:solidFill>
                  <a:schemeClr val="accent3">
                    <a:lumMod val="40000"/>
                    <a:lumOff val="60000"/>
                  </a:schemeClr>
                </a:solidFill>
              </a:rPr>
              <a:t>里孩子考上大学有谢师宴，</a:t>
            </a:r>
            <a:endParaRPr lang="en-US" altLang="zh-CN" sz="1400" dirty="0">
              <a:solidFill>
                <a:schemeClr val="accent3">
                  <a:lumMod val="40000"/>
                  <a:lumOff val="60000"/>
                </a:schemeClr>
              </a:solidFill>
            </a:endParaRPr>
          </a:p>
          <a:p>
            <a:r>
              <a:rPr lang="zh-CN" altLang="zh-CN" sz="1400" dirty="0">
                <a:solidFill>
                  <a:schemeClr val="accent3">
                    <a:lumMod val="40000"/>
                    <a:lumOff val="60000"/>
                  </a:schemeClr>
                </a:solidFill>
              </a:rPr>
              <a:t>新婚夫妻有婚宴，家里老人</a:t>
            </a:r>
            <a:endParaRPr lang="en-US" altLang="zh-CN" sz="1400" dirty="0">
              <a:solidFill>
                <a:schemeClr val="accent3">
                  <a:lumMod val="40000"/>
                  <a:lumOff val="60000"/>
                </a:schemeClr>
              </a:solidFill>
            </a:endParaRPr>
          </a:p>
          <a:p>
            <a:r>
              <a:rPr lang="zh-CN" altLang="zh-CN" sz="1400" dirty="0">
                <a:solidFill>
                  <a:schemeClr val="accent3">
                    <a:lumMod val="40000"/>
                    <a:lumOff val="60000"/>
                  </a:schemeClr>
                </a:solidFill>
              </a:rPr>
              <a:t>大寿有寿宴。将针对消费者</a:t>
            </a:r>
            <a:endParaRPr lang="en-US" altLang="zh-CN" sz="1400" dirty="0">
              <a:solidFill>
                <a:schemeClr val="accent3">
                  <a:lumMod val="40000"/>
                  <a:lumOff val="60000"/>
                </a:schemeClr>
              </a:solidFill>
            </a:endParaRPr>
          </a:p>
          <a:p>
            <a:r>
              <a:rPr lang="zh-CN" altLang="zh-CN" sz="1400" dirty="0">
                <a:solidFill>
                  <a:schemeClr val="accent3">
                    <a:lumMod val="40000"/>
                    <a:lumOff val="60000"/>
                  </a:schemeClr>
                </a:solidFill>
              </a:rPr>
              <a:t>特性发动不同的营销攻势，</a:t>
            </a:r>
            <a:endParaRPr lang="en-US" altLang="zh-CN" sz="1400" dirty="0">
              <a:solidFill>
                <a:schemeClr val="accent3">
                  <a:lumMod val="40000"/>
                  <a:lumOff val="60000"/>
                </a:schemeClr>
              </a:solidFill>
            </a:endParaRPr>
          </a:p>
          <a:p>
            <a:r>
              <a:rPr lang="zh-CN" altLang="zh-CN" sz="1400" dirty="0">
                <a:solidFill>
                  <a:schemeClr val="accent3">
                    <a:lumMod val="40000"/>
                    <a:lumOff val="60000"/>
                  </a:schemeClr>
                </a:solidFill>
              </a:rPr>
              <a:t>以博得消费者的信任，上预</a:t>
            </a:r>
            <a:endParaRPr lang="en-US" altLang="zh-CN" sz="1400" dirty="0">
              <a:solidFill>
                <a:schemeClr val="accent3">
                  <a:lumMod val="40000"/>
                  <a:lumOff val="60000"/>
                </a:schemeClr>
              </a:solidFill>
            </a:endParaRPr>
          </a:p>
          <a:p>
            <a:r>
              <a:rPr lang="zh-CN" altLang="zh-CN" sz="1400" dirty="0">
                <a:solidFill>
                  <a:schemeClr val="accent3">
                    <a:lumMod val="40000"/>
                    <a:lumOff val="60000"/>
                  </a:schemeClr>
                </a:solidFill>
              </a:rPr>
              <a:t>订宴会。</a:t>
            </a:r>
          </a:p>
          <a:p>
            <a:endParaRPr lang="zh-CN" altLang="en-US" dirty="0"/>
          </a:p>
        </p:txBody>
      </p:sp>
      <p:sp>
        <p:nvSpPr>
          <p:cNvPr id="14" name="文本框 13">
            <a:extLst>
              <a:ext uri="{FF2B5EF4-FFF2-40B4-BE49-F238E27FC236}">
                <a16:creationId xmlns:a16="http://schemas.microsoft.com/office/drawing/2014/main" id="{0CB5BDF9-3307-4E1C-9171-BA1AAD002757}"/>
              </a:ext>
            </a:extLst>
          </p:cNvPr>
          <p:cNvSpPr txBox="1"/>
          <p:nvPr/>
        </p:nvSpPr>
        <p:spPr>
          <a:xfrm>
            <a:off x="8675192" y="5123841"/>
            <a:ext cx="461665" cy="1143000"/>
          </a:xfrm>
          <a:prstGeom prst="rect">
            <a:avLst/>
          </a:prstGeom>
          <a:noFill/>
        </p:spPr>
        <p:txBody>
          <a:bodyPr vert="eaVert" wrap="square" rtlCol="0">
            <a:spAutoFit/>
          </a:bodyPr>
          <a:lstStyle/>
          <a:p>
            <a:r>
              <a:rPr lang="zh-CN" altLang="en-US" dirty="0">
                <a:solidFill>
                  <a:schemeClr val="accent3">
                    <a:lumMod val="40000"/>
                    <a:lumOff val="60000"/>
                  </a:schemeClr>
                </a:solidFill>
              </a:rPr>
              <a:t>客户分析</a:t>
            </a:r>
          </a:p>
        </p:txBody>
      </p:sp>
      <p:sp>
        <p:nvSpPr>
          <p:cNvPr id="16" name="文本框 15">
            <a:extLst>
              <a:ext uri="{FF2B5EF4-FFF2-40B4-BE49-F238E27FC236}">
                <a16:creationId xmlns:a16="http://schemas.microsoft.com/office/drawing/2014/main" id="{CF6128FA-0785-40FB-8E4B-75A77FC3E23B}"/>
              </a:ext>
            </a:extLst>
          </p:cNvPr>
          <p:cNvSpPr txBox="1"/>
          <p:nvPr/>
        </p:nvSpPr>
        <p:spPr>
          <a:xfrm>
            <a:off x="6314012" y="2881277"/>
            <a:ext cx="738664" cy="1477328"/>
          </a:xfrm>
          <a:prstGeom prst="rect">
            <a:avLst/>
          </a:prstGeom>
          <a:noFill/>
        </p:spPr>
        <p:txBody>
          <a:bodyPr vert="eaVert" wrap="none" rtlCol="0">
            <a:spAutoFit/>
          </a:bodyPr>
          <a:lstStyle/>
          <a:p>
            <a:r>
              <a:rPr lang="zh-CN" altLang="en-US" dirty="0">
                <a:solidFill>
                  <a:schemeClr val="accent3">
                    <a:lumMod val="40000"/>
                    <a:lumOff val="60000"/>
                  </a:schemeClr>
                </a:solidFill>
              </a:rPr>
              <a:t>市场前景分析</a:t>
            </a:r>
          </a:p>
          <a:p>
            <a:endParaRPr lang="zh-CN" altLang="en-US" dirty="0"/>
          </a:p>
        </p:txBody>
      </p:sp>
    </p:spTree>
    <p:extLst>
      <p:ext uri="{BB962C8B-B14F-4D97-AF65-F5344CB8AC3E}">
        <p14:creationId xmlns:p14="http://schemas.microsoft.com/office/powerpoint/2010/main" val="185032399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3" name="Freeform 9"/>
          <p:cNvSpPr/>
          <p:nvPr/>
        </p:nvSpPr>
        <p:spPr>
          <a:xfrm>
            <a:off x="3109880" y="-662"/>
            <a:ext cx="148432" cy="1587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8481" y="21600"/>
                </a:lnTo>
                <a:lnTo>
                  <a:pt x="0" y="8424"/>
                </a:lnTo>
                <a:lnTo>
                  <a:pt x="21600" y="0"/>
                </a:lnTo>
                <a:close/>
              </a:path>
            </a:pathLst>
          </a:custGeom>
          <a:solidFill>
            <a:srgbClr val="00A19C"/>
          </a:solidFill>
          <a:ln w="12700">
            <a:miter lim="400000"/>
          </a:ln>
        </p:spPr>
        <p:txBody>
          <a:bodyPr lIns="22860" rIns="22860"/>
          <a:lstStyle/>
          <a:p>
            <a:pPr defTabSz="457200">
              <a:defRPr sz="1800" b="0">
                <a:latin typeface="Calibri"/>
                <a:ea typeface="Calibri"/>
                <a:cs typeface="Calibri"/>
                <a:sym typeface="Calibri"/>
              </a:defRPr>
            </a:pPr>
            <a:endParaRPr sz="900">
              <a:solidFill>
                <a:schemeClr val="bg1"/>
              </a:solidFill>
              <a:cs typeface="+mn-ea"/>
              <a:sym typeface="+mn-lt"/>
            </a:endParaRPr>
          </a:p>
        </p:txBody>
      </p:sp>
      <p:sp>
        <p:nvSpPr>
          <p:cNvPr id="3714" name="Freeform 10"/>
          <p:cNvSpPr/>
          <p:nvPr/>
        </p:nvSpPr>
        <p:spPr>
          <a:xfrm>
            <a:off x="9363307" y="105701"/>
            <a:ext cx="358776" cy="359570"/>
          </a:xfrm>
          <a:custGeom>
            <a:avLst/>
            <a:gdLst/>
            <a:ahLst/>
            <a:cxnLst>
              <a:cxn ang="0">
                <a:pos x="wd2" y="hd2"/>
              </a:cxn>
              <a:cxn ang="5400000">
                <a:pos x="wd2" y="hd2"/>
              </a:cxn>
              <a:cxn ang="10800000">
                <a:pos x="wd2" y="hd2"/>
              </a:cxn>
              <a:cxn ang="16200000">
                <a:pos x="wd2" y="hd2"/>
              </a:cxn>
            </a:cxnLst>
            <a:rect l="0" t="0" r="r" b="b"/>
            <a:pathLst>
              <a:path w="21600" h="21600" extrusionOk="0">
                <a:moveTo>
                  <a:pt x="16582" y="0"/>
                </a:moveTo>
                <a:lnTo>
                  <a:pt x="21600" y="16546"/>
                </a:lnTo>
                <a:lnTo>
                  <a:pt x="5113" y="21600"/>
                </a:lnTo>
                <a:lnTo>
                  <a:pt x="0" y="5102"/>
                </a:lnTo>
                <a:lnTo>
                  <a:pt x="16582" y="0"/>
                </a:lnTo>
                <a:close/>
              </a:path>
            </a:pathLst>
          </a:custGeom>
          <a:solidFill>
            <a:srgbClr val="1992AA">
              <a:alpha val="90000"/>
            </a:srgbClr>
          </a:solidFill>
          <a:ln w="12700">
            <a:miter lim="400000"/>
          </a:ln>
        </p:spPr>
        <p:txBody>
          <a:bodyPr lIns="22860" rIns="22860"/>
          <a:lstStyle/>
          <a:p>
            <a:pPr defTabSz="457200">
              <a:defRPr sz="1800" b="0">
                <a:latin typeface="Calibri"/>
                <a:ea typeface="Calibri"/>
                <a:cs typeface="Calibri"/>
                <a:sym typeface="Calibri"/>
              </a:defRPr>
            </a:pPr>
            <a:endParaRPr sz="900">
              <a:solidFill>
                <a:schemeClr val="bg1"/>
              </a:solidFill>
              <a:cs typeface="+mn-ea"/>
              <a:sym typeface="+mn-lt"/>
            </a:endParaRPr>
          </a:p>
        </p:txBody>
      </p:sp>
      <p:sp>
        <p:nvSpPr>
          <p:cNvPr id="3715" name="Freeform 11"/>
          <p:cNvSpPr/>
          <p:nvPr/>
        </p:nvSpPr>
        <p:spPr>
          <a:xfrm>
            <a:off x="5842761" y="1478889"/>
            <a:ext cx="228601" cy="228601"/>
          </a:xfrm>
          <a:custGeom>
            <a:avLst/>
            <a:gdLst/>
            <a:ahLst/>
            <a:cxnLst>
              <a:cxn ang="0">
                <a:pos x="wd2" y="hd2"/>
              </a:cxn>
              <a:cxn ang="5400000">
                <a:pos x="wd2" y="hd2"/>
              </a:cxn>
              <a:cxn ang="10800000">
                <a:pos x="wd2" y="hd2"/>
              </a:cxn>
              <a:cxn ang="16200000">
                <a:pos x="wd2" y="hd2"/>
              </a:cxn>
            </a:cxnLst>
            <a:rect l="0" t="0" r="r" b="b"/>
            <a:pathLst>
              <a:path w="21600" h="21600" extrusionOk="0">
                <a:moveTo>
                  <a:pt x="16575" y="0"/>
                </a:moveTo>
                <a:lnTo>
                  <a:pt x="21600" y="16575"/>
                </a:lnTo>
                <a:lnTo>
                  <a:pt x="4950" y="21600"/>
                </a:lnTo>
                <a:lnTo>
                  <a:pt x="0" y="5025"/>
                </a:lnTo>
                <a:lnTo>
                  <a:pt x="16575" y="0"/>
                </a:lnTo>
                <a:close/>
              </a:path>
            </a:pathLst>
          </a:custGeom>
          <a:solidFill>
            <a:srgbClr val="5C33E6">
              <a:alpha val="60000"/>
            </a:srgbClr>
          </a:solidFill>
          <a:ln w="12700">
            <a:miter lim="400000"/>
          </a:ln>
        </p:spPr>
        <p:txBody>
          <a:bodyPr lIns="22860" rIns="22860"/>
          <a:lstStyle/>
          <a:p>
            <a:pPr defTabSz="457200">
              <a:defRPr sz="1800" b="0">
                <a:latin typeface="Calibri"/>
                <a:ea typeface="Calibri"/>
                <a:cs typeface="Calibri"/>
                <a:sym typeface="Calibri"/>
              </a:defRPr>
            </a:pPr>
            <a:endParaRPr sz="900">
              <a:solidFill>
                <a:schemeClr val="bg1"/>
              </a:solidFill>
              <a:cs typeface="+mn-ea"/>
              <a:sym typeface="+mn-lt"/>
            </a:endParaRPr>
          </a:p>
        </p:txBody>
      </p:sp>
      <p:sp>
        <p:nvSpPr>
          <p:cNvPr id="3716" name="Freeform 13"/>
          <p:cNvSpPr/>
          <p:nvPr/>
        </p:nvSpPr>
        <p:spPr>
          <a:xfrm>
            <a:off x="3128930" y="1925770"/>
            <a:ext cx="146051" cy="1587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8783" y="21600"/>
                </a:lnTo>
                <a:lnTo>
                  <a:pt x="0" y="8316"/>
                </a:lnTo>
                <a:lnTo>
                  <a:pt x="21600" y="0"/>
                </a:lnTo>
                <a:close/>
              </a:path>
            </a:pathLst>
          </a:custGeom>
          <a:solidFill>
            <a:srgbClr val="5C33E6"/>
          </a:solidFill>
          <a:ln w="12700">
            <a:miter lim="400000"/>
          </a:ln>
        </p:spPr>
        <p:txBody>
          <a:bodyPr lIns="22860" rIns="22860"/>
          <a:lstStyle/>
          <a:p>
            <a:pPr defTabSz="457200">
              <a:defRPr sz="1800" b="0">
                <a:latin typeface="Calibri"/>
                <a:ea typeface="Calibri"/>
                <a:cs typeface="Calibri"/>
                <a:sym typeface="Calibri"/>
              </a:defRPr>
            </a:pPr>
            <a:endParaRPr sz="900">
              <a:solidFill>
                <a:schemeClr val="bg1"/>
              </a:solidFill>
              <a:cs typeface="+mn-ea"/>
              <a:sym typeface="+mn-lt"/>
            </a:endParaRPr>
          </a:p>
        </p:txBody>
      </p:sp>
      <p:sp>
        <p:nvSpPr>
          <p:cNvPr id="3717" name="Freeform 15"/>
          <p:cNvSpPr/>
          <p:nvPr/>
        </p:nvSpPr>
        <p:spPr>
          <a:xfrm>
            <a:off x="1663667" y="1152657"/>
            <a:ext cx="154782" cy="154782"/>
          </a:xfrm>
          <a:custGeom>
            <a:avLst/>
            <a:gdLst/>
            <a:ahLst/>
            <a:cxnLst>
              <a:cxn ang="0">
                <a:pos x="wd2" y="hd2"/>
              </a:cxn>
              <a:cxn ang="5400000">
                <a:pos x="wd2" y="hd2"/>
              </a:cxn>
              <a:cxn ang="10800000">
                <a:pos x="wd2" y="hd2"/>
              </a:cxn>
              <a:cxn ang="16200000">
                <a:pos x="wd2" y="hd2"/>
              </a:cxn>
            </a:cxnLst>
            <a:rect l="0" t="0" r="r" b="b"/>
            <a:pathLst>
              <a:path w="21600" h="21600" extrusionOk="0">
                <a:moveTo>
                  <a:pt x="21600" y="7975"/>
                </a:moveTo>
                <a:lnTo>
                  <a:pt x="13957" y="21600"/>
                </a:lnTo>
                <a:lnTo>
                  <a:pt x="0" y="13957"/>
                </a:lnTo>
                <a:lnTo>
                  <a:pt x="7975" y="0"/>
                </a:lnTo>
                <a:lnTo>
                  <a:pt x="21600" y="7975"/>
                </a:lnTo>
                <a:close/>
              </a:path>
            </a:pathLst>
          </a:custGeom>
          <a:solidFill>
            <a:srgbClr val="EF3755"/>
          </a:solidFill>
          <a:ln w="12700">
            <a:miter lim="400000"/>
          </a:ln>
        </p:spPr>
        <p:txBody>
          <a:bodyPr lIns="22860" rIns="22860"/>
          <a:lstStyle/>
          <a:p>
            <a:pPr defTabSz="457200">
              <a:defRPr sz="1800" b="0">
                <a:latin typeface="Calibri"/>
                <a:ea typeface="Calibri"/>
                <a:cs typeface="Calibri"/>
                <a:sym typeface="Calibri"/>
              </a:defRPr>
            </a:pPr>
            <a:endParaRPr sz="900">
              <a:solidFill>
                <a:schemeClr val="bg1"/>
              </a:solidFill>
              <a:cs typeface="+mn-ea"/>
              <a:sym typeface="+mn-lt"/>
            </a:endParaRPr>
          </a:p>
        </p:txBody>
      </p:sp>
      <p:sp>
        <p:nvSpPr>
          <p:cNvPr id="3718" name="Oval 17"/>
          <p:cNvSpPr/>
          <p:nvPr/>
        </p:nvSpPr>
        <p:spPr>
          <a:xfrm>
            <a:off x="7904260" y="1721776"/>
            <a:ext cx="284164" cy="283370"/>
          </a:xfrm>
          <a:prstGeom prst="ellipse">
            <a:avLst/>
          </a:prstGeom>
          <a:solidFill>
            <a:srgbClr val="FF2841">
              <a:alpha val="20000"/>
            </a:srgbClr>
          </a:solidFill>
          <a:ln w="12700">
            <a:miter lim="400000"/>
          </a:ln>
        </p:spPr>
        <p:txBody>
          <a:bodyPr lIns="22860" rIns="22860"/>
          <a:lstStyle/>
          <a:p>
            <a:pPr defTabSz="457200">
              <a:defRPr sz="1800" b="0">
                <a:latin typeface="Calibri"/>
                <a:ea typeface="Calibri"/>
                <a:cs typeface="Calibri"/>
                <a:sym typeface="Calibri"/>
              </a:defRPr>
            </a:pPr>
            <a:endParaRPr sz="900">
              <a:solidFill>
                <a:schemeClr val="bg1"/>
              </a:solidFill>
              <a:cs typeface="+mn-ea"/>
              <a:sym typeface="+mn-lt"/>
            </a:endParaRPr>
          </a:p>
        </p:txBody>
      </p:sp>
      <p:sp>
        <p:nvSpPr>
          <p:cNvPr id="3719" name="Slide Number"/>
          <p:cNvSpPr txBox="1">
            <a:spLocks noGrp="1"/>
          </p:cNvSpPr>
          <p:nvPr>
            <p:ph type="sldNum" sz="quarter" idx="2"/>
          </p:nvPr>
        </p:nvSpPr>
        <p:spPr>
          <a:xfrm>
            <a:off x="11517107" y="379545"/>
            <a:ext cx="168316" cy="1538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solidFill>
                  <a:schemeClr val="bg1"/>
                </a:solidFill>
                <a:cs typeface="+mn-ea"/>
                <a:sym typeface="+mn-lt"/>
              </a:rPr>
              <a:t>8</a:t>
            </a:fld>
            <a:endParaRPr>
              <a:solidFill>
                <a:schemeClr val="bg1"/>
              </a:solidFill>
              <a:cs typeface="+mn-ea"/>
              <a:sym typeface="+mn-lt"/>
            </a:endParaRPr>
          </a:p>
        </p:txBody>
      </p:sp>
      <p:sp>
        <p:nvSpPr>
          <p:cNvPr id="25" name="43">
            <a:extLst>
              <a:ext uri="{FF2B5EF4-FFF2-40B4-BE49-F238E27FC236}">
                <a16:creationId xmlns:a16="http://schemas.microsoft.com/office/drawing/2014/main" id="{363F4B1C-3EF6-4A33-BAFE-631AA5422B21}"/>
              </a:ext>
            </a:extLst>
          </p:cNvPr>
          <p:cNvSpPr txBox="1"/>
          <p:nvPr/>
        </p:nvSpPr>
        <p:spPr>
          <a:xfrm>
            <a:off x="1912615" y="2422094"/>
            <a:ext cx="525785" cy="53860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7000" b="0">
                <a:solidFill>
                  <a:srgbClr val="2B2F3C"/>
                </a:solidFill>
                <a:latin typeface="Montserrat SemiBold"/>
                <a:ea typeface="Montserrat SemiBold"/>
                <a:cs typeface="Montserrat SemiBold"/>
                <a:sym typeface="Montserrat SemiBold"/>
              </a:defRPr>
            </a:lvl1pPr>
          </a:lstStyle>
          <a:p>
            <a:r>
              <a:rPr lang="en-US" altLang="zh-CN" sz="3500" dirty="0">
                <a:solidFill>
                  <a:schemeClr val="bg1"/>
                </a:solidFill>
                <a:latin typeface="+mn-lt"/>
                <a:ea typeface="+mn-ea"/>
                <a:cs typeface="+mn-ea"/>
                <a:sym typeface="+mn-lt"/>
              </a:rPr>
              <a:t>35</a:t>
            </a:r>
            <a:endParaRPr sz="3500" dirty="0">
              <a:solidFill>
                <a:schemeClr val="bg1"/>
              </a:solidFill>
              <a:latin typeface="+mn-lt"/>
              <a:ea typeface="+mn-ea"/>
              <a:cs typeface="+mn-ea"/>
              <a:sym typeface="+mn-lt"/>
            </a:endParaRPr>
          </a:p>
        </p:txBody>
      </p:sp>
      <p:sp>
        <p:nvSpPr>
          <p:cNvPr id="26" name="Tittle Here…">
            <a:extLst>
              <a:ext uri="{FF2B5EF4-FFF2-40B4-BE49-F238E27FC236}">
                <a16:creationId xmlns:a16="http://schemas.microsoft.com/office/drawing/2014/main" id="{2E835785-D26C-42C1-AA25-2157FDA043F8}"/>
              </a:ext>
            </a:extLst>
          </p:cNvPr>
          <p:cNvSpPr txBox="1"/>
          <p:nvPr/>
        </p:nvSpPr>
        <p:spPr>
          <a:xfrm>
            <a:off x="1314517" y="3422566"/>
            <a:ext cx="1795363" cy="206275"/>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lnSpc>
                <a:spcPct val="150000"/>
              </a:lnSpc>
              <a:defRPr sz="2000" b="0">
                <a:solidFill>
                  <a:srgbClr val="2B2F3C"/>
                </a:solidFill>
                <a:latin typeface="Montserrat SemiBold"/>
                <a:ea typeface="Montserrat SemiBold"/>
                <a:cs typeface="Montserrat SemiBold"/>
                <a:sym typeface="Montserrat SemiBold"/>
              </a:defRPr>
            </a:pPr>
            <a:r>
              <a:rPr lang="zh-CN" altLang="en-US" sz="1000" dirty="0">
                <a:solidFill>
                  <a:schemeClr val="accent3">
                    <a:lumMod val="40000"/>
                    <a:lumOff val="60000"/>
                  </a:schemeClr>
                </a:solidFill>
                <a:cs typeface="+mn-ea"/>
                <a:sym typeface="Montserrat SemiBold"/>
              </a:rPr>
              <a:t>诚信经营，探索业务发展模式。</a:t>
            </a:r>
            <a:endParaRPr sz="1000" dirty="0">
              <a:solidFill>
                <a:schemeClr val="accent3">
                  <a:lumMod val="40000"/>
                  <a:lumOff val="60000"/>
                </a:schemeClr>
              </a:solidFill>
              <a:cs typeface="+mn-ea"/>
              <a:sym typeface="+mn-lt"/>
            </a:endParaRPr>
          </a:p>
        </p:txBody>
      </p:sp>
      <p:sp>
        <p:nvSpPr>
          <p:cNvPr id="27" name="65">
            <a:extLst>
              <a:ext uri="{FF2B5EF4-FFF2-40B4-BE49-F238E27FC236}">
                <a16:creationId xmlns:a16="http://schemas.microsoft.com/office/drawing/2014/main" id="{36E527DF-2403-4843-AC5E-D1DFFD9B561F}"/>
              </a:ext>
            </a:extLst>
          </p:cNvPr>
          <p:cNvSpPr txBox="1"/>
          <p:nvPr/>
        </p:nvSpPr>
        <p:spPr>
          <a:xfrm>
            <a:off x="4486019" y="2422094"/>
            <a:ext cx="525785" cy="53860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7000" b="0">
                <a:solidFill>
                  <a:srgbClr val="2B2F3C"/>
                </a:solidFill>
                <a:latin typeface="Montserrat SemiBold"/>
                <a:ea typeface="Montserrat SemiBold"/>
                <a:cs typeface="Montserrat SemiBold"/>
                <a:sym typeface="Montserrat SemiBold"/>
              </a:defRPr>
            </a:lvl1pPr>
          </a:lstStyle>
          <a:p>
            <a:r>
              <a:rPr lang="en-US" altLang="zh-CN" sz="3500" dirty="0">
                <a:solidFill>
                  <a:schemeClr val="bg1"/>
                </a:solidFill>
                <a:latin typeface="+mn-lt"/>
                <a:ea typeface="+mn-ea"/>
                <a:cs typeface="+mn-ea"/>
                <a:sym typeface="+mn-lt"/>
              </a:rPr>
              <a:t>49</a:t>
            </a:r>
            <a:endParaRPr sz="3500" dirty="0">
              <a:solidFill>
                <a:schemeClr val="bg1"/>
              </a:solidFill>
              <a:latin typeface="+mn-lt"/>
              <a:ea typeface="+mn-ea"/>
              <a:cs typeface="+mn-ea"/>
              <a:sym typeface="+mn-lt"/>
            </a:endParaRPr>
          </a:p>
        </p:txBody>
      </p:sp>
      <p:sp>
        <p:nvSpPr>
          <p:cNvPr id="28" name="Tittle Here…">
            <a:extLst>
              <a:ext uri="{FF2B5EF4-FFF2-40B4-BE49-F238E27FC236}">
                <a16:creationId xmlns:a16="http://schemas.microsoft.com/office/drawing/2014/main" id="{4751B444-5CCB-4B04-8394-B9E6215F699C}"/>
              </a:ext>
            </a:extLst>
          </p:cNvPr>
          <p:cNvSpPr txBox="1"/>
          <p:nvPr/>
        </p:nvSpPr>
        <p:spPr>
          <a:xfrm>
            <a:off x="3629663" y="3252623"/>
            <a:ext cx="2494274" cy="41395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lgn="ctr">
              <a:lnSpc>
                <a:spcPct val="150000"/>
              </a:lnSpc>
              <a:defRPr sz="2000" b="0">
                <a:solidFill>
                  <a:srgbClr val="2B2F3C"/>
                </a:solidFill>
                <a:latin typeface="Montserrat SemiBold"/>
                <a:ea typeface="Montserrat SemiBold"/>
                <a:cs typeface="Montserrat SemiBold"/>
                <a:sym typeface="Montserrat SemiBold"/>
              </a:defRPr>
            </a:pPr>
            <a:r>
              <a:rPr lang="zh-CN" altLang="zh-CN" sz="2000" dirty="0">
                <a:sym typeface="Montserrat SemiBold"/>
              </a:rPr>
              <a:t> </a:t>
            </a:r>
            <a:r>
              <a:rPr lang="zh-CN" altLang="en-US" sz="1000" dirty="0">
                <a:solidFill>
                  <a:schemeClr val="accent3">
                    <a:lumMod val="40000"/>
                    <a:lumOff val="60000"/>
                  </a:schemeClr>
                </a:solidFill>
                <a:sym typeface="Montserrat SemiBold"/>
              </a:rPr>
              <a:t>在互联网电子商务生活平台邻域树立标杆。</a:t>
            </a:r>
            <a:endParaRPr sz="1000" dirty="0">
              <a:solidFill>
                <a:schemeClr val="accent3">
                  <a:lumMod val="40000"/>
                  <a:lumOff val="60000"/>
                </a:schemeClr>
              </a:solidFill>
              <a:cs typeface="+mn-ea"/>
              <a:sym typeface="+mn-lt"/>
            </a:endParaRPr>
          </a:p>
        </p:txBody>
      </p:sp>
      <p:sp>
        <p:nvSpPr>
          <p:cNvPr id="29" name="78">
            <a:extLst>
              <a:ext uri="{FF2B5EF4-FFF2-40B4-BE49-F238E27FC236}">
                <a16:creationId xmlns:a16="http://schemas.microsoft.com/office/drawing/2014/main" id="{3C26A6C3-5032-40C1-AD4C-881919CB0320}"/>
              </a:ext>
            </a:extLst>
          </p:cNvPr>
          <p:cNvSpPr txBox="1"/>
          <p:nvPr/>
        </p:nvSpPr>
        <p:spPr>
          <a:xfrm>
            <a:off x="6923339" y="2422093"/>
            <a:ext cx="525785" cy="53860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7000" b="0">
                <a:solidFill>
                  <a:srgbClr val="2B2F3C"/>
                </a:solidFill>
                <a:latin typeface="Montserrat SemiBold"/>
                <a:ea typeface="Montserrat SemiBold"/>
                <a:cs typeface="Montserrat SemiBold"/>
                <a:sym typeface="Montserrat SemiBold"/>
              </a:defRPr>
            </a:lvl1pPr>
          </a:lstStyle>
          <a:p>
            <a:r>
              <a:rPr lang="en-US" altLang="zh-CN" sz="3500" dirty="0">
                <a:solidFill>
                  <a:schemeClr val="bg1"/>
                </a:solidFill>
                <a:latin typeface="+mn-lt"/>
                <a:ea typeface="+mn-ea"/>
                <a:cs typeface="+mn-ea"/>
                <a:sym typeface="+mn-lt"/>
              </a:rPr>
              <a:t>63</a:t>
            </a:r>
            <a:endParaRPr sz="3500" dirty="0">
              <a:solidFill>
                <a:schemeClr val="bg1"/>
              </a:solidFill>
              <a:latin typeface="+mn-lt"/>
              <a:ea typeface="+mn-ea"/>
              <a:cs typeface="+mn-ea"/>
              <a:sym typeface="+mn-lt"/>
            </a:endParaRPr>
          </a:p>
        </p:txBody>
      </p:sp>
      <p:sp>
        <p:nvSpPr>
          <p:cNvPr id="30" name="Tittle Here…">
            <a:extLst>
              <a:ext uri="{FF2B5EF4-FFF2-40B4-BE49-F238E27FC236}">
                <a16:creationId xmlns:a16="http://schemas.microsoft.com/office/drawing/2014/main" id="{85397772-90C5-4F9C-8F03-9315F3B4D5F1}"/>
              </a:ext>
            </a:extLst>
          </p:cNvPr>
          <p:cNvSpPr txBox="1"/>
          <p:nvPr/>
        </p:nvSpPr>
        <p:spPr>
          <a:xfrm>
            <a:off x="6423202" y="3423276"/>
            <a:ext cx="2051844" cy="206275"/>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lgn="ctr">
              <a:lnSpc>
                <a:spcPct val="150000"/>
              </a:lnSpc>
              <a:defRPr sz="2000" b="0">
                <a:solidFill>
                  <a:srgbClr val="2B2F3C"/>
                </a:solidFill>
                <a:latin typeface="Montserrat SemiBold"/>
                <a:ea typeface="Montserrat SemiBold"/>
                <a:cs typeface="Montserrat SemiBold"/>
                <a:sym typeface="Montserrat SemiBold"/>
              </a:defRPr>
            </a:pPr>
            <a:r>
              <a:rPr lang="zh-CN" altLang="en-US" sz="1000" dirty="0">
                <a:solidFill>
                  <a:schemeClr val="accent3">
                    <a:lumMod val="40000"/>
                    <a:lumOff val="60000"/>
                  </a:schemeClr>
                </a:solidFill>
                <a:cs typeface="+mn-ea"/>
                <a:sym typeface="+mn-lt"/>
              </a:rPr>
              <a:t>建立立品牌信誉和良好的市场口碑。</a:t>
            </a:r>
            <a:endParaRPr sz="1000" dirty="0">
              <a:solidFill>
                <a:schemeClr val="accent3">
                  <a:lumMod val="40000"/>
                  <a:lumOff val="60000"/>
                </a:schemeClr>
              </a:solidFill>
              <a:cs typeface="+mn-ea"/>
              <a:sym typeface="+mn-lt"/>
            </a:endParaRPr>
          </a:p>
        </p:txBody>
      </p:sp>
      <p:sp>
        <p:nvSpPr>
          <p:cNvPr id="31" name="85">
            <a:extLst>
              <a:ext uri="{FF2B5EF4-FFF2-40B4-BE49-F238E27FC236}">
                <a16:creationId xmlns:a16="http://schemas.microsoft.com/office/drawing/2014/main" id="{D6A8459B-5514-41B9-98BD-E2080A40CE1B}"/>
              </a:ext>
            </a:extLst>
          </p:cNvPr>
          <p:cNvSpPr txBox="1"/>
          <p:nvPr/>
        </p:nvSpPr>
        <p:spPr>
          <a:xfrm>
            <a:off x="9795788" y="2422092"/>
            <a:ext cx="525785" cy="53860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7000" b="0">
                <a:solidFill>
                  <a:srgbClr val="2B2F3C"/>
                </a:solidFill>
                <a:latin typeface="Montserrat SemiBold"/>
                <a:ea typeface="Montserrat SemiBold"/>
                <a:cs typeface="Montserrat SemiBold"/>
                <a:sym typeface="Montserrat SemiBold"/>
              </a:defRPr>
            </a:lvl1pPr>
          </a:lstStyle>
          <a:p>
            <a:r>
              <a:rPr lang="en-US" altLang="zh-CN" sz="3500" dirty="0">
                <a:solidFill>
                  <a:schemeClr val="bg1"/>
                </a:solidFill>
                <a:latin typeface="+mn-lt"/>
                <a:ea typeface="+mn-ea"/>
                <a:cs typeface="+mn-ea"/>
                <a:sym typeface="+mn-lt"/>
              </a:rPr>
              <a:t>77</a:t>
            </a:r>
            <a:endParaRPr sz="3500" dirty="0">
              <a:solidFill>
                <a:schemeClr val="bg1"/>
              </a:solidFill>
              <a:latin typeface="+mn-lt"/>
              <a:ea typeface="+mn-ea"/>
              <a:cs typeface="+mn-ea"/>
              <a:sym typeface="+mn-lt"/>
            </a:endParaRPr>
          </a:p>
        </p:txBody>
      </p:sp>
      <p:sp>
        <p:nvSpPr>
          <p:cNvPr id="32" name="Tittle Here…">
            <a:extLst>
              <a:ext uri="{FF2B5EF4-FFF2-40B4-BE49-F238E27FC236}">
                <a16:creationId xmlns:a16="http://schemas.microsoft.com/office/drawing/2014/main" id="{CC77B12F-BF3B-42B9-AD9E-2451BC4C6391}"/>
              </a:ext>
            </a:extLst>
          </p:cNvPr>
          <p:cNvSpPr txBox="1"/>
          <p:nvPr/>
        </p:nvSpPr>
        <p:spPr>
          <a:xfrm>
            <a:off x="9289238" y="3429000"/>
            <a:ext cx="1538883" cy="206275"/>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lgn="ctr">
              <a:lnSpc>
                <a:spcPct val="150000"/>
              </a:lnSpc>
              <a:defRPr sz="2000" b="0">
                <a:solidFill>
                  <a:srgbClr val="2B2F3C"/>
                </a:solidFill>
                <a:latin typeface="Montserrat SemiBold"/>
                <a:ea typeface="Montserrat SemiBold"/>
                <a:cs typeface="Montserrat SemiBold"/>
                <a:sym typeface="Montserrat SemiBold"/>
              </a:defRPr>
            </a:pPr>
            <a:r>
              <a:rPr lang="zh-CN" altLang="en-US" sz="1000" dirty="0">
                <a:solidFill>
                  <a:schemeClr val="accent3">
                    <a:lumMod val="40000"/>
                    <a:lumOff val="60000"/>
                  </a:schemeClr>
                </a:solidFill>
                <a:cs typeface="+mn-ea"/>
                <a:sym typeface="+mn-lt"/>
              </a:rPr>
              <a:t>完善技术，做好用户体验。</a:t>
            </a:r>
            <a:endParaRPr sz="1000" dirty="0">
              <a:solidFill>
                <a:schemeClr val="accent3">
                  <a:lumMod val="40000"/>
                  <a:lumOff val="60000"/>
                </a:schemeClr>
              </a:solidFill>
              <a:cs typeface="+mn-ea"/>
              <a:sym typeface="+mn-lt"/>
            </a:endParaRPr>
          </a:p>
        </p:txBody>
      </p:sp>
      <p:sp>
        <p:nvSpPr>
          <p:cNvPr id="36" name="矩形 35">
            <a:extLst>
              <a:ext uri="{FF2B5EF4-FFF2-40B4-BE49-F238E27FC236}">
                <a16:creationId xmlns:a16="http://schemas.microsoft.com/office/drawing/2014/main" id="{CA94E013-8554-4424-A167-E3B31119D007}"/>
              </a:ext>
            </a:extLst>
          </p:cNvPr>
          <p:cNvSpPr/>
          <p:nvPr/>
        </p:nvSpPr>
        <p:spPr>
          <a:xfrm>
            <a:off x="4627945" y="956220"/>
            <a:ext cx="3877985" cy="830997"/>
          </a:xfrm>
          <a:prstGeom prst="rect">
            <a:avLst/>
          </a:prstGeom>
        </p:spPr>
        <p:txBody>
          <a:bodyPr wrap="none">
            <a:spAutoFit/>
          </a:bodyPr>
          <a:lstStyle/>
          <a:p>
            <a:r>
              <a:rPr lang="zh-CN" altLang="en-US" sz="4800" dirty="0">
                <a:solidFill>
                  <a:schemeClr val="bg1"/>
                </a:solidFill>
                <a:cs typeface="+mn-ea"/>
                <a:sym typeface="+mn-lt"/>
              </a:rPr>
              <a:t>市场竞争分析</a:t>
            </a:r>
          </a:p>
        </p:txBody>
      </p:sp>
      <p:pic>
        <p:nvPicPr>
          <p:cNvPr id="7" name="图片占位符 6">
            <a:extLst>
              <a:ext uri="{FF2B5EF4-FFF2-40B4-BE49-F238E27FC236}">
                <a16:creationId xmlns:a16="http://schemas.microsoft.com/office/drawing/2014/main" id="{9685236C-7DF0-45C3-AC72-4D4D95BEA415}"/>
              </a:ext>
            </a:extLst>
          </p:cNvPr>
          <p:cNvPicPr>
            <a:picLocks noGrp="1" noChangeAspect="1"/>
          </p:cNvPicPr>
          <p:nvPr>
            <p:ph type="pic" sz="quarter" idx="35"/>
          </p:nvPr>
        </p:nvPicPr>
        <p:blipFill>
          <a:blip r:embed="rId3">
            <a:extLst>
              <a:ext uri="{28A0092B-C50C-407E-A947-70E740481C1C}">
                <a14:useLocalDpi xmlns:a14="http://schemas.microsoft.com/office/drawing/2010/main" val="0"/>
              </a:ext>
            </a:extLst>
          </a:blip>
          <a:srcRect l="5971" r="5971"/>
          <a:stretch>
            <a:fillRect/>
          </a:stretch>
        </p:blipFill>
        <p:spPr/>
      </p:pic>
      <p:pic>
        <p:nvPicPr>
          <p:cNvPr id="11" name="图片占位符 10">
            <a:extLst>
              <a:ext uri="{FF2B5EF4-FFF2-40B4-BE49-F238E27FC236}">
                <a16:creationId xmlns:a16="http://schemas.microsoft.com/office/drawing/2014/main" id="{1B39288E-0F99-4C3B-BD8A-64EAD289ABB6}"/>
              </a:ext>
            </a:extLst>
          </p:cNvPr>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22157" r="22157"/>
          <a:stretch>
            <a:fillRect/>
          </a:stretch>
        </p:blipFill>
        <p:spPr/>
      </p:pic>
      <p:pic>
        <p:nvPicPr>
          <p:cNvPr id="17" name="图片占位符 16">
            <a:extLst>
              <a:ext uri="{FF2B5EF4-FFF2-40B4-BE49-F238E27FC236}">
                <a16:creationId xmlns:a16="http://schemas.microsoft.com/office/drawing/2014/main" id="{FC630E4C-9806-4097-AA5B-113BC9EDF5BA}"/>
              </a:ext>
            </a:extLst>
          </p:cNvPr>
          <p:cNvPicPr>
            <a:picLocks noGrp="1" noChangeAspect="1"/>
          </p:cNvPicPr>
          <p:nvPr>
            <p:ph type="pic" sz="quarter" idx="37"/>
          </p:nvPr>
        </p:nvPicPr>
        <p:blipFill>
          <a:blip r:embed="rId5">
            <a:extLst>
              <a:ext uri="{28A0092B-C50C-407E-A947-70E740481C1C}">
                <a14:useLocalDpi xmlns:a14="http://schemas.microsoft.com/office/drawing/2010/main" val="0"/>
              </a:ext>
            </a:extLst>
          </a:blip>
          <a:srcRect l="20316" r="20316"/>
          <a:stretch>
            <a:fillRect/>
          </a:stretch>
        </p:blipFill>
        <p:spPr/>
      </p:pic>
      <p:pic>
        <p:nvPicPr>
          <p:cNvPr id="40" name="图片占位符 39">
            <a:extLst>
              <a:ext uri="{FF2B5EF4-FFF2-40B4-BE49-F238E27FC236}">
                <a16:creationId xmlns:a16="http://schemas.microsoft.com/office/drawing/2014/main" id="{4F74777D-243F-42FC-988D-FD9D244E1470}"/>
              </a:ext>
            </a:extLst>
          </p:cNvPr>
          <p:cNvPicPr>
            <a:picLocks noGrp="1" noChangeAspect="1"/>
          </p:cNvPicPr>
          <p:nvPr>
            <p:ph type="pic" sz="quarter" idx="36"/>
          </p:nvPr>
        </p:nvPicPr>
        <p:blipFill>
          <a:blip r:embed="rId6" cstate="print">
            <a:extLst>
              <a:ext uri="{28A0092B-C50C-407E-A947-70E740481C1C}">
                <a14:useLocalDpi xmlns:a14="http://schemas.microsoft.com/office/drawing/2010/main" val="0"/>
              </a:ext>
            </a:extLst>
          </a:blip>
          <a:srcRect l="18749" r="18749"/>
          <a:stretch>
            <a:fillRect/>
          </a:stretch>
        </p:blipFill>
        <p:spPr/>
      </p:pic>
    </p:spTree>
    <p:extLst>
      <p:ext uri="{BB962C8B-B14F-4D97-AF65-F5344CB8AC3E}">
        <p14:creationId xmlns:p14="http://schemas.microsoft.com/office/powerpoint/2010/main" val="26482703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9" name="Slide Number"/>
          <p:cNvSpPr txBox="1">
            <a:spLocks noGrp="1"/>
          </p:cNvSpPr>
          <p:nvPr>
            <p:ph type="sldNum" sz="quarter" idx="2"/>
          </p:nvPr>
        </p:nvSpPr>
        <p:spPr>
          <a:xfrm>
            <a:off x="11550802" y="379545"/>
            <a:ext cx="134621" cy="1524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solidFill>
                  <a:schemeClr val="bg1"/>
                </a:solidFill>
                <a:cs typeface="+mn-ea"/>
                <a:sym typeface="+mn-lt"/>
              </a:rPr>
              <a:t>9</a:t>
            </a:fld>
            <a:endParaRPr>
              <a:solidFill>
                <a:schemeClr val="bg1"/>
              </a:solidFill>
              <a:cs typeface="+mn-ea"/>
              <a:sym typeface="+mn-lt"/>
            </a:endParaRPr>
          </a:p>
        </p:txBody>
      </p:sp>
      <p:sp>
        <p:nvSpPr>
          <p:cNvPr id="3537" name="Rounded Rectangle"/>
          <p:cNvSpPr/>
          <p:nvPr/>
        </p:nvSpPr>
        <p:spPr>
          <a:xfrm>
            <a:off x="782311" y="5434522"/>
            <a:ext cx="2857501" cy="63501"/>
          </a:xfrm>
          <a:prstGeom prst="roundRect">
            <a:avLst>
              <a:gd name="adj" fmla="val 50000"/>
            </a:avLst>
          </a:prstGeom>
          <a:solidFill>
            <a:srgbClr val="F7F9FF">
              <a:alpha val="10000"/>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bg1"/>
              </a:solidFill>
              <a:cs typeface="+mn-ea"/>
              <a:sym typeface="+mn-lt"/>
            </a:endParaRPr>
          </a:p>
        </p:txBody>
      </p:sp>
      <p:sp>
        <p:nvSpPr>
          <p:cNvPr id="3538" name="Rounded Rectangle"/>
          <p:cNvSpPr/>
          <p:nvPr/>
        </p:nvSpPr>
        <p:spPr>
          <a:xfrm>
            <a:off x="782311" y="5434523"/>
            <a:ext cx="1905001" cy="63501"/>
          </a:xfrm>
          <a:prstGeom prst="roundRect">
            <a:avLst>
              <a:gd name="adj" fmla="val 50000"/>
            </a:avLst>
          </a:prstGeom>
          <a:gradFill>
            <a:gsLst>
              <a:gs pos="0">
                <a:srgbClr val="FF2841"/>
              </a:gs>
              <a:gs pos="100000">
                <a:srgbClr val="5C33E6"/>
              </a:gs>
            </a:gsLst>
            <a:lin ang="300000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solidFill>
                <a:schemeClr val="bg1"/>
              </a:solidFill>
              <a:cs typeface="+mn-ea"/>
              <a:sym typeface="+mn-lt"/>
            </a:endParaRPr>
          </a:p>
        </p:txBody>
      </p:sp>
      <p:sp>
        <p:nvSpPr>
          <p:cNvPr id="22" name="Concept 01…">
            <a:extLst>
              <a:ext uri="{FF2B5EF4-FFF2-40B4-BE49-F238E27FC236}">
                <a16:creationId xmlns:a16="http://schemas.microsoft.com/office/drawing/2014/main" id="{89682E25-4A19-49E8-A6EE-3207CD677E00}"/>
              </a:ext>
            </a:extLst>
          </p:cNvPr>
          <p:cNvSpPr txBox="1"/>
          <p:nvPr/>
        </p:nvSpPr>
        <p:spPr>
          <a:xfrm>
            <a:off x="4876800" y="5278603"/>
            <a:ext cx="1846659" cy="329962"/>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lgn="l">
              <a:lnSpc>
                <a:spcPct val="150000"/>
              </a:lnSpc>
              <a:defRPr sz="3500" b="0">
                <a:solidFill>
                  <a:srgbClr val="2B2F3C"/>
                </a:solidFill>
                <a:latin typeface="Montserrat Light"/>
                <a:ea typeface="Montserrat Light"/>
                <a:cs typeface="Montserrat Light"/>
                <a:sym typeface="Montserrat Light"/>
              </a:defRPr>
            </a:pPr>
            <a:r>
              <a:rPr lang="zh-CN" altLang="en-US" sz="1600" dirty="0">
                <a:solidFill>
                  <a:schemeClr val="accent3">
                    <a:lumMod val="40000"/>
                    <a:lumOff val="60000"/>
                  </a:schemeClr>
                </a:solidFill>
                <a:cs typeface="+mn-ea"/>
                <a:sym typeface="+mn-lt"/>
              </a:rPr>
              <a:t>网络时代竞争压力大</a:t>
            </a:r>
            <a:endParaRPr sz="1600" dirty="0">
              <a:solidFill>
                <a:schemeClr val="accent3">
                  <a:lumMod val="40000"/>
                  <a:lumOff val="60000"/>
                </a:schemeClr>
              </a:solidFill>
              <a:cs typeface="+mn-ea"/>
              <a:sym typeface="+mn-lt"/>
            </a:endParaRPr>
          </a:p>
        </p:txBody>
      </p:sp>
      <p:sp>
        <p:nvSpPr>
          <p:cNvPr id="23" name="Concept 02…">
            <a:extLst>
              <a:ext uri="{FF2B5EF4-FFF2-40B4-BE49-F238E27FC236}">
                <a16:creationId xmlns:a16="http://schemas.microsoft.com/office/drawing/2014/main" id="{3C3C15B7-A991-4376-BA6C-D260F1C6651A}"/>
              </a:ext>
            </a:extLst>
          </p:cNvPr>
          <p:cNvSpPr txBox="1"/>
          <p:nvPr/>
        </p:nvSpPr>
        <p:spPr>
          <a:xfrm>
            <a:off x="7379494" y="1156216"/>
            <a:ext cx="2462213" cy="492443"/>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r>
              <a:rPr lang="zh-CN" altLang="en-US" sz="1600" dirty="0">
                <a:solidFill>
                  <a:schemeClr val="accent3">
                    <a:lumMod val="40000"/>
                    <a:lumOff val="60000"/>
                  </a:schemeClr>
                </a:solidFill>
              </a:rPr>
              <a:t>工作时需要具备更多的经验</a:t>
            </a:r>
            <a:endParaRPr lang="en-US" altLang="zh-CN" sz="1600" dirty="0">
              <a:solidFill>
                <a:schemeClr val="accent3">
                  <a:lumMod val="40000"/>
                  <a:lumOff val="60000"/>
                </a:schemeClr>
              </a:solidFill>
            </a:endParaRPr>
          </a:p>
          <a:p>
            <a:r>
              <a:rPr lang="zh-CN" altLang="en-US" sz="1600" dirty="0">
                <a:solidFill>
                  <a:schemeClr val="accent3">
                    <a:lumMod val="40000"/>
                    <a:lumOff val="60000"/>
                  </a:schemeClr>
                </a:solidFill>
              </a:rPr>
              <a:t>来提升效率</a:t>
            </a:r>
            <a:endParaRPr lang="zh-CN" altLang="zh-CN" sz="1600" dirty="0">
              <a:solidFill>
                <a:schemeClr val="accent3">
                  <a:lumMod val="40000"/>
                  <a:lumOff val="60000"/>
                </a:schemeClr>
              </a:solidFill>
            </a:endParaRPr>
          </a:p>
        </p:txBody>
      </p:sp>
      <p:sp>
        <p:nvSpPr>
          <p:cNvPr id="24" name="Concept 03…">
            <a:extLst>
              <a:ext uri="{FF2B5EF4-FFF2-40B4-BE49-F238E27FC236}">
                <a16:creationId xmlns:a16="http://schemas.microsoft.com/office/drawing/2014/main" id="{729E7750-2E56-4334-8065-ADD9BD3E921D}"/>
              </a:ext>
            </a:extLst>
          </p:cNvPr>
          <p:cNvSpPr txBox="1"/>
          <p:nvPr/>
        </p:nvSpPr>
        <p:spPr>
          <a:xfrm>
            <a:off x="9724976" y="5209340"/>
            <a:ext cx="2257028" cy="69929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lgn="l">
              <a:lnSpc>
                <a:spcPct val="150000"/>
              </a:lnSpc>
              <a:defRPr sz="3500" b="0">
                <a:solidFill>
                  <a:srgbClr val="2B2F3C"/>
                </a:solidFill>
                <a:latin typeface="Montserrat Light"/>
                <a:ea typeface="Montserrat Light"/>
                <a:cs typeface="Montserrat Light"/>
                <a:sym typeface="Montserrat Light"/>
              </a:defRPr>
            </a:pPr>
            <a:r>
              <a:rPr lang="zh-CN" altLang="en-US" sz="1600" dirty="0">
                <a:solidFill>
                  <a:schemeClr val="accent3">
                    <a:lumMod val="40000"/>
                    <a:lumOff val="60000"/>
                  </a:schemeClr>
                </a:solidFill>
                <a:cs typeface="+mn-ea"/>
                <a:sym typeface="+mn-lt"/>
              </a:rPr>
              <a:t>政府为我们提供了公平的</a:t>
            </a:r>
            <a:endParaRPr lang="en-US" altLang="zh-CN" sz="1600" dirty="0">
              <a:solidFill>
                <a:schemeClr val="accent3">
                  <a:lumMod val="40000"/>
                  <a:lumOff val="60000"/>
                </a:schemeClr>
              </a:solidFill>
              <a:cs typeface="+mn-ea"/>
              <a:sym typeface="+mn-lt"/>
            </a:endParaRPr>
          </a:p>
          <a:p>
            <a:pPr algn="l">
              <a:lnSpc>
                <a:spcPct val="150000"/>
              </a:lnSpc>
              <a:defRPr sz="3500" b="0">
                <a:solidFill>
                  <a:srgbClr val="2B2F3C"/>
                </a:solidFill>
                <a:latin typeface="Montserrat Light"/>
                <a:ea typeface="Montserrat Light"/>
                <a:cs typeface="Montserrat Light"/>
                <a:sym typeface="Montserrat Light"/>
              </a:defRPr>
            </a:pPr>
            <a:r>
              <a:rPr lang="zh-CN" altLang="en-US" sz="1600" dirty="0">
                <a:solidFill>
                  <a:schemeClr val="accent3">
                    <a:lumMod val="40000"/>
                    <a:lumOff val="60000"/>
                  </a:schemeClr>
                </a:solidFill>
                <a:cs typeface="+mn-ea"/>
                <a:sym typeface="+mn-lt"/>
              </a:rPr>
              <a:t>市场竞争</a:t>
            </a:r>
            <a:endParaRPr sz="1600" dirty="0">
              <a:solidFill>
                <a:schemeClr val="accent3">
                  <a:lumMod val="40000"/>
                  <a:lumOff val="60000"/>
                </a:schemeClr>
              </a:solidFill>
              <a:cs typeface="+mn-ea"/>
              <a:sym typeface="+mn-lt"/>
            </a:endParaRPr>
          </a:p>
        </p:txBody>
      </p:sp>
      <p:sp>
        <p:nvSpPr>
          <p:cNvPr id="25" name="Making money is art and…">
            <a:extLst>
              <a:ext uri="{FF2B5EF4-FFF2-40B4-BE49-F238E27FC236}">
                <a16:creationId xmlns:a16="http://schemas.microsoft.com/office/drawing/2014/main" id="{18A8D7A3-9183-45FC-BA99-B690870CA3A0}"/>
              </a:ext>
            </a:extLst>
          </p:cNvPr>
          <p:cNvSpPr txBox="1"/>
          <p:nvPr/>
        </p:nvSpPr>
        <p:spPr>
          <a:xfrm>
            <a:off x="782311" y="2476719"/>
            <a:ext cx="3770263" cy="190456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lnSpc>
                <a:spcPct val="150000"/>
              </a:lnSpc>
              <a:defRPr sz="3500" b="0">
                <a:solidFill>
                  <a:srgbClr val="2B2F3C"/>
                </a:solidFill>
                <a:latin typeface="Montserrat Light"/>
                <a:ea typeface="Montserrat Light"/>
                <a:cs typeface="Montserrat Light"/>
                <a:sym typeface="Montserrat Light"/>
              </a:defRPr>
            </a:pPr>
            <a:r>
              <a:rPr lang="en-US" altLang="zh-CN" sz="1400" dirty="0">
                <a:solidFill>
                  <a:schemeClr val="accent3">
                    <a:lumMod val="40000"/>
                    <a:lumOff val="60000"/>
                  </a:schemeClr>
                </a:solidFill>
                <a:sym typeface="Montserrat Light"/>
              </a:rPr>
              <a:t>       O2O</a:t>
            </a:r>
            <a:r>
              <a:rPr lang="zh-CN" altLang="zh-CN" sz="1400" dirty="0">
                <a:solidFill>
                  <a:schemeClr val="accent3">
                    <a:lumMod val="40000"/>
                    <a:lumOff val="60000"/>
                  </a:schemeClr>
                </a:solidFill>
                <a:sym typeface="Montserrat Light"/>
              </a:rPr>
              <a:t>的服务模式势必会造成大量复制，无</a:t>
            </a:r>
            <a:endParaRPr lang="en-US" altLang="zh-CN" sz="1400" dirty="0">
              <a:solidFill>
                <a:schemeClr val="accent3">
                  <a:lumMod val="40000"/>
                  <a:lumOff val="60000"/>
                </a:schemeClr>
              </a:solidFill>
              <a:sym typeface="Montserrat Light"/>
            </a:endParaRPr>
          </a:p>
          <a:p>
            <a:pPr>
              <a:lnSpc>
                <a:spcPct val="150000"/>
              </a:lnSpc>
              <a:defRPr sz="3500" b="0">
                <a:solidFill>
                  <a:srgbClr val="2B2F3C"/>
                </a:solidFill>
                <a:latin typeface="Montserrat Light"/>
                <a:ea typeface="Montserrat Light"/>
                <a:cs typeface="Montserrat Light"/>
                <a:sym typeface="Montserrat Light"/>
              </a:defRPr>
            </a:pPr>
            <a:r>
              <a:rPr lang="zh-CN" altLang="zh-CN" sz="1400" dirty="0">
                <a:solidFill>
                  <a:schemeClr val="accent3">
                    <a:lumMod val="40000"/>
                    <a:lumOff val="60000"/>
                  </a:schemeClr>
                </a:solidFill>
                <a:sym typeface="Montserrat Light"/>
              </a:rPr>
              <a:t>论是独立创业者还是互联网寡头都有可能进</a:t>
            </a:r>
            <a:endParaRPr lang="en-US" altLang="zh-CN" sz="1400" dirty="0">
              <a:solidFill>
                <a:schemeClr val="accent3">
                  <a:lumMod val="40000"/>
                  <a:lumOff val="60000"/>
                </a:schemeClr>
              </a:solidFill>
              <a:sym typeface="Montserrat Light"/>
            </a:endParaRPr>
          </a:p>
          <a:p>
            <a:pPr>
              <a:lnSpc>
                <a:spcPct val="150000"/>
              </a:lnSpc>
              <a:defRPr sz="3500" b="0">
                <a:solidFill>
                  <a:srgbClr val="2B2F3C"/>
                </a:solidFill>
                <a:latin typeface="Montserrat Light"/>
                <a:ea typeface="Montserrat Light"/>
                <a:cs typeface="Montserrat Light"/>
                <a:sym typeface="Montserrat Light"/>
              </a:defRPr>
            </a:pPr>
            <a:r>
              <a:rPr lang="zh-CN" altLang="zh-CN" sz="1400" dirty="0">
                <a:solidFill>
                  <a:schemeClr val="accent3">
                    <a:lumMod val="40000"/>
                    <a:lumOff val="60000"/>
                  </a:schemeClr>
                </a:solidFill>
                <a:sym typeface="Montserrat Light"/>
              </a:rPr>
              <a:t>一杯羹。秉承公平、公开、公正的竞争原则，</a:t>
            </a:r>
            <a:endParaRPr lang="en-US" altLang="zh-CN" sz="1400" dirty="0">
              <a:solidFill>
                <a:schemeClr val="accent3">
                  <a:lumMod val="40000"/>
                  <a:lumOff val="60000"/>
                </a:schemeClr>
              </a:solidFill>
              <a:sym typeface="Montserrat Light"/>
            </a:endParaRPr>
          </a:p>
          <a:p>
            <a:pPr>
              <a:lnSpc>
                <a:spcPct val="150000"/>
              </a:lnSpc>
              <a:defRPr sz="3500" b="0">
                <a:solidFill>
                  <a:srgbClr val="2B2F3C"/>
                </a:solidFill>
                <a:latin typeface="Montserrat Light"/>
                <a:ea typeface="Montserrat Light"/>
                <a:cs typeface="Montserrat Light"/>
                <a:sym typeface="Montserrat Light"/>
              </a:defRPr>
            </a:pPr>
            <a:r>
              <a:rPr lang="zh-CN" altLang="zh-CN" sz="1400" dirty="0">
                <a:solidFill>
                  <a:schemeClr val="accent3">
                    <a:lumMod val="40000"/>
                    <a:lumOff val="60000"/>
                  </a:schemeClr>
                </a:solidFill>
                <a:sym typeface="Montserrat Light"/>
              </a:rPr>
              <a:t>欢迎互联网从业者的进入电子商务服务业，</a:t>
            </a:r>
            <a:endParaRPr lang="en-US" altLang="zh-CN" sz="1400" dirty="0">
              <a:solidFill>
                <a:schemeClr val="accent3">
                  <a:lumMod val="40000"/>
                  <a:lumOff val="60000"/>
                </a:schemeClr>
              </a:solidFill>
              <a:sym typeface="Montserrat Light"/>
            </a:endParaRPr>
          </a:p>
          <a:p>
            <a:pPr>
              <a:lnSpc>
                <a:spcPct val="150000"/>
              </a:lnSpc>
              <a:defRPr sz="3500" b="0">
                <a:solidFill>
                  <a:srgbClr val="2B2F3C"/>
                </a:solidFill>
                <a:latin typeface="Montserrat Light"/>
                <a:ea typeface="Montserrat Light"/>
                <a:cs typeface="Montserrat Light"/>
                <a:sym typeface="Montserrat Light"/>
              </a:defRPr>
            </a:pPr>
            <a:r>
              <a:rPr lang="zh-CN" altLang="zh-CN" sz="1400" dirty="0">
                <a:solidFill>
                  <a:schemeClr val="accent3">
                    <a:lumMod val="40000"/>
                    <a:lumOff val="60000"/>
                  </a:schemeClr>
                </a:solidFill>
                <a:sym typeface="Montserrat Light"/>
              </a:rPr>
              <a:t>将视同行如伙伴，共同为顾客营造良好贴心</a:t>
            </a:r>
            <a:endParaRPr lang="en-US" altLang="zh-CN" sz="1400" dirty="0">
              <a:solidFill>
                <a:schemeClr val="accent3">
                  <a:lumMod val="40000"/>
                  <a:lumOff val="60000"/>
                </a:schemeClr>
              </a:solidFill>
              <a:sym typeface="Montserrat Light"/>
            </a:endParaRPr>
          </a:p>
          <a:p>
            <a:pPr>
              <a:lnSpc>
                <a:spcPct val="150000"/>
              </a:lnSpc>
              <a:defRPr sz="3500" b="0">
                <a:solidFill>
                  <a:srgbClr val="2B2F3C"/>
                </a:solidFill>
                <a:latin typeface="Montserrat Light"/>
                <a:ea typeface="Montserrat Light"/>
                <a:cs typeface="Montserrat Light"/>
                <a:sym typeface="Montserrat Light"/>
              </a:defRPr>
            </a:pPr>
            <a:r>
              <a:rPr lang="zh-CN" altLang="zh-CN" sz="1400" dirty="0">
                <a:solidFill>
                  <a:schemeClr val="accent3">
                    <a:lumMod val="40000"/>
                    <a:lumOff val="60000"/>
                  </a:schemeClr>
                </a:solidFill>
                <a:sym typeface="Montserrat Light"/>
              </a:rPr>
              <a:t>的网络服务消费环境，促进行业健康快速发展。</a:t>
            </a:r>
            <a:endParaRPr sz="1400" dirty="0">
              <a:solidFill>
                <a:schemeClr val="accent3">
                  <a:lumMod val="40000"/>
                  <a:lumOff val="60000"/>
                </a:schemeClr>
              </a:solidFill>
              <a:cs typeface="+mn-ea"/>
              <a:sym typeface="+mn-lt"/>
            </a:endParaRPr>
          </a:p>
        </p:txBody>
      </p:sp>
      <p:sp>
        <p:nvSpPr>
          <p:cNvPr id="26" name="Promo">
            <a:extLst>
              <a:ext uri="{FF2B5EF4-FFF2-40B4-BE49-F238E27FC236}">
                <a16:creationId xmlns:a16="http://schemas.microsoft.com/office/drawing/2014/main" id="{A07568B2-DA38-4453-AF3C-871950612A8A}"/>
              </a:ext>
            </a:extLst>
          </p:cNvPr>
          <p:cNvSpPr txBox="1"/>
          <p:nvPr/>
        </p:nvSpPr>
        <p:spPr>
          <a:xfrm>
            <a:off x="782311" y="4974674"/>
            <a:ext cx="65" cy="203645"/>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l">
              <a:lnSpc>
                <a:spcPct val="150000"/>
              </a:lnSpc>
              <a:defRPr sz="2000" b="0">
                <a:solidFill>
                  <a:srgbClr val="696F78"/>
                </a:solidFill>
                <a:latin typeface="Montserrat Light"/>
                <a:ea typeface="Montserrat Light"/>
                <a:cs typeface="Montserrat Light"/>
                <a:sym typeface="Montserrat Light"/>
              </a:defRPr>
            </a:lvl1pPr>
          </a:lstStyle>
          <a:p>
            <a:endParaRPr sz="1000" dirty="0">
              <a:solidFill>
                <a:schemeClr val="bg1"/>
              </a:solidFill>
              <a:latin typeface="+mn-lt"/>
              <a:ea typeface="+mn-ea"/>
              <a:cs typeface="+mn-ea"/>
              <a:sym typeface="+mn-lt"/>
            </a:endParaRPr>
          </a:p>
        </p:txBody>
      </p:sp>
      <p:sp>
        <p:nvSpPr>
          <p:cNvPr id="27" name="65%">
            <a:extLst>
              <a:ext uri="{FF2B5EF4-FFF2-40B4-BE49-F238E27FC236}">
                <a16:creationId xmlns:a16="http://schemas.microsoft.com/office/drawing/2014/main" id="{5D716D67-CE9E-44EA-A63C-58FB611E4672}"/>
              </a:ext>
            </a:extLst>
          </p:cNvPr>
          <p:cNvSpPr txBox="1"/>
          <p:nvPr/>
        </p:nvSpPr>
        <p:spPr>
          <a:xfrm>
            <a:off x="3375316" y="5107517"/>
            <a:ext cx="264496" cy="203645"/>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r">
              <a:lnSpc>
                <a:spcPct val="150000"/>
              </a:lnSpc>
              <a:defRPr sz="2000" b="0">
                <a:solidFill>
                  <a:srgbClr val="2B2F3C"/>
                </a:solidFill>
                <a:latin typeface="Montserrat SemiBold"/>
                <a:ea typeface="Montserrat SemiBold"/>
                <a:cs typeface="Montserrat SemiBold"/>
                <a:sym typeface="Montserrat SemiBold"/>
              </a:defRPr>
            </a:lvl1pPr>
          </a:lstStyle>
          <a:p>
            <a:r>
              <a:rPr sz="1000" dirty="0">
                <a:solidFill>
                  <a:schemeClr val="bg1"/>
                </a:solidFill>
                <a:latin typeface="+mn-lt"/>
                <a:ea typeface="+mn-ea"/>
                <a:cs typeface="+mn-ea"/>
                <a:sym typeface="+mn-lt"/>
              </a:rPr>
              <a:t>65%</a:t>
            </a:r>
          </a:p>
        </p:txBody>
      </p:sp>
      <p:sp>
        <p:nvSpPr>
          <p:cNvPr id="31" name="矩形 30">
            <a:extLst>
              <a:ext uri="{FF2B5EF4-FFF2-40B4-BE49-F238E27FC236}">
                <a16:creationId xmlns:a16="http://schemas.microsoft.com/office/drawing/2014/main" id="{5F785F94-B30D-4D76-B552-8C30DDAE1838}"/>
              </a:ext>
            </a:extLst>
          </p:cNvPr>
          <p:cNvSpPr/>
          <p:nvPr/>
        </p:nvSpPr>
        <p:spPr>
          <a:xfrm>
            <a:off x="571883" y="949366"/>
            <a:ext cx="3877985" cy="830997"/>
          </a:xfrm>
          <a:prstGeom prst="rect">
            <a:avLst/>
          </a:prstGeom>
        </p:spPr>
        <p:txBody>
          <a:bodyPr wrap="none">
            <a:spAutoFit/>
          </a:bodyPr>
          <a:lstStyle/>
          <a:p>
            <a:r>
              <a:rPr lang="zh-CN" altLang="en-US" sz="4800" dirty="0">
                <a:solidFill>
                  <a:schemeClr val="bg1"/>
                </a:solidFill>
                <a:cs typeface="+mn-ea"/>
                <a:sym typeface="+mn-lt"/>
              </a:rPr>
              <a:t>市场竞争分析</a:t>
            </a:r>
          </a:p>
        </p:txBody>
      </p:sp>
      <p:pic>
        <p:nvPicPr>
          <p:cNvPr id="6" name="图片占位符 5">
            <a:extLst>
              <a:ext uri="{FF2B5EF4-FFF2-40B4-BE49-F238E27FC236}">
                <a16:creationId xmlns:a16="http://schemas.microsoft.com/office/drawing/2014/main" id="{F9763168-EA9F-40EF-9E9B-62ADFC21981C}"/>
              </a:ext>
            </a:extLst>
          </p:cNvPr>
          <p:cNvPicPr>
            <a:picLocks noGrp="1" noChangeAspect="1"/>
          </p:cNvPicPr>
          <p:nvPr>
            <p:ph type="pic" sz="quarter" idx="35"/>
          </p:nvPr>
        </p:nvPicPr>
        <p:blipFill>
          <a:blip r:embed="rId3">
            <a:extLst>
              <a:ext uri="{28A0092B-C50C-407E-A947-70E740481C1C}">
                <a14:useLocalDpi xmlns:a14="http://schemas.microsoft.com/office/drawing/2010/main" val="0"/>
              </a:ext>
            </a:extLst>
          </a:blip>
          <a:srcRect l="18889" r="18889"/>
          <a:stretch>
            <a:fillRect/>
          </a:stretch>
        </p:blipFill>
        <p:spPr/>
      </p:pic>
      <p:pic>
        <p:nvPicPr>
          <p:cNvPr id="11" name="图片占位符 10">
            <a:extLst>
              <a:ext uri="{FF2B5EF4-FFF2-40B4-BE49-F238E27FC236}">
                <a16:creationId xmlns:a16="http://schemas.microsoft.com/office/drawing/2014/main" id="{9D9D9362-D2FF-444A-AE43-496F44C032B2}"/>
              </a:ext>
            </a:extLst>
          </p:cNvPr>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7639" r="7639"/>
          <a:stretch>
            <a:fillRect/>
          </a:stretch>
        </p:blipFill>
        <p:spPr/>
      </p:pic>
      <p:pic>
        <p:nvPicPr>
          <p:cNvPr id="16" name="图片占位符 15">
            <a:extLst>
              <a:ext uri="{FF2B5EF4-FFF2-40B4-BE49-F238E27FC236}">
                <a16:creationId xmlns:a16="http://schemas.microsoft.com/office/drawing/2014/main" id="{29DDD63C-3E4D-4DCC-B5F8-3D75311A2E35}"/>
              </a:ext>
            </a:extLst>
          </p:cNvPr>
          <p:cNvPicPr>
            <a:picLocks noGrp="1" noChangeAspect="1"/>
          </p:cNvPicPr>
          <p:nvPr>
            <p:ph type="pic" sz="quarter" idx="36"/>
          </p:nvPr>
        </p:nvPicPr>
        <p:blipFill>
          <a:blip r:embed="rId5" cstate="print">
            <a:extLst>
              <a:ext uri="{28A0092B-C50C-407E-A947-70E740481C1C}">
                <a14:useLocalDpi xmlns:a14="http://schemas.microsoft.com/office/drawing/2010/main" val="0"/>
              </a:ext>
            </a:extLst>
          </a:blip>
          <a:srcRect l="14138" r="14138"/>
          <a:stretch>
            <a:fillRect/>
          </a:stretch>
        </p:blipFill>
        <p:spPr/>
      </p:pic>
    </p:spTree>
    <p:extLst>
      <p:ext uri="{BB962C8B-B14F-4D97-AF65-F5344CB8AC3E}">
        <p14:creationId xmlns:p14="http://schemas.microsoft.com/office/powerpoint/2010/main" val="196438168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433dd1e9-069c-470f-8e85-5dc01a361af1"/>
  <p:tag name="ISPRING_PRESENTATION_TITLE" val="PowerPoint 演示文稿"/>
</p:tagLst>
</file>

<file path=ppt/theme/theme1.xml><?xml version="1.0" encoding="utf-8"?>
<a:theme xmlns:a="http://schemas.openxmlformats.org/drawingml/2006/main" name="第一PPT，www.1ppt.com">
  <a:themeElements>
    <a:clrScheme name="房利美">
      <a:dk1>
        <a:srgbClr val="000000"/>
      </a:dk1>
      <a:lt1>
        <a:srgbClr val="FFFFFF"/>
      </a:lt1>
      <a:dk2>
        <a:srgbClr val="768394"/>
      </a:dk2>
      <a:lt2>
        <a:srgbClr val="F0F0F0"/>
      </a:lt2>
      <a:accent1>
        <a:srgbClr val="A800EC"/>
      </a:accent1>
      <a:accent2>
        <a:srgbClr val="000E2D"/>
      </a:accent2>
      <a:accent3>
        <a:srgbClr val="FF1C47"/>
      </a:accent3>
      <a:accent4>
        <a:srgbClr val="808080"/>
      </a:accent4>
      <a:accent5>
        <a:srgbClr val="6B6B6B"/>
      </a:accent5>
      <a:accent6>
        <a:srgbClr val="505253"/>
      </a:accent6>
      <a:hlink>
        <a:srgbClr val="4472C4"/>
      </a:hlink>
      <a:folHlink>
        <a:srgbClr val="BFBFBF"/>
      </a:folHlink>
    </a:clrScheme>
    <a:fontScheme name="bq2joh1f">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A800EC"/>
    </a:accent1>
    <a:accent2>
      <a:srgbClr val="000E2D"/>
    </a:accent2>
    <a:accent3>
      <a:srgbClr val="FF1C47"/>
    </a:accent3>
    <a:accent4>
      <a:srgbClr val="808080"/>
    </a:accent4>
    <a:accent5>
      <a:srgbClr val="6B6B6B"/>
    </a:accent5>
    <a:accent6>
      <a:srgbClr val="505253"/>
    </a:accent6>
    <a:hlink>
      <a:srgbClr val="4472C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A800EC"/>
    </a:accent1>
    <a:accent2>
      <a:srgbClr val="000E2D"/>
    </a:accent2>
    <a:accent3>
      <a:srgbClr val="FF1C47"/>
    </a:accent3>
    <a:accent4>
      <a:srgbClr val="808080"/>
    </a:accent4>
    <a:accent5>
      <a:srgbClr val="6B6B6B"/>
    </a:accent5>
    <a:accent6>
      <a:srgbClr val="505253"/>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234</TotalTime>
  <Words>1184</Words>
  <Application>Microsoft Office PowerPoint</Application>
  <PresentationFormat>宽屏</PresentationFormat>
  <Paragraphs>160</Paragraphs>
  <Slides>15</Slides>
  <Notes>15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15</vt:i4>
      </vt:variant>
    </vt:vector>
  </HeadingPairs>
  <TitlesOfParts>
    <vt:vector size="24" baseType="lpstr">
      <vt:lpstr>Gill Sans</vt:lpstr>
      <vt:lpstr>Montserrat Light</vt:lpstr>
      <vt:lpstr>Montserrat SemiBold</vt:lpstr>
      <vt:lpstr>宋体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dc:title>
  <dc:creator>第一PPT</dc:creator>
  <cp:keywords>www.1ppt.com</cp:keywords>
  <dc:description>www.1ppt.com</dc:description>
  <cp:lastModifiedBy>罗 小依</cp:lastModifiedBy>
  <cp:revision>99</cp:revision>
  <cp:lastPrinted>2019-04-29T16:00:00Z</cp:lastPrinted>
  <dcterms:created xsi:type="dcterms:W3CDTF">2019-04-29T16:00:00Z</dcterms:created>
  <dcterms:modified xsi:type="dcterms:W3CDTF">2022-04-16T09:41:27Z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