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DA1C1E-B571-6980-D2A4-5803CEBB5D24}"/>
              </a:ext>
            </a:extLst>
          </p:cNvPr>
          <p:cNvSpPr txBox="1"/>
          <p:nvPr/>
        </p:nvSpPr>
        <p:spPr>
          <a:xfrm>
            <a:off x="836023" y="18113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老龄化</a:t>
            </a:r>
            <a:endParaRPr lang="en-US" altLang="zh-CN" dirty="0"/>
          </a:p>
          <a:p>
            <a:r>
              <a:rPr lang="zh-CN" altLang="en-US" dirty="0"/>
              <a:t>手部异常抖动</a:t>
            </a:r>
          </a:p>
        </p:txBody>
      </p:sp>
    </p:spTree>
    <p:extLst>
      <p:ext uri="{BB962C8B-B14F-4D97-AF65-F5344CB8AC3E}">
        <p14:creationId xmlns:p14="http://schemas.microsoft.com/office/powerpoint/2010/main" val="278059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452BE6-1FE7-C917-BB5A-DA553B969564}"/>
              </a:ext>
            </a:extLst>
          </p:cNvPr>
          <p:cNvGrpSpPr/>
          <p:nvPr/>
        </p:nvGrpSpPr>
        <p:grpSpPr>
          <a:xfrm>
            <a:off x="748936" y="145867"/>
            <a:ext cx="10332735" cy="3130732"/>
            <a:chOff x="748936" y="145867"/>
            <a:chExt cx="10332735" cy="313073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34242C3-F475-E6DF-CED8-C1F090B750DB}"/>
                </a:ext>
              </a:extLst>
            </p:cNvPr>
            <p:cNvSpPr/>
            <p:nvPr/>
          </p:nvSpPr>
          <p:spPr>
            <a:xfrm>
              <a:off x="748937" y="174170"/>
              <a:ext cx="2124891" cy="74893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IMU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FFCBFAF-44A7-BCCD-FD50-BE0C1C05E9AF}"/>
                </a:ext>
              </a:extLst>
            </p:cNvPr>
            <p:cNvSpPr/>
            <p:nvPr/>
          </p:nvSpPr>
          <p:spPr>
            <a:xfrm>
              <a:off x="748936" y="1310639"/>
              <a:ext cx="2124891" cy="74893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IMU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07964D-AEAD-28FD-F84B-6AFF118B043E}"/>
                </a:ext>
              </a:extLst>
            </p:cNvPr>
            <p:cNvSpPr/>
            <p:nvPr/>
          </p:nvSpPr>
          <p:spPr>
            <a:xfrm>
              <a:off x="748936" y="2527662"/>
              <a:ext cx="2124891" cy="74893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WiFi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2E26994-3E43-AC9E-7628-CAEA35C337F9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73828" y="548638"/>
              <a:ext cx="148916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B9ED98D-5C6D-BFE8-D7D7-76D6088C9D74}"/>
                </a:ext>
              </a:extLst>
            </p:cNvPr>
            <p:cNvCxnSpPr/>
            <p:nvPr/>
          </p:nvCxnSpPr>
          <p:spPr>
            <a:xfrm flipV="1">
              <a:off x="2873828" y="1698168"/>
              <a:ext cx="148916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6F3CBA0-5A37-7BB7-7FCB-687795EB2D7B}"/>
                </a:ext>
              </a:extLst>
            </p:cNvPr>
            <p:cNvCxnSpPr/>
            <p:nvPr/>
          </p:nvCxnSpPr>
          <p:spPr>
            <a:xfrm flipV="1">
              <a:off x="2873827" y="2934787"/>
              <a:ext cx="148916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0D781E-2F77-28C4-B48F-26C70A63996A}"/>
                </a:ext>
              </a:extLst>
            </p:cNvPr>
            <p:cNvSpPr/>
            <p:nvPr/>
          </p:nvSpPr>
          <p:spPr>
            <a:xfrm>
              <a:off x="4362993" y="145867"/>
              <a:ext cx="792480" cy="2978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特征提取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12A47B-8040-FA26-BD86-DE1F62CA72B1}"/>
                </a:ext>
              </a:extLst>
            </p:cNvPr>
            <p:cNvSpPr/>
            <p:nvPr/>
          </p:nvSpPr>
          <p:spPr>
            <a:xfrm>
              <a:off x="6161313" y="145867"/>
              <a:ext cx="792480" cy="2978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特征关联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E49972C9-698A-E444-2AF3-1EB3CF7F08B6}"/>
                </a:ext>
              </a:extLst>
            </p:cNvPr>
            <p:cNvSpPr/>
            <p:nvPr/>
          </p:nvSpPr>
          <p:spPr>
            <a:xfrm>
              <a:off x="5231673" y="1556655"/>
              <a:ext cx="853440" cy="256904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BABE0B1-3B4E-8A2F-B0DE-532805701901}"/>
                </a:ext>
              </a:extLst>
            </p:cNvPr>
            <p:cNvSpPr/>
            <p:nvPr/>
          </p:nvSpPr>
          <p:spPr>
            <a:xfrm>
              <a:off x="7073536" y="1556655"/>
              <a:ext cx="853440" cy="256904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020693-B394-D191-F6AF-5871A843561F}"/>
                </a:ext>
              </a:extLst>
            </p:cNvPr>
            <p:cNvSpPr/>
            <p:nvPr/>
          </p:nvSpPr>
          <p:spPr>
            <a:xfrm>
              <a:off x="8122917" y="174170"/>
              <a:ext cx="1169129" cy="2978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特征融合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7FA49DE3-F198-FECB-CEF6-829DD796B7AF}"/>
                </a:ext>
              </a:extLst>
            </p:cNvPr>
            <p:cNvSpPr/>
            <p:nvPr/>
          </p:nvSpPr>
          <p:spPr>
            <a:xfrm>
              <a:off x="9487987" y="1584958"/>
              <a:ext cx="853440" cy="256904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E898E3-936E-AB66-CD49-3E6FCFCABC2E}"/>
                </a:ext>
              </a:extLst>
            </p:cNvPr>
            <p:cNvSpPr txBox="1"/>
            <p:nvPr/>
          </p:nvSpPr>
          <p:spPr>
            <a:xfrm>
              <a:off x="10404563" y="846506"/>
              <a:ext cx="677108" cy="17338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定位结果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D716901-A768-17FA-FA68-F1766B65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54" y="3473344"/>
            <a:ext cx="8601723" cy="294155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77D76B3-3315-7E70-AC28-40F7AF728025}"/>
              </a:ext>
            </a:extLst>
          </p:cNvPr>
          <p:cNvSpPr txBox="1"/>
          <p:nvPr/>
        </p:nvSpPr>
        <p:spPr>
          <a:xfrm>
            <a:off x="1608268" y="921510"/>
            <a:ext cx="677108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992655-627E-5ED8-A6D5-45E1F849BA23}"/>
              </a:ext>
            </a:extLst>
          </p:cNvPr>
          <p:cNvSpPr txBox="1"/>
          <p:nvPr/>
        </p:nvSpPr>
        <p:spPr>
          <a:xfrm>
            <a:off x="0" y="3691057"/>
            <a:ext cx="3570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提供短期的位置和方向估计。由于噪声的积累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,IMU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的估计会随时间漂移。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WiFi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提供长期的绝对位置修正。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WiFi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的数据可以获得更准确的定位。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王鹏程</dc:creator>
  <cp:lastModifiedBy>王 鹏程</cp:lastModifiedBy>
  <cp:revision>2</cp:revision>
  <dcterms:created xsi:type="dcterms:W3CDTF">2023-05-05T14:25:18Z</dcterms:created>
  <dcterms:modified xsi:type="dcterms:W3CDTF">2023-05-05T15:42:05Z</dcterms:modified>
</cp:coreProperties>
</file>