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10" r:id="rId1"/>
  </p:sldMasterIdLst>
  <p:notesMasterIdLst>
    <p:notesMasterId r:id="rId38"/>
  </p:notesMasterIdLst>
  <p:handoutMasterIdLst>
    <p:handoutMasterId r:id="rId39"/>
  </p:handoutMasterIdLst>
  <p:sldIdLst>
    <p:sldId id="256" r:id="rId2"/>
    <p:sldId id="258" r:id="rId3"/>
    <p:sldId id="259" r:id="rId4"/>
    <p:sldId id="263" r:id="rId5"/>
    <p:sldId id="266" r:id="rId6"/>
    <p:sldId id="265" r:id="rId7"/>
    <p:sldId id="268" r:id="rId8"/>
    <p:sldId id="269" r:id="rId9"/>
    <p:sldId id="271" r:id="rId10"/>
    <p:sldId id="264" r:id="rId11"/>
    <p:sldId id="270" r:id="rId12"/>
    <p:sldId id="272" r:id="rId13"/>
    <p:sldId id="275" r:id="rId14"/>
    <p:sldId id="273" r:id="rId15"/>
    <p:sldId id="280" r:id="rId16"/>
    <p:sldId id="298" r:id="rId17"/>
    <p:sldId id="276" r:id="rId18"/>
    <p:sldId id="301" r:id="rId19"/>
    <p:sldId id="303" r:id="rId20"/>
    <p:sldId id="278" r:id="rId21"/>
    <p:sldId id="281" r:id="rId22"/>
    <p:sldId id="284" r:id="rId23"/>
    <p:sldId id="282" r:id="rId24"/>
    <p:sldId id="283" r:id="rId25"/>
    <p:sldId id="288" r:id="rId26"/>
    <p:sldId id="287" r:id="rId27"/>
    <p:sldId id="285" r:id="rId28"/>
    <p:sldId id="292" r:id="rId29"/>
    <p:sldId id="291" r:id="rId30"/>
    <p:sldId id="290" r:id="rId31"/>
    <p:sldId id="289" r:id="rId32"/>
    <p:sldId id="293" r:id="rId33"/>
    <p:sldId id="286" r:id="rId34"/>
    <p:sldId id="294" r:id="rId35"/>
    <p:sldId id="295" r:id="rId36"/>
    <p:sldId id="296" r:id="rId37"/>
  </p:sldIdLst>
  <p:sldSz cx="9144000" cy="6858000" type="screen4x3"/>
  <p:notesSz cx="6858000" cy="9296400"/>
  <p:custDataLst>
    <p:tags r:id="rId40"/>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521415D9-36F7-43E2-AB2F-B90AF26B5E84}">
      <p14:sectionLst xmlns:p14="http://schemas.microsoft.com/office/powerpoint/2010/main">
        <p14:section name="Default Section" id="{31B6FEAF-82BA-48A2-870B-725CFC165420}">
          <p14:sldIdLst>
            <p14:sldId id="256"/>
            <p14:sldId id="258"/>
            <p14:sldId id="259"/>
            <p14:sldId id="263"/>
            <p14:sldId id="266"/>
            <p14:sldId id="265"/>
            <p14:sldId id="268"/>
            <p14:sldId id="269"/>
            <p14:sldId id="271"/>
            <p14:sldId id="264"/>
            <p14:sldId id="270"/>
            <p14:sldId id="272"/>
            <p14:sldId id="275"/>
            <p14:sldId id="273"/>
            <p14:sldId id="280"/>
            <p14:sldId id="298"/>
            <p14:sldId id="276"/>
            <p14:sldId id="301"/>
            <p14:sldId id="303"/>
            <p14:sldId id="278"/>
            <p14:sldId id="281"/>
            <p14:sldId id="284"/>
            <p14:sldId id="282"/>
            <p14:sldId id="283"/>
            <p14:sldId id="288"/>
            <p14:sldId id="287"/>
            <p14:sldId id="285"/>
            <p14:sldId id="292"/>
            <p14:sldId id="291"/>
            <p14:sldId id="290"/>
            <p14:sldId id="289"/>
            <p14:sldId id="293"/>
            <p14:sldId id="286"/>
            <p14:sldId id="294"/>
            <p14:sldId id="295"/>
            <p14:sldId id="296"/>
          </p14:sldIdLst>
        </p14:section>
      </p14:sectionLst>
    </p:ex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53357"/>
    <a:srgbClr val="F47024"/>
    <a:srgbClr val="897DBB"/>
    <a:srgbClr val="FF690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12" autoAdjust="0"/>
    <p:restoredTop sz="95382" autoAdjust="0"/>
  </p:normalViewPr>
  <p:slideViewPr>
    <p:cSldViewPr>
      <p:cViewPr>
        <p:scale>
          <a:sx n="80" d="100"/>
          <a:sy n="80" d="100"/>
        </p:scale>
        <p:origin x="-2514" y="-111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64820"/>
          </a:xfrm>
          <a:prstGeom prst="rect">
            <a:avLst/>
          </a:prstGeom>
        </p:spPr>
        <p:txBody>
          <a:bodyPr vert="horz" lIns="91440" tIns="45720" rIns="91440" bIns="45720" rtlCol="0"/>
          <a:lstStyle>
            <a:lvl1pPr algn="r">
              <a:defRPr sz="1200"/>
            </a:lvl1pPr>
          </a:lstStyle>
          <a:p>
            <a:fld id="{C066A86E-5E6C-4301-9392-38D8449F6C20}" type="datetimeFigureOut">
              <a:rPr lang="en-US" smtClean="0"/>
              <a:pPr/>
              <a:t>2/13/2019</a:t>
            </a:fld>
            <a:endParaRPr lang="en-US" dirty="0"/>
          </a:p>
        </p:txBody>
      </p:sp>
      <p:sp>
        <p:nvSpPr>
          <p:cNvPr id="4" name="Footer Placeholder 3"/>
          <p:cNvSpPr>
            <a:spLocks noGrp="1"/>
          </p:cNvSpPr>
          <p:nvPr>
            <p:ph type="ftr" sz="quarter" idx="2"/>
          </p:nvPr>
        </p:nvSpPr>
        <p:spPr>
          <a:xfrm>
            <a:off x="0" y="8829967"/>
            <a:ext cx="2971800" cy="46482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829967"/>
            <a:ext cx="2971800" cy="464820"/>
          </a:xfrm>
          <a:prstGeom prst="rect">
            <a:avLst/>
          </a:prstGeom>
        </p:spPr>
        <p:txBody>
          <a:bodyPr vert="horz" lIns="91440" tIns="45720" rIns="91440" bIns="45720" rtlCol="0" anchor="b"/>
          <a:lstStyle>
            <a:lvl1pPr algn="r">
              <a:defRPr sz="1200"/>
            </a:lvl1pPr>
          </a:lstStyle>
          <a:p>
            <a:fld id="{5C3C2692-D876-482B-9DDD-ADF8955EC435}" type="slidenum">
              <a:rPr lang="en-US" smtClean="0"/>
              <a:pPr/>
              <a:t>‹#›</a:t>
            </a:fld>
            <a:endParaRPr lang="en-US" dirty="0"/>
          </a:p>
        </p:txBody>
      </p:sp>
    </p:spTree>
    <p:extLst>
      <p:ext uri="{BB962C8B-B14F-4D97-AF65-F5344CB8AC3E}">
        <p14:creationId xmlns:p14="http://schemas.microsoft.com/office/powerpoint/2010/main" val="315341670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dirty="0"/>
          </a:p>
        </p:txBody>
      </p:sp>
      <p:sp>
        <p:nvSpPr>
          <p:cNvPr id="3" name="Date Placeholder 2"/>
          <p:cNvSpPr>
            <a:spLocks noGrp="1"/>
          </p:cNvSpPr>
          <p:nvPr>
            <p:ph type="dt" idx="1"/>
          </p:nvPr>
        </p:nvSpPr>
        <p:spPr>
          <a:xfrm>
            <a:off x="3884613" y="0"/>
            <a:ext cx="2971800" cy="46482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DBA8D846-932C-4F23-A6CE-D1E7373B31A2}" type="datetimeFigureOut">
              <a:rPr lang="en-US"/>
              <a:pPr>
                <a:defRPr/>
              </a:pPr>
              <a:t>2/13/2019</a:t>
            </a:fld>
            <a:endParaRPr lang="en-US" dirty="0"/>
          </a:p>
        </p:txBody>
      </p:sp>
      <p:sp>
        <p:nvSpPr>
          <p:cNvPr id="4" name="Slide Image Placeholder 3"/>
          <p:cNvSpPr>
            <a:spLocks noGrp="1" noRot="1" noChangeAspect="1"/>
          </p:cNvSpPr>
          <p:nvPr>
            <p:ph type="sldImg" idx="2"/>
          </p:nvPr>
        </p:nvSpPr>
        <p:spPr>
          <a:xfrm>
            <a:off x="1104900" y="696913"/>
            <a:ext cx="4648200" cy="3486150"/>
          </a:xfrm>
          <a:prstGeom prst="rect">
            <a:avLst/>
          </a:prstGeom>
          <a:noFill/>
          <a:ln w="12700">
            <a:solidFill>
              <a:prstClr val="black"/>
            </a:solidFill>
          </a:ln>
        </p:spPr>
        <p:txBody>
          <a:bodyPr vert="horz" lIns="91440" tIns="45720" rIns="91440" bIns="45720" rtlCol="0" anchor="ctr"/>
          <a:lstStyle/>
          <a:p>
            <a:pPr lvl="0"/>
            <a:endParaRPr lang="en-US" noProof="0" dirty="0" smtClean="0"/>
          </a:p>
        </p:txBody>
      </p:sp>
      <p:sp>
        <p:nvSpPr>
          <p:cNvPr id="5" name="Notes Placeholder 4"/>
          <p:cNvSpPr>
            <a:spLocks noGrp="1"/>
          </p:cNvSpPr>
          <p:nvPr>
            <p:ph type="body" sz="quarter" idx="3"/>
          </p:nvPr>
        </p:nvSpPr>
        <p:spPr>
          <a:xfrm>
            <a:off x="685800" y="4415790"/>
            <a:ext cx="5486400" cy="418338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829967"/>
            <a:ext cx="2971800" cy="46482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dirty="0"/>
          </a:p>
        </p:txBody>
      </p:sp>
      <p:sp>
        <p:nvSpPr>
          <p:cNvPr id="7" name="Slide Number Placeholder 6"/>
          <p:cNvSpPr>
            <a:spLocks noGrp="1"/>
          </p:cNvSpPr>
          <p:nvPr>
            <p:ph type="sldNum" sz="quarter" idx="5"/>
          </p:nvPr>
        </p:nvSpPr>
        <p:spPr>
          <a:xfrm>
            <a:off x="3884613" y="8829967"/>
            <a:ext cx="2971800" cy="46482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0E807AB4-E51C-4E19-9902-6E73444E15E1}" type="slidenum">
              <a:rPr lang="en-US"/>
              <a:pPr>
                <a:defRPr/>
              </a:pPr>
              <a:t>‹#›</a:t>
            </a:fld>
            <a:endParaRPr lang="en-US" dirty="0"/>
          </a:p>
        </p:txBody>
      </p:sp>
    </p:spTree>
    <p:extLst>
      <p:ext uri="{BB962C8B-B14F-4D97-AF65-F5344CB8AC3E}">
        <p14:creationId xmlns:p14="http://schemas.microsoft.com/office/powerpoint/2010/main" val="3585030188"/>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Arial" pitchFamily="34" charset="0"/>
      </a:defRPr>
    </a:lvl1pPr>
    <a:lvl2pPr marL="457200" algn="l" rtl="0" eaLnBrk="0" fontAlgn="base" hangingPunct="0">
      <a:spcBef>
        <a:spcPct val="30000"/>
      </a:spcBef>
      <a:spcAft>
        <a:spcPct val="0"/>
      </a:spcAft>
      <a:defRPr sz="1200" kern="1200">
        <a:solidFill>
          <a:schemeClr val="tx1"/>
        </a:solidFill>
        <a:latin typeface="+mn-lt"/>
        <a:ea typeface="+mn-ea"/>
        <a:cs typeface="Arial" pitchFamily="34" charset="0"/>
      </a:defRPr>
    </a:lvl2pPr>
    <a:lvl3pPr marL="914400" algn="l" rtl="0" eaLnBrk="0" fontAlgn="base" hangingPunct="0">
      <a:spcBef>
        <a:spcPct val="30000"/>
      </a:spcBef>
      <a:spcAft>
        <a:spcPct val="0"/>
      </a:spcAft>
      <a:defRPr sz="1200" kern="1200">
        <a:solidFill>
          <a:schemeClr val="tx1"/>
        </a:solidFill>
        <a:latin typeface="+mn-lt"/>
        <a:ea typeface="+mn-ea"/>
        <a:cs typeface="Arial" pitchFamily="34" charset="0"/>
      </a:defRPr>
    </a:lvl3pPr>
    <a:lvl4pPr marL="1371600" algn="l" rtl="0" eaLnBrk="0" fontAlgn="base" hangingPunct="0">
      <a:spcBef>
        <a:spcPct val="30000"/>
      </a:spcBef>
      <a:spcAft>
        <a:spcPct val="0"/>
      </a:spcAft>
      <a:defRPr sz="1200" kern="1200">
        <a:solidFill>
          <a:schemeClr val="tx1"/>
        </a:solidFill>
        <a:latin typeface="+mn-lt"/>
        <a:ea typeface="+mn-ea"/>
        <a:cs typeface="Arial" pitchFamily="34" charset="0"/>
      </a:defRPr>
    </a:lvl4pPr>
    <a:lvl5pPr marL="1828800" algn="l" rtl="0" eaLnBrk="0" fontAlgn="base" hangingPunct="0">
      <a:spcBef>
        <a:spcPct val="30000"/>
      </a:spcBef>
      <a:spcAft>
        <a:spcPct val="0"/>
      </a:spcAft>
      <a:defRPr sz="1200" kern="1200">
        <a:solidFill>
          <a:schemeClr val="tx1"/>
        </a:solidFill>
        <a:latin typeface="+mn-lt"/>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E807AB4-E51C-4E19-9902-6E73444E15E1}" type="slidenum">
              <a:rPr lang="en-US" smtClean="0"/>
              <a:pPr>
                <a:defRPr/>
              </a:pPr>
              <a:t>1</a:t>
            </a:fld>
            <a:endParaRPr lang="en-US" dirty="0"/>
          </a:p>
        </p:txBody>
      </p:sp>
    </p:spTree>
    <p:extLst>
      <p:ext uri="{BB962C8B-B14F-4D97-AF65-F5344CB8AC3E}">
        <p14:creationId xmlns:p14="http://schemas.microsoft.com/office/powerpoint/2010/main" val="40059578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Image Placeholder 1"/>
          <p:cNvSpPr>
            <a:spLocks noGrp="1" noRot="1" noChangeAspect="1"/>
          </p:cNvSpPr>
          <p:nvPr>
            <p:ph type="sldImg"/>
          </p:nvPr>
        </p:nvSpPr>
        <p:spPr bwMode="auto">
          <a:noFill/>
          <a:ln>
            <a:solidFill>
              <a:srgbClr val="000000"/>
            </a:solidFill>
            <a:miter lim="800000"/>
            <a:headEnd/>
            <a:tailEnd/>
          </a:ln>
        </p:spPr>
      </p:sp>
      <p:sp>
        <p:nvSpPr>
          <p:cNvPr id="49154" name="Notes Placeholder 2"/>
          <p:cNvSpPr>
            <a:spLocks noGrp="1"/>
          </p:cNvSpPr>
          <p:nvPr>
            <p:ph type="body" idx="1"/>
          </p:nvPr>
        </p:nvSpPr>
        <p:spPr bwMode="auto">
          <a:noFill/>
        </p:spPr>
        <p:txBody>
          <a:bodyPr/>
          <a:lstStyle/>
          <a:p>
            <a:pPr eaLnBrk="1" hangingPunct="1"/>
            <a:endParaRPr lang="en-US" dirty="0" smtClean="0">
              <a:cs typeface="Arial" charset="0"/>
            </a:endParaRPr>
          </a:p>
        </p:txBody>
      </p:sp>
      <p:sp>
        <p:nvSpPr>
          <p:cNvPr id="4" name="Slide Number Placeholder 3"/>
          <p:cNvSpPr>
            <a:spLocks noGrp="1"/>
          </p:cNvSpPr>
          <p:nvPr>
            <p:ph type="sldNum" sz="quarter" idx="5"/>
          </p:nvPr>
        </p:nvSpPr>
        <p:spPr/>
        <p:txBody>
          <a:bodyPr/>
          <a:lstStyle/>
          <a:p>
            <a:pPr>
              <a:defRPr/>
            </a:pPr>
            <a:fld id="{1DFF6571-B612-41C0-BF1E-90D12ADE3C32}" type="slidenum">
              <a:rPr lang="en-US" smtClean="0"/>
              <a:pPr>
                <a:defRPr/>
              </a:pPr>
              <a:t>11</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Image Placeholder 1"/>
          <p:cNvSpPr>
            <a:spLocks noGrp="1" noRot="1" noChangeAspect="1"/>
          </p:cNvSpPr>
          <p:nvPr>
            <p:ph type="sldImg"/>
          </p:nvPr>
        </p:nvSpPr>
        <p:spPr bwMode="auto">
          <a:noFill/>
          <a:ln>
            <a:solidFill>
              <a:srgbClr val="000000"/>
            </a:solidFill>
            <a:miter lim="800000"/>
            <a:headEnd/>
            <a:tailEnd/>
          </a:ln>
        </p:spPr>
      </p:sp>
      <p:sp>
        <p:nvSpPr>
          <p:cNvPr id="51202" name="Notes Placeholder 2"/>
          <p:cNvSpPr>
            <a:spLocks noGrp="1"/>
          </p:cNvSpPr>
          <p:nvPr>
            <p:ph type="body" idx="1"/>
          </p:nvPr>
        </p:nvSpPr>
        <p:spPr bwMode="auto">
          <a:noFill/>
        </p:spPr>
        <p:txBody>
          <a:bodyPr/>
          <a:lstStyle/>
          <a:p>
            <a:pPr eaLnBrk="1" hangingPunct="1"/>
            <a:r>
              <a:rPr lang="en-US" dirty="0" smtClean="0">
                <a:cs typeface="Arial" charset="0"/>
              </a:rPr>
              <a:t>According to the functions approach, managers perform certain activities or functions as they efficiently and effectively coordinate the work of others. What are these</a:t>
            </a:r>
          </a:p>
          <a:p>
            <a:pPr eaLnBrk="1" hangingPunct="1"/>
            <a:r>
              <a:rPr lang="en-US" dirty="0" smtClean="0">
                <a:cs typeface="Arial" charset="0"/>
              </a:rPr>
              <a:t>functions? Henri Fayol, a French businessman, first proposed in the early part of the twentieth century that all managers perform five functions: planning, organizing,</a:t>
            </a:r>
          </a:p>
          <a:p>
            <a:pPr eaLnBrk="1" hangingPunct="1"/>
            <a:r>
              <a:rPr lang="en-US" dirty="0" smtClean="0">
                <a:cs typeface="Arial" charset="0"/>
              </a:rPr>
              <a:t>commanding, coordinating, and controlling. Today, these functions have been condensed to four: planning, organizing, leading, and controlling (see Exhibit 1-4).</a:t>
            </a:r>
          </a:p>
        </p:txBody>
      </p:sp>
      <p:sp>
        <p:nvSpPr>
          <p:cNvPr id="4" name="Slide Number Placeholder 3"/>
          <p:cNvSpPr>
            <a:spLocks noGrp="1"/>
          </p:cNvSpPr>
          <p:nvPr>
            <p:ph type="sldNum" sz="quarter" idx="5"/>
          </p:nvPr>
        </p:nvSpPr>
        <p:spPr/>
        <p:txBody>
          <a:bodyPr/>
          <a:lstStyle/>
          <a:p>
            <a:pPr>
              <a:defRPr/>
            </a:pPr>
            <a:fld id="{D19D0593-AD7D-4440-A5E2-17FB6913A998}" type="slidenum">
              <a:rPr lang="en-US" smtClean="0"/>
              <a:pPr>
                <a:defRPr/>
              </a:pPr>
              <a:t>12</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Slide Image Placeholder 1"/>
          <p:cNvSpPr>
            <a:spLocks noGrp="1" noRot="1" noChangeAspect="1"/>
          </p:cNvSpPr>
          <p:nvPr>
            <p:ph type="sldImg"/>
          </p:nvPr>
        </p:nvSpPr>
        <p:spPr bwMode="auto">
          <a:noFill/>
          <a:ln>
            <a:solidFill>
              <a:srgbClr val="000000"/>
            </a:solidFill>
            <a:miter lim="800000"/>
            <a:headEnd/>
            <a:tailEnd/>
          </a:ln>
        </p:spPr>
      </p:sp>
      <p:sp>
        <p:nvSpPr>
          <p:cNvPr id="53250" name="Notes Placeholder 2"/>
          <p:cNvSpPr>
            <a:spLocks noGrp="1"/>
          </p:cNvSpPr>
          <p:nvPr>
            <p:ph type="body" idx="1"/>
          </p:nvPr>
        </p:nvSpPr>
        <p:spPr bwMode="auto">
          <a:noFill/>
        </p:spPr>
        <p:txBody>
          <a:bodyPr/>
          <a:lstStyle/>
          <a:p>
            <a:pPr eaLnBrk="1" hangingPunct="1"/>
            <a:r>
              <a:rPr lang="en-US" dirty="0" smtClean="0">
                <a:cs typeface="Arial" charset="0"/>
              </a:rPr>
              <a:t>As managers engage in </a:t>
            </a:r>
            <a:r>
              <a:rPr lang="en-US" b="1" dirty="0" smtClean="0">
                <a:cs typeface="Arial" charset="0"/>
              </a:rPr>
              <a:t>planning</a:t>
            </a:r>
            <a:r>
              <a:rPr lang="en-US" dirty="0" smtClean="0">
                <a:cs typeface="Arial" charset="0"/>
              </a:rPr>
              <a:t>, they set goals, establish strategies for achieving those goals, and develop plans to integrate and coordinate activities.</a:t>
            </a:r>
          </a:p>
          <a:p>
            <a:pPr eaLnBrk="1" hangingPunct="1"/>
            <a:endParaRPr lang="en-US" dirty="0" smtClean="0">
              <a:cs typeface="Arial" charset="0"/>
            </a:endParaRPr>
          </a:p>
          <a:p>
            <a:pPr eaLnBrk="1" hangingPunct="1"/>
            <a:r>
              <a:rPr lang="en-US" dirty="0" smtClean="0">
                <a:cs typeface="Arial" charset="0"/>
              </a:rPr>
              <a:t>When managers organize, they determine what tasks are to be done, who is to do them, how the tasks are to be grouped, who reports</a:t>
            </a:r>
            <a:r>
              <a:rPr lang="en-US" baseline="0" dirty="0" smtClean="0">
                <a:cs typeface="Arial" charset="0"/>
              </a:rPr>
              <a:t> </a:t>
            </a:r>
            <a:r>
              <a:rPr lang="en-US" dirty="0" smtClean="0">
                <a:cs typeface="Arial" charset="0"/>
              </a:rPr>
              <a:t>to whom, and where decisions are to be made.</a:t>
            </a:r>
          </a:p>
          <a:p>
            <a:pPr eaLnBrk="1" hangingPunct="1"/>
            <a:endParaRPr lang="en-US" dirty="0" smtClean="0">
              <a:cs typeface="Arial" charset="0"/>
            </a:endParaRPr>
          </a:p>
          <a:p>
            <a:pPr eaLnBrk="1" hangingPunct="1"/>
            <a:r>
              <a:rPr lang="en-US" dirty="0" smtClean="0">
                <a:cs typeface="Arial" charset="0"/>
              </a:rPr>
              <a:t>When managers motivate subordinates, help resolve work group conflicts, influence individuals or teams as they work, select the most effective communication</a:t>
            </a:r>
          </a:p>
          <a:p>
            <a:pPr eaLnBrk="1" hangingPunct="1"/>
            <a:r>
              <a:rPr lang="en-US" dirty="0" smtClean="0">
                <a:cs typeface="Arial" charset="0"/>
              </a:rPr>
              <a:t>channel, or deal in any way with employee behavior issues, they’re leading.  To ensure goals are met and work is done as it should be, managers monitor and evaluate performance. Actual performance is compared with the set goals. If those goals aren’t achieved, it’s the manager’s job to get work back on track.</a:t>
            </a:r>
          </a:p>
          <a:p>
            <a:pPr eaLnBrk="1" hangingPunct="1"/>
            <a:endParaRPr lang="en-US" dirty="0" smtClean="0">
              <a:cs typeface="Arial" charset="0"/>
            </a:endParaRPr>
          </a:p>
          <a:p>
            <a:pPr eaLnBrk="1" hangingPunct="1"/>
            <a:r>
              <a:rPr lang="en-US" dirty="0" smtClean="0">
                <a:cs typeface="Arial" charset="0"/>
              </a:rPr>
              <a:t>This process of monitoring, comparing, and correcting is the controlling function.</a:t>
            </a:r>
          </a:p>
        </p:txBody>
      </p:sp>
      <p:sp>
        <p:nvSpPr>
          <p:cNvPr id="4" name="Slide Number Placeholder 3"/>
          <p:cNvSpPr>
            <a:spLocks noGrp="1"/>
          </p:cNvSpPr>
          <p:nvPr>
            <p:ph type="sldNum" sz="quarter" idx="5"/>
          </p:nvPr>
        </p:nvSpPr>
        <p:spPr/>
        <p:txBody>
          <a:bodyPr/>
          <a:lstStyle/>
          <a:p>
            <a:pPr>
              <a:defRPr/>
            </a:pPr>
            <a:fld id="{2FCA9D3D-2066-4629-A64F-B6D90205D49C}" type="slidenum">
              <a:rPr lang="en-US" smtClean="0"/>
              <a:pPr>
                <a:defRPr/>
              </a:pPr>
              <a:t>13</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Slide Image Placeholder 1"/>
          <p:cNvSpPr>
            <a:spLocks noGrp="1" noRot="1" noChangeAspect="1"/>
          </p:cNvSpPr>
          <p:nvPr>
            <p:ph type="sldImg"/>
          </p:nvPr>
        </p:nvSpPr>
        <p:spPr bwMode="auto">
          <a:noFill/>
          <a:ln>
            <a:solidFill>
              <a:srgbClr val="000000"/>
            </a:solidFill>
            <a:miter lim="800000"/>
            <a:headEnd/>
            <a:tailEnd/>
          </a:ln>
        </p:spPr>
      </p:sp>
      <p:sp>
        <p:nvSpPr>
          <p:cNvPr id="55298" name="Notes Placeholder 2"/>
          <p:cNvSpPr>
            <a:spLocks noGrp="1"/>
          </p:cNvSpPr>
          <p:nvPr>
            <p:ph type="body" idx="1"/>
          </p:nvPr>
        </p:nvSpPr>
        <p:spPr bwMode="auto">
          <a:noFill/>
        </p:spPr>
        <p:txBody>
          <a:bodyPr/>
          <a:lstStyle/>
          <a:p>
            <a:pPr eaLnBrk="1" hangingPunct="1"/>
            <a:r>
              <a:rPr lang="en-US" dirty="0" smtClean="0">
                <a:cs typeface="Arial" charset="0"/>
              </a:rPr>
              <a:t>Henry Mintzberg, a well-known management researcher, studied actual managers at work. In his first comprehensive study, Mintzberg concluded that what managers do</a:t>
            </a:r>
            <a:r>
              <a:rPr lang="en-US" baseline="0" dirty="0" smtClean="0">
                <a:cs typeface="Arial" charset="0"/>
              </a:rPr>
              <a:t> </a:t>
            </a:r>
            <a:r>
              <a:rPr lang="en-US" dirty="0" smtClean="0">
                <a:cs typeface="Arial" charset="0"/>
              </a:rPr>
              <a:t>can best be described by looking at the managerial roles they engage in at work. The term </a:t>
            </a:r>
            <a:r>
              <a:rPr lang="en-US" b="1" dirty="0" smtClean="0">
                <a:cs typeface="Arial" charset="0"/>
              </a:rPr>
              <a:t>managerial roles </a:t>
            </a:r>
            <a:r>
              <a:rPr lang="en-US" dirty="0" smtClean="0">
                <a:cs typeface="Arial" charset="0"/>
              </a:rPr>
              <a:t>refers to specific actions or behaviors expected of, and exhibited</a:t>
            </a:r>
            <a:r>
              <a:rPr lang="en-US" baseline="0" dirty="0" smtClean="0">
                <a:cs typeface="Arial" charset="0"/>
              </a:rPr>
              <a:t> </a:t>
            </a:r>
            <a:r>
              <a:rPr lang="en-US" dirty="0" smtClean="0">
                <a:cs typeface="Arial" charset="0"/>
              </a:rPr>
              <a:t>by, a manager.</a:t>
            </a:r>
          </a:p>
        </p:txBody>
      </p:sp>
      <p:sp>
        <p:nvSpPr>
          <p:cNvPr id="4" name="Slide Number Placeholder 3"/>
          <p:cNvSpPr>
            <a:spLocks noGrp="1"/>
          </p:cNvSpPr>
          <p:nvPr>
            <p:ph type="sldNum" sz="quarter" idx="5"/>
          </p:nvPr>
        </p:nvSpPr>
        <p:spPr/>
        <p:txBody>
          <a:bodyPr/>
          <a:lstStyle/>
          <a:p>
            <a:pPr>
              <a:defRPr/>
            </a:pPr>
            <a:fld id="{1D0D9EE8-98F7-4706-8FA5-E1D1BEB0E7FC}" type="slidenum">
              <a:rPr lang="en-US" smtClean="0"/>
              <a:pPr>
                <a:defRPr/>
              </a:pPr>
              <a:t>14</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Slide Image Placeholder 1"/>
          <p:cNvSpPr>
            <a:spLocks noGrp="1" noRot="1" noChangeAspect="1"/>
          </p:cNvSpPr>
          <p:nvPr>
            <p:ph type="sldImg"/>
          </p:nvPr>
        </p:nvSpPr>
        <p:spPr bwMode="auto">
          <a:noFill/>
          <a:ln>
            <a:solidFill>
              <a:srgbClr val="000000"/>
            </a:solidFill>
            <a:miter lim="800000"/>
            <a:headEnd/>
            <a:tailEnd/>
          </a:ln>
        </p:spPr>
      </p:sp>
      <p:sp>
        <p:nvSpPr>
          <p:cNvPr id="57346" name="Notes Placeholder 2"/>
          <p:cNvSpPr>
            <a:spLocks noGrp="1"/>
          </p:cNvSpPr>
          <p:nvPr>
            <p:ph type="body" idx="1"/>
          </p:nvPr>
        </p:nvSpPr>
        <p:spPr bwMode="auto">
          <a:noFill/>
        </p:spPr>
        <p:txBody>
          <a:bodyPr/>
          <a:lstStyle/>
          <a:p>
            <a:pPr eaLnBrk="1" hangingPunct="1"/>
            <a:r>
              <a:rPr lang="en-US" dirty="0" smtClean="0">
                <a:cs typeface="Arial" charset="0"/>
              </a:rPr>
              <a:t>As shown in Exhibit 1-5, these 10 roles are grouped around interpersonal relationships, the transfer of information, </a:t>
            </a:r>
            <a:r>
              <a:rPr lang="en-US" smtClean="0">
                <a:cs typeface="Arial" charset="0"/>
              </a:rPr>
              <a:t>and decision-making</a:t>
            </a:r>
            <a:r>
              <a:rPr lang="en-US" dirty="0" smtClean="0">
                <a:cs typeface="Arial" charset="0"/>
              </a:rPr>
              <a:t>.</a:t>
            </a:r>
          </a:p>
          <a:p>
            <a:pPr eaLnBrk="1" hangingPunct="1"/>
            <a:endParaRPr lang="en-US" dirty="0" smtClean="0">
              <a:cs typeface="Arial" charset="0"/>
            </a:endParaRPr>
          </a:p>
          <a:p>
            <a:pPr eaLnBrk="1" hangingPunct="1"/>
            <a:r>
              <a:rPr lang="en-US" dirty="0" smtClean="0">
                <a:cs typeface="Arial" charset="0"/>
              </a:rPr>
              <a:t>The </a:t>
            </a:r>
            <a:r>
              <a:rPr lang="en-US" b="1" dirty="0" smtClean="0">
                <a:cs typeface="Arial" charset="0"/>
              </a:rPr>
              <a:t>interpersonal roles </a:t>
            </a:r>
            <a:r>
              <a:rPr lang="en-US" dirty="0" smtClean="0">
                <a:cs typeface="Arial" charset="0"/>
              </a:rPr>
              <a:t>involve people (subordinates and persons outside the organization) and other ceremonial and symbolic duties. The three </a:t>
            </a:r>
            <a:r>
              <a:rPr lang="en-US" b="0" dirty="0" smtClean="0">
                <a:cs typeface="Arial" charset="0"/>
              </a:rPr>
              <a:t>interpersonal</a:t>
            </a:r>
          </a:p>
          <a:p>
            <a:pPr eaLnBrk="1" hangingPunct="1"/>
            <a:r>
              <a:rPr lang="en-US" b="0" dirty="0" smtClean="0">
                <a:cs typeface="Arial" charset="0"/>
              </a:rPr>
              <a:t>roles</a:t>
            </a:r>
            <a:r>
              <a:rPr lang="en-US" dirty="0" smtClean="0">
                <a:cs typeface="Arial" charset="0"/>
              </a:rPr>
              <a:t> include figurehead, leader, and liaison. The </a:t>
            </a:r>
            <a:r>
              <a:rPr lang="en-US" b="1" dirty="0" smtClean="0">
                <a:cs typeface="Arial" charset="0"/>
              </a:rPr>
              <a:t>informational roles </a:t>
            </a:r>
            <a:r>
              <a:rPr lang="en-US" dirty="0" smtClean="0">
                <a:cs typeface="Arial" charset="0"/>
              </a:rPr>
              <a:t>involve collecting, receiving, and disseminating information. The three informational roles include  monitor, disseminator, and spokesperson. Finally, the </a:t>
            </a:r>
            <a:r>
              <a:rPr lang="en-US" b="1" dirty="0" smtClean="0">
                <a:cs typeface="Arial" charset="0"/>
              </a:rPr>
              <a:t>decisional roles </a:t>
            </a:r>
            <a:r>
              <a:rPr lang="en-US" dirty="0" smtClean="0">
                <a:cs typeface="Arial" charset="0"/>
              </a:rPr>
              <a:t>entail making decisions or choices and include entrepreneur, disturbance handler, resource allocator,</a:t>
            </a:r>
          </a:p>
          <a:p>
            <a:pPr eaLnBrk="1" hangingPunct="1"/>
            <a:r>
              <a:rPr lang="en-US" dirty="0" smtClean="0">
                <a:cs typeface="Arial" charset="0"/>
              </a:rPr>
              <a:t>and negotiator.   </a:t>
            </a:r>
          </a:p>
        </p:txBody>
      </p:sp>
      <p:sp>
        <p:nvSpPr>
          <p:cNvPr id="4" name="Slide Number Placeholder 3"/>
          <p:cNvSpPr>
            <a:spLocks noGrp="1"/>
          </p:cNvSpPr>
          <p:nvPr>
            <p:ph type="sldNum" sz="quarter" idx="5"/>
          </p:nvPr>
        </p:nvSpPr>
        <p:spPr/>
        <p:txBody>
          <a:bodyPr/>
          <a:lstStyle/>
          <a:p>
            <a:pPr>
              <a:defRPr/>
            </a:pPr>
            <a:fld id="{240812DB-3FEE-4F44-A51C-DE7CB9007608}" type="slidenum">
              <a:rPr lang="en-US" smtClean="0"/>
              <a:pPr>
                <a:defRPr/>
              </a:pPr>
              <a:t>15</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Slide Image Placeholder 1"/>
          <p:cNvSpPr>
            <a:spLocks noGrp="1" noRot="1" noChangeAspect="1"/>
          </p:cNvSpPr>
          <p:nvPr>
            <p:ph type="sldImg"/>
          </p:nvPr>
        </p:nvSpPr>
        <p:spPr bwMode="auto">
          <a:noFill/>
          <a:ln>
            <a:solidFill>
              <a:srgbClr val="000000"/>
            </a:solidFill>
            <a:miter lim="800000"/>
            <a:headEnd/>
            <a:tailEnd/>
          </a:ln>
        </p:spPr>
      </p:sp>
      <p:sp>
        <p:nvSpPr>
          <p:cNvPr id="61442" name="Notes Placeholder 2"/>
          <p:cNvSpPr>
            <a:spLocks noGrp="1"/>
          </p:cNvSpPr>
          <p:nvPr>
            <p:ph type="body" idx="1"/>
          </p:nvPr>
        </p:nvSpPr>
        <p:spPr bwMode="auto">
          <a:noFill/>
        </p:spPr>
        <p:txBody>
          <a:bodyPr/>
          <a:lstStyle/>
          <a:p>
            <a:pPr eaLnBrk="1" hangingPunct="1"/>
            <a:r>
              <a:rPr lang="en-US" dirty="0" smtClean="0">
                <a:cs typeface="Arial" charset="0"/>
              </a:rPr>
              <a:t>What types of skills do managers need? Robert L. Katz proposed that managers need three critical skills in managing: technical, human, and conceptual.  </a:t>
            </a:r>
          </a:p>
          <a:p>
            <a:pPr eaLnBrk="1" hangingPunct="1"/>
            <a:endParaRPr lang="en-US" dirty="0" smtClean="0">
              <a:cs typeface="Arial" charset="0"/>
            </a:endParaRPr>
          </a:p>
          <a:p>
            <a:pPr eaLnBrk="1" hangingPunct="1"/>
            <a:r>
              <a:rPr lang="en-US" b="1" dirty="0" smtClean="0">
                <a:cs typeface="Arial" charset="0"/>
              </a:rPr>
              <a:t>Technical skills </a:t>
            </a:r>
            <a:r>
              <a:rPr lang="en-US" dirty="0" smtClean="0">
                <a:cs typeface="Arial" charset="0"/>
              </a:rPr>
              <a:t>are the job-specific knowledge and techniques needed to proficiently perform work tasks. These skills tend to be more important for first-line managers because</a:t>
            </a:r>
            <a:r>
              <a:rPr lang="en-US" baseline="0" dirty="0" smtClean="0">
                <a:cs typeface="Arial" charset="0"/>
              </a:rPr>
              <a:t> </a:t>
            </a:r>
            <a:r>
              <a:rPr lang="en-US" dirty="0" smtClean="0">
                <a:cs typeface="Arial" charset="0"/>
              </a:rPr>
              <a:t>they typically manage employees who use tools and techniques to produce the organization’s products or service the organization’s customers.</a:t>
            </a:r>
          </a:p>
          <a:p>
            <a:pPr eaLnBrk="1" hangingPunct="1"/>
            <a:endParaRPr lang="en-US" dirty="0" smtClean="0">
              <a:cs typeface="Arial" charset="0"/>
            </a:endParaRPr>
          </a:p>
          <a:p>
            <a:pPr eaLnBrk="1" hangingPunct="1"/>
            <a:r>
              <a:rPr lang="en-US" b="1" dirty="0" smtClean="0">
                <a:cs typeface="Arial" charset="0"/>
              </a:rPr>
              <a:t>Human skills</a:t>
            </a:r>
            <a:r>
              <a:rPr lang="en-US" dirty="0" smtClean="0">
                <a:cs typeface="Arial" charset="0"/>
              </a:rPr>
              <a:t> involve the ability to work well with other people both individually and in a group. Because all managers deal with people, these skills are equally important to all levels</a:t>
            </a:r>
            <a:r>
              <a:rPr lang="en-US" baseline="0" dirty="0" smtClean="0">
                <a:cs typeface="Arial" charset="0"/>
              </a:rPr>
              <a:t> </a:t>
            </a:r>
            <a:r>
              <a:rPr lang="en-US" dirty="0" smtClean="0">
                <a:cs typeface="Arial" charset="0"/>
              </a:rPr>
              <a:t>of management.</a:t>
            </a:r>
          </a:p>
          <a:p>
            <a:pPr eaLnBrk="1" hangingPunct="1"/>
            <a:endParaRPr lang="en-US" dirty="0" smtClean="0">
              <a:cs typeface="Arial" charset="0"/>
            </a:endParaRPr>
          </a:p>
          <a:p>
            <a:pPr eaLnBrk="1" hangingPunct="1"/>
            <a:r>
              <a:rPr lang="en-US" dirty="0" smtClean="0">
                <a:cs typeface="Arial" charset="0"/>
              </a:rPr>
              <a:t>Finally, </a:t>
            </a:r>
            <a:r>
              <a:rPr lang="en-US" b="1" dirty="0" smtClean="0">
                <a:cs typeface="Arial" charset="0"/>
              </a:rPr>
              <a:t>conceptual skills </a:t>
            </a:r>
            <a:r>
              <a:rPr lang="en-US" dirty="0" smtClean="0">
                <a:cs typeface="Arial" charset="0"/>
              </a:rPr>
              <a:t>are the skills managers use to think and to conceptualize about abstract and complex situations. Using these skills, managers see the organization</a:t>
            </a:r>
          </a:p>
          <a:p>
            <a:pPr eaLnBrk="1" hangingPunct="1"/>
            <a:r>
              <a:rPr lang="en-US" dirty="0" smtClean="0">
                <a:cs typeface="Arial" charset="0"/>
              </a:rPr>
              <a:t>as a whole, understand the relationships among various subunits, and visualize how the organization fits into its broader environment. These skills are most important</a:t>
            </a:r>
          </a:p>
          <a:p>
            <a:pPr eaLnBrk="1" hangingPunct="1"/>
            <a:r>
              <a:rPr lang="en-US" dirty="0" smtClean="0">
                <a:cs typeface="Arial" charset="0"/>
              </a:rPr>
              <a:t>to top managers.</a:t>
            </a:r>
          </a:p>
          <a:p>
            <a:pPr eaLnBrk="1" hangingPunct="1"/>
            <a:endParaRPr lang="en-US" dirty="0" smtClean="0">
              <a:cs typeface="Arial" charset="0"/>
            </a:endParaRPr>
          </a:p>
          <a:p>
            <a:pPr eaLnBrk="1" hangingPunct="1"/>
            <a:endParaRPr lang="en-US" dirty="0" smtClean="0">
              <a:cs typeface="Arial" charset="0"/>
            </a:endParaRPr>
          </a:p>
          <a:p>
            <a:pPr eaLnBrk="1" hangingPunct="1"/>
            <a:endParaRPr lang="en-US" dirty="0" smtClean="0">
              <a:cs typeface="Arial" charset="0"/>
            </a:endParaRPr>
          </a:p>
          <a:p>
            <a:pPr eaLnBrk="1" hangingPunct="1"/>
            <a:endParaRPr lang="en-US" dirty="0" smtClean="0">
              <a:cs typeface="Arial" charset="0"/>
            </a:endParaRPr>
          </a:p>
        </p:txBody>
      </p:sp>
      <p:sp>
        <p:nvSpPr>
          <p:cNvPr id="4" name="Slide Number Placeholder 3"/>
          <p:cNvSpPr>
            <a:spLocks noGrp="1"/>
          </p:cNvSpPr>
          <p:nvPr>
            <p:ph type="sldNum" sz="quarter" idx="5"/>
          </p:nvPr>
        </p:nvSpPr>
        <p:spPr/>
        <p:txBody>
          <a:bodyPr/>
          <a:lstStyle/>
          <a:p>
            <a:pPr>
              <a:defRPr/>
            </a:pPr>
            <a:fld id="{466E12F5-0014-49E6-B6F8-3223EED41E91}" type="slidenum">
              <a:rPr lang="en-US" smtClean="0"/>
              <a:pPr>
                <a:defRPr/>
              </a:pPr>
              <a:t>17</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r>
              <a:rPr lang="en-US" dirty="0" smtClean="0">
                <a:cs typeface="Arial" charset="0"/>
              </a:rPr>
              <a:t>Other important managerial skills that have been identified are listed in Exhibit 1-7. In today’s demanding and dynamic workplace, employees who want to be valuable assets</a:t>
            </a:r>
            <a:r>
              <a:rPr lang="en-US" baseline="0" dirty="0" smtClean="0">
                <a:cs typeface="Arial" charset="0"/>
              </a:rPr>
              <a:t> </a:t>
            </a:r>
            <a:r>
              <a:rPr lang="en-US" dirty="0" smtClean="0">
                <a:cs typeface="Arial" charset="0"/>
              </a:rPr>
              <a:t>must constantly upgrade their skills, and developing management skills can be particularly beneficial in today’s workplace. </a:t>
            </a:r>
          </a:p>
          <a:p>
            <a:endParaRPr lang="en-US" dirty="0"/>
          </a:p>
        </p:txBody>
      </p:sp>
      <p:sp>
        <p:nvSpPr>
          <p:cNvPr id="4" name="Slide Number Placeholder 3"/>
          <p:cNvSpPr>
            <a:spLocks noGrp="1"/>
          </p:cNvSpPr>
          <p:nvPr>
            <p:ph type="sldNum" sz="quarter" idx="10"/>
          </p:nvPr>
        </p:nvSpPr>
        <p:spPr/>
        <p:txBody>
          <a:bodyPr/>
          <a:lstStyle/>
          <a:p>
            <a:pPr>
              <a:defRPr/>
            </a:pPr>
            <a:fld id="{0E807AB4-E51C-4E19-9902-6E73444E15E1}" type="slidenum">
              <a:rPr lang="en-US" smtClean="0"/>
              <a:pPr>
                <a:defRPr/>
              </a:pPr>
              <a:t>19</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Slide Image Placeholder 1"/>
          <p:cNvSpPr>
            <a:spLocks noGrp="1" noRot="1" noChangeAspect="1"/>
          </p:cNvSpPr>
          <p:nvPr>
            <p:ph type="sldImg"/>
          </p:nvPr>
        </p:nvSpPr>
        <p:spPr bwMode="auto">
          <a:noFill/>
          <a:ln>
            <a:solidFill>
              <a:srgbClr val="000000"/>
            </a:solidFill>
            <a:miter lim="800000"/>
            <a:headEnd/>
            <a:tailEnd/>
          </a:ln>
        </p:spPr>
      </p:sp>
      <p:sp>
        <p:nvSpPr>
          <p:cNvPr id="67586" name="Notes Placeholder 2"/>
          <p:cNvSpPr>
            <a:spLocks noGrp="1"/>
          </p:cNvSpPr>
          <p:nvPr>
            <p:ph type="body" idx="1"/>
          </p:nvPr>
        </p:nvSpPr>
        <p:spPr bwMode="auto">
          <a:noFill/>
        </p:spPr>
        <p:txBody>
          <a:bodyPr/>
          <a:lstStyle/>
          <a:p>
            <a:pPr eaLnBrk="1" hangingPunct="1"/>
            <a:r>
              <a:rPr lang="en-US" dirty="0" smtClean="0">
                <a:cs typeface="Arial" charset="0"/>
              </a:rPr>
              <a:t>In today’s world, managers are dealing with global economic and political uncertainties, changing workplaces, ethical issues, security threats, and changing technology.  It’s likely that more managers </a:t>
            </a:r>
            <a:r>
              <a:rPr lang="en-US" b="1" i="1" dirty="0" smtClean="0">
                <a:cs typeface="Arial" charset="0"/>
              </a:rPr>
              <a:t>will </a:t>
            </a:r>
            <a:r>
              <a:rPr lang="en-US" dirty="0" smtClean="0">
                <a:cs typeface="Arial" charset="0"/>
              </a:rPr>
              <a:t>have to manage under such demanding circumstances, and the fact is that </a:t>
            </a:r>
            <a:r>
              <a:rPr lang="en-US" b="1" i="1" dirty="0" smtClean="0">
                <a:cs typeface="Arial" charset="0"/>
              </a:rPr>
              <a:t>how </a:t>
            </a:r>
            <a:r>
              <a:rPr lang="en-US" dirty="0" smtClean="0">
                <a:cs typeface="Arial" charset="0"/>
              </a:rPr>
              <a:t>managers manage is changing. Exhibit 1-8 shows some of the most important changes facing managers.</a:t>
            </a:r>
          </a:p>
        </p:txBody>
      </p:sp>
      <p:sp>
        <p:nvSpPr>
          <p:cNvPr id="4" name="Slide Number Placeholder 3"/>
          <p:cNvSpPr>
            <a:spLocks noGrp="1"/>
          </p:cNvSpPr>
          <p:nvPr>
            <p:ph type="sldNum" sz="quarter" idx="5"/>
          </p:nvPr>
        </p:nvSpPr>
        <p:spPr/>
        <p:txBody>
          <a:bodyPr/>
          <a:lstStyle/>
          <a:p>
            <a:pPr>
              <a:defRPr/>
            </a:pPr>
            <a:fld id="{E10919B6-7B34-4D8D-BEA2-DC32BAF10C1E}" type="slidenum">
              <a:rPr lang="en-US" smtClean="0"/>
              <a:pPr>
                <a:defRPr/>
              </a:pPr>
              <a:t>20</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Slide Image Placeholder 1"/>
          <p:cNvSpPr>
            <a:spLocks noGrp="1" noRot="1" noChangeAspect="1"/>
          </p:cNvSpPr>
          <p:nvPr>
            <p:ph type="sldImg"/>
          </p:nvPr>
        </p:nvSpPr>
        <p:spPr bwMode="auto">
          <a:noFill/>
          <a:ln>
            <a:solidFill>
              <a:srgbClr val="000000"/>
            </a:solidFill>
            <a:miter lim="800000"/>
            <a:headEnd/>
            <a:tailEnd/>
          </a:ln>
        </p:spPr>
      </p:sp>
      <p:sp>
        <p:nvSpPr>
          <p:cNvPr id="69634" name="Notes Placeholder 2"/>
          <p:cNvSpPr>
            <a:spLocks noGrp="1"/>
          </p:cNvSpPr>
          <p:nvPr>
            <p:ph type="body" idx="1"/>
          </p:nvPr>
        </p:nvSpPr>
        <p:spPr bwMode="auto">
          <a:noFill/>
        </p:spPr>
        <p:txBody>
          <a:bodyPr/>
          <a:lstStyle/>
          <a:p>
            <a:pPr eaLnBrk="1" hangingPunct="1"/>
            <a:r>
              <a:rPr lang="en-US" dirty="0" smtClean="0">
                <a:cs typeface="Arial" charset="0"/>
              </a:rPr>
              <a:t>You need customers. Without them, most organizations would cease to exist. Yet, focusing on the customer has long been thought to be the responsibility of marketing types. Today, the majority of employees in developed countries work in service jobs. Almost 77 percent of the U.S. labor force is employed in service industries.</a:t>
            </a:r>
          </a:p>
        </p:txBody>
      </p:sp>
      <p:sp>
        <p:nvSpPr>
          <p:cNvPr id="4" name="Slide Number Placeholder 3"/>
          <p:cNvSpPr>
            <a:spLocks noGrp="1"/>
          </p:cNvSpPr>
          <p:nvPr>
            <p:ph type="sldNum" sz="quarter" idx="5"/>
          </p:nvPr>
        </p:nvSpPr>
        <p:spPr/>
        <p:txBody>
          <a:bodyPr/>
          <a:lstStyle/>
          <a:p>
            <a:pPr>
              <a:defRPr/>
            </a:pPr>
            <a:fld id="{8277A8E9-907B-492C-993E-D162B00AE504}" type="slidenum">
              <a:rPr lang="en-US" smtClean="0"/>
              <a:pPr>
                <a:defRPr/>
              </a:pPr>
              <a:t>21</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Slide Image Placeholder 1"/>
          <p:cNvSpPr>
            <a:spLocks noGrp="1" noRot="1" noChangeAspect="1"/>
          </p:cNvSpPr>
          <p:nvPr>
            <p:ph type="sldImg"/>
          </p:nvPr>
        </p:nvSpPr>
        <p:spPr bwMode="auto">
          <a:noFill/>
          <a:ln>
            <a:solidFill>
              <a:srgbClr val="000000"/>
            </a:solidFill>
            <a:miter lim="800000"/>
            <a:headEnd/>
            <a:tailEnd/>
          </a:ln>
        </p:spPr>
      </p:sp>
      <p:sp>
        <p:nvSpPr>
          <p:cNvPr id="71682" name="Notes Placeholder 2"/>
          <p:cNvSpPr>
            <a:spLocks noGrp="1"/>
          </p:cNvSpPr>
          <p:nvPr>
            <p:ph type="body" idx="1"/>
          </p:nvPr>
        </p:nvSpPr>
        <p:spPr bwMode="auto">
          <a:noFill/>
        </p:spPr>
        <p:txBody>
          <a:bodyPr/>
          <a:lstStyle/>
          <a:p>
            <a:pPr eaLnBrk="1" hangingPunct="1"/>
            <a:r>
              <a:rPr lang="en-US" dirty="0" smtClean="0">
                <a:cs typeface="Arial" charset="0"/>
              </a:rPr>
              <a:t>Today, the new frontier is </a:t>
            </a:r>
            <a:r>
              <a:rPr lang="en-US" b="1" dirty="0" smtClean="0">
                <a:cs typeface="Arial" charset="0"/>
              </a:rPr>
              <a:t>social media</a:t>
            </a:r>
            <a:r>
              <a:rPr lang="en-US" dirty="0" smtClean="0">
                <a:cs typeface="Arial" charset="0"/>
              </a:rPr>
              <a:t>, forms of electronic communication through which users create online communities to share ideas, information, personal messages, and other content. “More than a billion people use social platforms such as Facebook, Twitter, YouTube, LinkedIn, and others. Although sources say it’s too early to draw any conclusions, it appears that managers who actively make use of social media have increases in performance.”</a:t>
            </a:r>
          </a:p>
        </p:txBody>
      </p:sp>
      <p:sp>
        <p:nvSpPr>
          <p:cNvPr id="4" name="Slide Number Placeholder 3"/>
          <p:cNvSpPr>
            <a:spLocks noGrp="1"/>
          </p:cNvSpPr>
          <p:nvPr>
            <p:ph type="sldNum" sz="quarter" idx="5"/>
          </p:nvPr>
        </p:nvSpPr>
        <p:spPr/>
        <p:txBody>
          <a:bodyPr/>
          <a:lstStyle/>
          <a:p>
            <a:pPr>
              <a:defRPr/>
            </a:pPr>
            <a:fld id="{F3100454-00CD-4033-B80A-6A25CE980831}" type="slidenum">
              <a:rPr lang="en-US" smtClean="0"/>
              <a:pPr>
                <a:defRPr/>
              </a:pPr>
              <a:t>22</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Slide Image Placeholder 1"/>
          <p:cNvSpPr>
            <a:spLocks noGrp="1" noRot="1" noChangeAspect="1"/>
          </p:cNvSpPr>
          <p:nvPr>
            <p:ph type="sldImg"/>
          </p:nvPr>
        </p:nvSpPr>
        <p:spPr bwMode="auto">
          <a:noFill/>
          <a:ln>
            <a:solidFill>
              <a:srgbClr val="000000"/>
            </a:solidFill>
            <a:miter lim="800000"/>
            <a:headEnd/>
            <a:tailEnd/>
          </a:ln>
        </p:spPr>
      </p:sp>
      <p:sp>
        <p:nvSpPr>
          <p:cNvPr id="32770" name="Notes Placeholder 2"/>
          <p:cNvSpPr>
            <a:spLocks noGrp="1"/>
          </p:cNvSpPr>
          <p:nvPr>
            <p:ph type="body" idx="1"/>
          </p:nvPr>
        </p:nvSpPr>
        <p:spPr bwMode="auto">
          <a:noFill/>
        </p:spPr>
        <p:txBody>
          <a:bodyPr/>
          <a:lstStyle/>
          <a:p>
            <a:pPr eaLnBrk="1" hangingPunct="1"/>
            <a:r>
              <a:rPr lang="en-US" dirty="0" smtClean="0">
                <a:cs typeface="Arial" charset="0"/>
              </a:rPr>
              <a:t>Let’s look at three reasons why managers are important to organizations.</a:t>
            </a:r>
          </a:p>
          <a:p>
            <a:pPr eaLnBrk="1" hangingPunct="1"/>
            <a:endParaRPr lang="en-US" dirty="0" smtClean="0">
              <a:cs typeface="Arial" charset="0"/>
            </a:endParaRPr>
          </a:p>
          <a:p>
            <a:pPr eaLnBrk="1" hangingPunct="1"/>
            <a:r>
              <a:rPr lang="en-US" dirty="0" smtClean="0">
                <a:cs typeface="Arial" charset="0"/>
              </a:rPr>
              <a:t>First,</a:t>
            </a:r>
            <a:r>
              <a:rPr lang="en-US" baseline="0" dirty="0" smtClean="0">
                <a:cs typeface="Arial" charset="0"/>
              </a:rPr>
              <a:t> </a:t>
            </a:r>
            <a:r>
              <a:rPr lang="en-US" dirty="0" smtClean="0">
                <a:cs typeface="Arial" charset="0"/>
              </a:rPr>
              <a:t>managers are important because organizations need their managerial skills and abilities more than ever in uncertain, complex, and chaotic</a:t>
            </a:r>
          </a:p>
          <a:p>
            <a:pPr eaLnBrk="1" hangingPunct="1"/>
            <a:r>
              <a:rPr lang="en-US" dirty="0" smtClean="0">
                <a:cs typeface="Arial" charset="0"/>
              </a:rPr>
              <a:t>times. As organizations deal with today’s challenges, managers play an important role in identifying critical issues and crafting responses.</a:t>
            </a:r>
          </a:p>
          <a:p>
            <a:pPr eaLnBrk="1" hangingPunct="1"/>
            <a:endParaRPr lang="en-US" dirty="0" smtClean="0">
              <a:cs typeface="Arial" charset="0"/>
            </a:endParaRPr>
          </a:p>
          <a:p>
            <a:pPr eaLnBrk="1" hangingPunct="1"/>
            <a:r>
              <a:rPr lang="en-US" dirty="0" smtClean="0">
                <a:cs typeface="Arial" charset="0"/>
              </a:rPr>
              <a:t>Another reason why managers are important to organizations is because they’re critical to getting things done. The job of a manager is to ensure that all the employees are</a:t>
            </a:r>
            <a:r>
              <a:rPr lang="en-US" baseline="0" dirty="0" smtClean="0">
                <a:cs typeface="Arial" charset="0"/>
              </a:rPr>
              <a:t> </a:t>
            </a:r>
            <a:r>
              <a:rPr lang="en-US" dirty="0" smtClean="0">
                <a:cs typeface="Arial" charset="0"/>
              </a:rPr>
              <a:t>getting their jobs done.</a:t>
            </a:r>
          </a:p>
          <a:p>
            <a:pPr eaLnBrk="1" hangingPunct="1"/>
            <a:endParaRPr lang="en-US" dirty="0" smtClean="0">
              <a:cs typeface="Arial" charset="0"/>
            </a:endParaRPr>
          </a:p>
          <a:p>
            <a:pPr eaLnBrk="1" hangingPunct="1"/>
            <a:r>
              <a:rPr lang="en-US" dirty="0" smtClean="0">
                <a:cs typeface="Arial" charset="0"/>
              </a:rPr>
              <a:t>Managers matter. A Gallup poll has found that the single most important variable in employee productivity and loyalty isn’t pay, or benefits, or the workplace environment—it’s the quality of the relationship between employees and their direct supervisors.</a:t>
            </a:r>
          </a:p>
          <a:p>
            <a:pPr eaLnBrk="1" hangingPunct="1"/>
            <a:endParaRPr lang="en-US" dirty="0" smtClean="0">
              <a:cs typeface="Arial" charset="0"/>
            </a:endParaRPr>
          </a:p>
        </p:txBody>
      </p:sp>
      <p:sp>
        <p:nvSpPr>
          <p:cNvPr id="4" name="Slide Number Placeholder 3"/>
          <p:cNvSpPr>
            <a:spLocks noGrp="1"/>
          </p:cNvSpPr>
          <p:nvPr>
            <p:ph type="sldNum" sz="quarter" idx="5"/>
          </p:nvPr>
        </p:nvSpPr>
        <p:spPr/>
        <p:txBody>
          <a:bodyPr/>
          <a:lstStyle/>
          <a:p>
            <a:pPr>
              <a:defRPr/>
            </a:pPr>
            <a:fld id="{EF4B535A-E825-4FB2-B45C-D4313F945C06}" type="slidenum">
              <a:rPr lang="en-US" smtClean="0"/>
              <a:pPr>
                <a:defRPr/>
              </a:pPr>
              <a:t>3</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Slide Image Placeholder 1"/>
          <p:cNvSpPr>
            <a:spLocks noGrp="1" noRot="1" noChangeAspect="1"/>
          </p:cNvSpPr>
          <p:nvPr>
            <p:ph type="sldImg"/>
          </p:nvPr>
        </p:nvSpPr>
        <p:spPr bwMode="auto">
          <a:noFill/>
          <a:ln>
            <a:solidFill>
              <a:srgbClr val="000000"/>
            </a:solidFill>
            <a:miter lim="800000"/>
            <a:headEnd/>
            <a:tailEnd/>
          </a:ln>
        </p:spPr>
      </p:sp>
      <p:sp>
        <p:nvSpPr>
          <p:cNvPr id="73730" name="Notes Placeholder 2"/>
          <p:cNvSpPr>
            <a:spLocks noGrp="1"/>
          </p:cNvSpPr>
          <p:nvPr>
            <p:ph type="body" idx="1"/>
          </p:nvPr>
        </p:nvSpPr>
        <p:spPr bwMode="auto">
          <a:noFill/>
        </p:spPr>
        <p:txBody>
          <a:bodyPr/>
          <a:lstStyle/>
          <a:p>
            <a:pPr eaLnBrk="1" hangingPunct="1"/>
            <a:r>
              <a:rPr lang="en-US" dirty="0" smtClean="0">
                <a:cs typeface="Arial" charset="0"/>
              </a:rPr>
              <a:t>Innovation means doing things differently, exploring new territory, and taking risks. Innovation isn’t just for high tech or other technologically sophisticated organizations. Innovative efforts can be found in all types of organizations.</a:t>
            </a:r>
          </a:p>
        </p:txBody>
      </p:sp>
      <p:sp>
        <p:nvSpPr>
          <p:cNvPr id="4" name="Slide Number Placeholder 3"/>
          <p:cNvSpPr>
            <a:spLocks noGrp="1"/>
          </p:cNvSpPr>
          <p:nvPr>
            <p:ph type="sldNum" sz="quarter" idx="5"/>
          </p:nvPr>
        </p:nvSpPr>
        <p:spPr/>
        <p:txBody>
          <a:bodyPr/>
          <a:lstStyle/>
          <a:p>
            <a:pPr>
              <a:defRPr/>
            </a:pPr>
            <a:fld id="{0AEBC95B-3347-4C23-A291-B4A8335F60A0}" type="slidenum">
              <a:rPr lang="en-US" smtClean="0"/>
              <a:pPr>
                <a:defRPr/>
              </a:pPr>
              <a:t>23</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Slide Image Placeholder 1"/>
          <p:cNvSpPr>
            <a:spLocks noGrp="1" noRot="1" noChangeAspect="1"/>
          </p:cNvSpPr>
          <p:nvPr>
            <p:ph type="sldImg"/>
          </p:nvPr>
        </p:nvSpPr>
        <p:spPr bwMode="auto">
          <a:noFill/>
          <a:ln>
            <a:solidFill>
              <a:srgbClr val="000000"/>
            </a:solidFill>
            <a:miter lim="800000"/>
            <a:headEnd/>
            <a:tailEnd/>
          </a:ln>
        </p:spPr>
      </p:sp>
      <p:sp>
        <p:nvSpPr>
          <p:cNvPr id="75778" name="Notes Placeholder 2"/>
          <p:cNvSpPr>
            <a:spLocks noGrp="1"/>
          </p:cNvSpPr>
          <p:nvPr>
            <p:ph type="body" idx="1"/>
          </p:nvPr>
        </p:nvSpPr>
        <p:spPr bwMode="auto">
          <a:noFill/>
        </p:spPr>
        <p:txBody>
          <a:bodyPr/>
          <a:lstStyle/>
          <a:p>
            <a:pPr eaLnBrk="1" hangingPunct="1"/>
            <a:r>
              <a:rPr lang="en-US" dirty="0" smtClean="0">
                <a:cs typeface="Arial" charset="0"/>
              </a:rPr>
              <a:t>What’s emerging in the twenty-first century is the concept of managing in a sustainable way, which has had the effect of widening corporate responsibility not only to managing in an efficient and effective way, but also to responding strategically to a wide range of environmental and societal challenges. From a business perspective, </a:t>
            </a:r>
            <a:r>
              <a:rPr lang="en-US" b="1" dirty="0" smtClean="0">
                <a:cs typeface="Arial" charset="0"/>
              </a:rPr>
              <a:t>sustainability </a:t>
            </a:r>
            <a:r>
              <a:rPr lang="en-US" dirty="0" smtClean="0">
                <a:cs typeface="Arial" charset="0"/>
              </a:rPr>
              <a:t>has been defined as a company’s ability to achieve its business goals and increase long-term shareholder value by integrating economic, environmental, and social opportunities into its business strategies.</a:t>
            </a:r>
          </a:p>
        </p:txBody>
      </p:sp>
      <p:sp>
        <p:nvSpPr>
          <p:cNvPr id="4" name="Slide Number Placeholder 3"/>
          <p:cNvSpPr>
            <a:spLocks noGrp="1"/>
          </p:cNvSpPr>
          <p:nvPr>
            <p:ph type="sldNum" sz="quarter" idx="5"/>
          </p:nvPr>
        </p:nvSpPr>
        <p:spPr/>
        <p:txBody>
          <a:bodyPr/>
          <a:lstStyle/>
          <a:p>
            <a:pPr>
              <a:defRPr/>
            </a:pPr>
            <a:fld id="{4DFCF09C-A219-4636-86E5-3A8CC46ED220}" type="slidenum">
              <a:rPr lang="en-US" smtClean="0"/>
              <a:pPr>
                <a:defRPr/>
              </a:pPr>
              <a:t>24</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Slide Image Placeholder 1"/>
          <p:cNvSpPr>
            <a:spLocks noGrp="1" noRot="1" noChangeAspect="1"/>
          </p:cNvSpPr>
          <p:nvPr>
            <p:ph type="sldImg"/>
          </p:nvPr>
        </p:nvSpPr>
        <p:spPr bwMode="auto">
          <a:noFill/>
          <a:ln>
            <a:solidFill>
              <a:srgbClr val="000000"/>
            </a:solidFill>
            <a:miter lim="800000"/>
            <a:headEnd/>
            <a:tailEnd/>
          </a:ln>
        </p:spPr>
      </p:sp>
      <p:sp>
        <p:nvSpPr>
          <p:cNvPr id="77826" name="Notes Placeholder 2"/>
          <p:cNvSpPr>
            <a:spLocks noGrp="1"/>
          </p:cNvSpPr>
          <p:nvPr>
            <p:ph type="body" idx="1"/>
          </p:nvPr>
        </p:nvSpPr>
        <p:spPr bwMode="auto">
          <a:noFill/>
        </p:spPr>
        <p:txBody>
          <a:bodyPr/>
          <a:lstStyle/>
          <a:p>
            <a:pPr eaLnBrk="1" hangingPunct="1"/>
            <a:r>
              <a:rPr lang="en-US" dirty="0" smtClean="0">
                <a:cs typeface="Arial" charset="0"/>
              </a:rPr>
              <a:t>We can say with absolute certainty that management is needed in all types and sizes of organizations, at all organizational levels and in all organizational work areas, and in all organizations, no matter where they’re located. This is known as the </a:t>
            </a:r>
            <a:r>
              <a:rPr lang="en-US" b="1" dirty="0" smtClean="0">
                <a:cs typeface="Arial" charset="0"/>
              </a:rPr>
              <a:t>universality of management  </a:t>
            </a:r>
            <a:r>
              <a:rPr lang="en-US" dirty="0" smtClean="0">
                <a:cs typeface="Arial" charset="0"/>
              </a:rPr>
              <a:t>(See Exhibit 1-9.)</a:t>
            </a:r>
          </a:p>
        </p:txBody>
      </p:sp>
      <p:sp>
        <p:nvSpPr>
          <p:cNvPr id="4" name="Slide Number Placeholder 3"/>
          <p:cNvSpPr>
            <a:spLocks noGrp="1"/>
          </p:cNvSpPr>
          <p:nvPr>
            <p:ph type="sldNum" sz="quarter" idx="5"/>
          </p:nvPr>
        </p:nvSpPr>
        <p:spPr/>
        <p:txBody>
          <a:bodyPr/>
          <a:lstStyle/>
          <a:p>
            <a:pPr>
              <a:defRPr/>
            </a:pPr>
            <a:fld id="{EEF5C00B-6EEA-416D-B2FB-DDC6D293B0CC}" type="slidenum">
              <a:rPr lang="en-US" smtClean="0"/>
              <a:pPr>
                <a:defRPr/>
              </a:pPr>
              <a:t>25</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Slide Image Placeholder 1"/>
          <p:cNvSpPr>
            <a:spLocks noGrp="1" noRot="1" noChangeAspect="1"/>
          </p:cNvSpPr>
          <p:nvPr>
            <p:ph type="sldImg"/>
          </p:nvPr>
        </p:nvSpPr>
        <p:spPr bwMode="auto">
          <a:noFill/>
          <a:ln>
            <a:solidFill>
              <a:srgbClr val="000000"/>
            </a:solidFill>
            <a:miter lim="800000"/>
            <a:headEnd/>
            <a:tailEnd/>
          </a:ln>
        </p:spPr>
      </p:sp>
      <p:sp>
        <p:nvSpPr>
          <p:cNvPr id="79874" name="Notes Placeholder 2"/>
          <p:cNvSpPr>
            <a:spLocks noGrp="1"/>
          </p:cNvSpPr>
          <p:nvPr>
            <p:ph type="body" idx="1"/>
          </p:nvPr>
        </p:nvSpPr>
        <p:spPr bwMode="auto">
          <a:noFill/>
        </p:spPr>
        <p:txBody>
          <a:bodyPr/>
          <a:lstStyle/>
          <a:p>
            <a:pPr eaLnBrk="1" hangingPunct="1"/>
            <a:r>
              <a:rPr lang="en-US" dirty="0" smtClean="0">
                <a:cs typeface="Arial" charset="0"/>
              </a:rPr>
              <a:t>Effective</a:t>
            </a:r>
            <a:r>
              <a:rPr lang="en-US" baseline="0" dirty="0" smtClean="0">
                <a:cs typeface="Arial" charset="0"/>
              </a:rPr>
              <a:t> m</a:t>
            </a:r>
            <a:r>
              <a:rPr lang="en-US" dirty="0" smtClean="0">
                <a:cs typeface="Arial" charset="0"/>
              </a:rPr>
              <a:t>anagement is universally needed in all organizations, therefore</a:t>
            </a:r>
            <a:r>
              <a:rPr lang="en-US" baseline="0" dirty="0" smtClean="0">
                <a:cs typeface="Arial" charset="0"/>
              </a:rPr>
              <a:t> it’s imperative</a:t>
            </a:r>
            <a:r>
              <a:rPr lang="en-US" dirty="0" smtClean="0">
                <a:cs typeface="Arial" charset="0"/>
              </a:rPr>
              <a:t> to find ways to improve the way organizations are managed. Why? Because we interact with organizations every single day.  Organizations influence every aspect of our lives.</a:t>
            </a:r>
          </a:p>
        </p:txBody>
      </p:sp>
      <p:sp>
        <p:nvSpPr>
          <p:cNvPr id="4" name="Slide Number Placeholder 3"/>
          <p:cNvSpPr>
            <a:spLocks noGrp="1"/>
          </p:cNvSpPr>
          <p:nvPr>
            <p:ph type="sldNum" sz="quarter" idx="5"/>
          </p:nvPr>
        </p:nvSpPr>
        <p:spPr/>
        <p:txBody>
          <a:bodyPr/>
          <a:lstStyle/>
          <a:p>
            <a:pPr>
              <a:defRPr/>
            </a:pPr>
            <a:fld id="{537E54CD-3998-4F7E-8A2E-ECB98733537C}" type="slidenum">
              <a:rPr lang="en-US" smtClean="0"/>
              <a:pPr>
                <a:defRPr/>
              </a:pPr>
              <a:t>26</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Slide Image Placeholder 1"/>
          <p:cNvSpPr>
            <a:spLocks noGrp="1" noRot="1" noChangeAspect="1"/>
          </p:cNvSpPr>
          <p:nvPr>
            <p:ph type="sldImg"/>
          </p:nvPr>
        </p:nvSpPr>
        <p:spPr bwMode="auto">
          <a:noFill/>
          <a:ln>
            <a:solidFill>
              <a:srgbClr val="000000"/>
            </a:solidFill>
            <a:miter lim="800000"/>
            <a:headEnd/>
            <a:tailEnd/>
          </a:ln>
        </p:spPr>
      </p:sp>
      <p:sp>
        <p:nvSpPr>
          <p:cNvPr id="81922" name="Notes Placeholder 2"/>
          <p:cNvSpPr>
            <a:spLocks noGrp="1"/>
          </p:cNvSpPr>
          <p:nvPr>
            <p:ph type="body" idx="1"/>
          </p:nvPr>
        </p:nvSpPr>
        <p:spPr bwMode="auto">
          <a:noFill/>
        </p:spPr>
        <p:txBody>
          <a:bodyPr/>
          <a:lstStyle/>
          <a:p>
            <a:pPr eaLnBrk="1" hangingPunct="1"/>
            <a:r>
              <a:rPr lang="en-US" dirty="0" smtClean="0">
                <a:cs typeface="Arial" charset="0"/>
              </a:rPr>
              <a:t>There are many challenges</a:t>
            </a:r>
            <a:r>
              <a:rPr lang="en-US" baseline="0" dirty="0" smtClean="0">
                <a:cs typeface="Arial" charset="0"/>
              </a:rPr>
              <a:t> to b</a:t>
            </a:r>
            <a:r>
              <a:rPr lang="en-US" dirty="0" smtClean="0">
                <a:cs typeface="Arial" charset="0"/>
              </a:rPr>
              <a:t>eing</a:t>
            </a:r>
            <a:r>
              <a:rPr lang="en-US" baseline="0" dirty="0" smtClean="0">
                <a:cs typeface="Arial" charset="0"/>
              </a:rPr>
              <a:t> a manager.  It </a:t>
            </a:r>
            <a:r>
              <a:rPr lang="en-US" dirty="0" smtClean="0">
                <a:cs typeface="Arial" charset="0"/>
              </a:rPr>
              <a:t>can be a tough and often thankless job. Additionally, a portion of a manager’s job (especially at lower organizational levels) may</a:t>
            </a:r>
            <a:r>
              <a:rPr lang="en-US" baseline="0" dirty="0" smtClean="0">
                <a:cs typeface="Arial" charset="0"/>
              </a:rPr>
              <a:t> </a:t>
            </a:r>
            <a:r>
              <a:rPr lang="en-US" dirty="0" smtClean="0">
                <a:cs typeface="Arial" charset="0"/>
              </a:rPr>
              <a:t>entail duties that are often more clerical (compiling and filing reports, dealing with bureaucratic procedures, or doing paperwork) than managerial. A</a:t>
            </a:r>
            <a:r>
              <a:rPr lang="en-US" baseline="0" dirty="0" smtClean="0">
                <a:cs typeface="Arial" charset="0"/>
              </a:rPr>
              <a:t> large percentage of managers spend</a:t>
            </a:r>
            <a:r>
              <a:rPr lang="en-US" dirty="0" smtClean="0">
                <a:cs typeface="Arial" charset="0"/>
              </a:rPr>
              <a:t> significant amounts of time in meetings and deal with interruptions, which can be time consuming</a:t>
            </a:r>
            <a:r>
              <a:rPr lang="en-US" baseline="0" dirty="0" smtClean="0">
                <a:cs typeface="Arial" charset="0"/>
              </a:rPr>
              <a:t> </a:t>
            </a:r>
            <a:r>
              <a:rPr lang="en-US" dirty="0" smtClean="0">
                <a:cs typeface="Arial" charset="0"/>
              </a:rPr>
              <a:t>and sometimes unproductive. Managers often have to deal</a:t>
            </a:r>
            <a:r>
              <a:rPr lang="en-US" baseline="0" dirty="0" smtClean="0">
                <a:cs typeface="Arial" charset="0"/>
              </a:rPr>
              <a:t> </a:t>
            </a:r>
            <a:r>
              <a:rPr lang="en-US" dirty="0" smtClean="0">
                <a:cs typeface="Arial" charset="0"/>
              </a:rPr>
              <a:t>with a variety of personalities and have to make do with limited resources. It can be a challenge to motivate workers in the face of uncertainty and chaos, which are constants in management regardless of the field or discipline.</a:t>
            </a:r>
          </a:p>
        </p:txBody>
      </p:sp>
      <p:sp>
        <p:nvSpPr>
          <p:cNvPr id="4" name="Slide Number Placeholder 3"/>
          <p:cNvSpPr>
            <a:spLocks noGrp="1"/>
          </p:cNvSpPr>
          <p:nvPr>
            <p:ph type="sldNum" sz="quarter" idx="5"/>
          </p:nvPr>
        </p:nvSpPr>
        <p:spPr/>
        <p:txBody>
          <a:bodyPr/>
          <a:lstStyle/>
          <a:p>
            <a:pPr>
              <a:defRPr/>
            </a:pPr>
            <a:fld id="{81610884-A613-4376-AC7D-AAB8ED4A89AD}" type="slidenum">
              <a:rPr lang="en-US" smtClean="0"/>
              <a:pPr>
                <a:defRPr/>
              </a:pPr>
              <a:t>27</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Slide Image Placeholder 1"/>
          <p:cNvSpPr>
            <a:spLocks noGrp="1" noRot="1" noChangeAspect="1"/>
          </p:cNvSpPr>
          <p:nvPr>
            <p:ph type="sldImg"/>
          </p:nvPr>
        </p:nvSpPr>
        <p:spPr bwMode="auto">
          <a:noFill/>
          <a:ln>
            <a:solidFill>
              <a:srgbClr val="000000"/>
            </a:solidFill>
            <a:miter lim="800000"/>
            <a:headEnd/>
            <a:tailEnd/>
          </a:ln>
        </p:spPr>
      </p:sp>
      <p:sp>
        <p:nvSpPr>
          <p:cNvPr id="83970" name="Notes Placeholder 2"/>
          <p:cNvSpPr>
            <a:spLocks noGrp="1"/>
          </p:cNvSpPr>
          <p:nvPr>
            <p:ph type="body" idx="1"/>
          </p:nvPr>
        </p:nvSpPr>
        <p:spPr bwMode="auto">
          <a:noFill/>
        </p:spPr>
        <p:txBody>
          <a:bodyPr/>
          <a:lstStyle/>
          <a:p>
            <a:pPr eaLnBrk="1" hangingPunct="1"/>
            <a:r>
              <a:rPr lang="en-US" dirty="0" smtClean="0">
                <a:cs typeface="Arial" charset="0"/>
              </a:rPr>
              <a:t>Despite challenges, being a manager </a:t>
            </a:r>
            <a:r>
              <a:rPr lang="en-US" i="1" dirty="0" smtClean="0">
                <a:cs typeface="Arial" charset="0"/>
              </a:rPr>
              <a:t>can </a:t>
            </a:r>
            <a:r>
              <a:rPr lang="en-US" dirty="0" smtClean="0">
                <a:cs typeface="Arial" charset="0"/>
              </a:rPr>
              <a:t>be rewarding. You’re responsible for creating a work environment in which organizational members can do their work to the</a:t>
            </a:r>
            <a:r>
              <a:rPr lang="en-US" baseline="0" dirty="0" smtClean="0">
                <a:cs typeface="Arial" charset="0"/>
              </a:rPr>
              <a:t> </a:t>
            </a:r>
            <a:r>
              <a:rPr lang="en-US" dirty="0" smtClean="0">
                <a:cs typeface="Arial" charset="0"/>
              </a:rPr>
              <a:t>best of their ability and thus help the organization achieve its goals. You help others find meaning and fulfillment in their work. You get to support, coach, and nurture others</a:t>
            </a:r>
            <a:r>
              <a:rPr lang="en-US" baseline="0" dirty="0" smtClean="0">
                <a:cs typeface="Arial" charset="0"/>
              </a:rPr>
              <a:t> </a:t>
            </a:r>
            <a:r>
              <a:rPr lang="en-US" dirty="0" smtClean="0">
                <a:cs typeface="Arial" charset="0"/>
              </a:rPr>
              <a:t>and help them make good decisions. In addition, as a manager, you often have the opportunity to think creatively and use your imagination. You’ll get to meet and work</a:t>
            </a:r>
            <a:r>
              <a:rPr lang="en-US" baseline="0" dirty="0" smtClean="0">
                <a:cs typeface="Arial" charset="0"/>
              </a:rPr>
              <a:t> </a:t>
            </a:r>
            <a:r>
              <a:rPr lang="en-US" dirty="0" smtClean="0">
                <a:cs typeface="Arial" charset="0"/>
              </a:rPr>
              <a:t>with a variety of people—both inside and outside the organization. Other rewards may include receiving recognition and status in your organization and in the community, playing a role in influencing organizational outcomes, and receiving attractive compensation in the form of salaries, bonuses, and stock options.</a:t>
            </a:r>
          </a:p>
        </p:txBody>
      </p:sp>
      <p:sp>
        <p:nvSpPr>
          <p:cNvPr id="4" name="Slide Number Placeholder 3"/>
          <p:cNvSpPr>
            <a:spLocks noGrp="1"/>
          </p:cNvSpPr>
          <p:nvPr>
            <p:ph type="sldNum" sz="quarter" idx="5"/>
          </p:nvPr>
        </p:nvSpPr>
        <p:spPr/>
        <p:txBody>
          <a:bodyPr/>
          <a:lstStyle/>
          <a:p>
            <a:pPr>
              <a:defRPr/>
            </a:pPr>
            <a:fld id="{DCEE1D0C-BB71-4AEC-868B-44024A21BADF}" type="slidenum">
              <a:rPr lang="en-US" smtClean="0"/>
              <a:pPr>
                <a:defRPr/>
              </a:pPr>
              <a:t>28</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Slide Image Placeholder 1"/>
          <p:cNvSpPr>
            <a:spLocks noGrp="1" noRot="1" noChangeAspect="1"/>
          </p:cNvSpPr>
          <p:nvPr>
            <p:ph type="sldImg"/>
          </p:nvPr>
        </p:nvSpPr>
        <p:spPr bwMode="auto">
          <a:noFill/>
          <a:ln>
            <a:solidFill>
              <a:srgbClr val="000000"/>
            </a:solidFill>
            <a:miter lim="800000"/>
            <a:headEnd/>
            <a:tailEnd/>
          </a:ln>
        </p:spPr>
      </p:sp>
      <p:sp>
        <p:nvSpPr>
          <p:cNvPr id="86018" name="Notes Placeholder 2"/>
          <p:cNvSpPr>
            <a:spLocks noGrp="1"/>
          </p:cNvSpPr>
          <p:nvPr>
            <p:ph type="body" idx="1"/>
          </p:nvPr>
        </p:nvSpPr>
        <p:spPr bwMode="auto">
          <a:noFill/>
        </p:spPr>
        <p:txBody>
          <a:bodyPr/>
          <a:lstStyle/>
          <a:p>
            <a:pPr eaLnBrk="1" hangingPunct="1"/>
            <a:endParaRPr lang="en-US" dirty="0" smtClean="0">
              <a:cs typeface="Arial" charset="0"/>
            </a:endParaRPr>
          </a:p>
        </p:txBody>
      </p:sp>
      <p:sp>
        <p:nvSpPr>
          <p:cNvPr id="4" name="Slide Number Placeholder 3"/>
          <p:cNvSpPr>
            <a:spLocks noGrp="1"/>
          </p:cNvSpPr>
          <p:nvPr>
            <p:ph type="sldNum" sz="quarter" idx="5"/>
          </p:nvPr>
        </p:nvSpPr>
        <p:spPr/>
        <p:txBody>
          <a:bodyPr/>
          <a:lstStyle/>
          <a:p>
            <a:pPr>
              <a:defRPr/>
            </a:pPr>
            <a:fld id="{D3777142-9C63-4ED6-A3EA-7DC68BEEDA28}" type="slidenum">
              <a:rPr lang="en-US" smtClean="0"/>
              <a:pPr>
                <a:defRPr/>
              </a:pPr>
              <a:t>29</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Slide Image Placeholder 1"/>
          <p:cNvSpPr>
            <a:spLocks noGrp="1" noRot="1" noChangeAspect="1"/>
          </p:cNvSpPr>
          <p:nvPr>
            <p:ph type="sldImg"/>
          </p:nvPr>
        </p:nvSpPr>
        <p:spPr bwMode="auto">
          <a:noFill/>
          <a:ln>
            <a:solidFill>
              <a:srgbClr val="000000"/>
            </a:solidFill>
            <a:miter lim="800000"/>
            <a:headEnd/>
            <a:tailEnd/>
          </a:ln>
        </p:spPr>
      </p:sp>
      <p:sp>
        <p:nvSpPr>
          <p:cNvPr id="88066" name="Notes Placeholder 2"/>
          <p:cNvSpPr>
            <a:spLocks noGrp="1"/>
          </p:cNvSpPr>
          <p:nvPr>
            <p:ph type="body" idx="1"/>
          </p:nvPr>
        </p:nvSpPr>
        <p:spPr bwMode="auto">
          <a:noFill/>
        </p:spPr>
        <p:txBody>
          <a:bodyPr/>
          <a:lstStyle/>
          <a:p>
            <a:pPr eaLnBrk="1" hangingPunct="1"/>
            <a:endParaRPr lang="en-US" dirty="0" smtClean="0">
              <a:cs typeface="Arial" charset="0"/>
            </a:endParaRPr>
          </a:p>
        </p:txBody>
      </p:sp>
      <p:sp>
        <p:nvSpPr>
          <p:cNvPr id="4" name="Slide Number Placeholder 3"/>
          <p:cNvSpPr>
            <a:spLocks noGrp="1"/>
          </p:cNvSpPr>
          <p:nvPr>
            <p:ph type="sldNum" sz="quarter" idx="5"/>
          </p:nvPr>
        </p:nvSpPr>
        <p:spPr/>
        <p:txBody>
          <a:bodyPr/>
          <a:lstStyle/>
          <a:p>
            <a:pPr>
              <a:defRPr/>
            </a:pPr>
            <a:fld id="{730F014E-FBA6-4DB3-BB09-F1682BB4C13B}" type="slidenum">
              <a:rPr lang="en-US" smtClean="0"/>
              <a:pPr>
                <a:defRPr/>
              </a:pPr>
              <a:t>30</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Slide Image Placeholder 1"/>
          <p:cNvSpPr>
            <a:spLocks noGrp="1" noRot="1" noChangeAspect="1"/>
          </p:cNvSpPr>
          <p:nvPr>
            <p:ph type="sldImg"/>
          </p:nvPr>
        </p:nvSpPr>
        <p:spPr bwMode="auto">
          <a:noFill/>
          <a:ln>
            <a:solidFill>
              <a:srgbClr val="000000"/>
            </a:solidFill>
            <a:miter lim="800000"/>
            <a:headEnd/>
            <a:tailEnd/>
          </a:ln>
        </p:spPr>
      </p:sp>
      <p:sp>
        <p:nvSpPr>
          <p:cNvPr id="90114" name="Notes Placeholder 2"/>
          <p:cNvSpPr>
            <a:spLocks noGrp="1"/>
          </p:cNvSpPr>
          <p:nvPr>
            <p:ph type="body" idx="1"/>
          </p:nvPr>
        </p:nvSpPr>
        <p:spPr bwMode="auto">
          <a:noFill/>
        </p:spPr>
        <p:txBody>
          <a:bodyPr/>
          <a:lstStyle/>
          <a:p>
            <a:pPr eaLnBrk="1" hangingPunct="1"/>
            <a:endParaRPr lang="en-US" dirty="0" smtClean="0">
              <a:cs typeface="Arial" charset="0"/>
            </a:endParaRPr>
          </a:p>
        </p:txBody>
      </p:sp>
      <p:sp>
        <p:nvSpPr>
          <p:cNvPr id="4" name="Slide Number Placeholder 3"/>
          <p:cNvSpPr>
            <a:spLocks noGrp="1"/>
          </p:cNvSpPr>
          <p:nvPr>
            <p:ph type="sldNum" sz="quarter" idx="5"/>
          </p:nvPr>
        </p:nvSpPr>
        <p:spPr/>
        <p:txBody>
          <a:bodyPr/>
          <a:lstStyle/>
          <a:p>
            <a:pPr>
              <a:defRPr/>
            </a:pPr>
            <a:fld id="{130B3A37-C8A6-4A4D-B684-650EA16EB528}" type="slidenum">
              <a:rPr lang="en-US" smtClean="0"/>
              <a:pPr>
                <a:defRPr/>
              </a:pPr>
              <a:t>31</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Slide Image Placeholder 1"/>
          <p:cNvSpPr>
            <a:spLocks noGrp="1" noRot="1" noChangeAspect="1"/>
          </p:cNvSpPr>
          <p:nvPr>
            <p:ph type="sldImg"/>
          </p:nvPr>
        </p:nvSpPr>
        <p:spPr bwMode="auto">
          <a:noFill/>
          <a:ln>
            <a:solidFill>
              <a:srgbClr val="000000"/>
            </a:solidFill>
            <a:miter lim="800000"/>
            <a:headEnd/>
            <a:tailEnd/>
          </a:ln>
        </p:spPr>
      </p:sp>
      <p:sp>
        <p:nvSpPr>
          <p:cNvPr id="92162" name="Notes Placeholder 2"/>
          <p:cNvSpPr>
            <a:spLocks noGrp="1"/>
          </p:cNvSpPr>
          <p:nvPr>
            <p:ph type="body" idx="1"/>
          </p:nvPr>
        </p:nvSpPr>
        <p:spPr bwMode="auto">
          <a:noFill/>
        </p:spPr>
        <p:txBody>
          <a:bodyPr/>
          <a:lstStyle/>
          <a:p>
            <a:pPr eaLnBrk="1" hangingPunct="1"/>
            <a:endParaRPr lang="en-US" dirty="0" smtClean="0">
              <a:cs typeface="Arial" charset="0"/>
            </a:endParaRPr>
          </a:p>
        </p:txBody>
      </p:sp>
      <p:sp>
        <p:nvSpPr>
          <p:cNvPr id="4" name="Slide Number Placeholder 3"/>
          <p:cNvSpPr>
            <a:spLocks noGrp="1"/>
          </p:cNvSpPr>
          <p:nvPr>
            <p:ph type="sldNum" sz="quarter" idx="5"/>
          </p:nvPr>
        </p:nvSpPr>
        <p:spPr/>
        <p:txBody>
          <a:bodyPr/>
          <a:lstStyle/>
          <a:p>
            <a:pPr>
              <a:defRPr/>
            </a:pPr>
            <a:fld id="{890B8774-4015-4503-ADA8-C1D396F9EA7D}" type="slidenum">
              <a:rPr lang="en-US" smtClean="0"/>
              <a:pPr>
                <a:defRPr/>
              </a:pPr>
              <a:t>32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Image Placeholder 1"/>
          <p:cNvSpPr>
            <a:spLocks noGrp="1" noRot="1" noChangeAspect="1"/>
          </p:cNvSpPr>
          <p:nvPr>
            <p:ph type="sldImg"/>
          </p:nvPr>
        </p:nvSpPr>
        <p:spPr bwMode="auto">
          <a:noFill/>
          <a:ln>
            <a:solidFill>
              <a:srgbClr val="000000"/>
            </a:solidFill>
            <a:miter lim="800000"/>
            <a:headEnd/>
            <a:tailEnd/>
          </a:ln>
        </p:spPr>
      </p:sp>
      <p:sp>
        <p:nvSpPr>
          <p:cNvPr id="34818" name="Notes Placeholder 2"/>
          <p:cNvSpPr>
            <a:spLocks noGrp="1"/>
          </p:cNvSpPr>
          <p:nvPr>
            <p:ph type="body" idx="1"/>
          </p:nvPr>
        </p:nvSpPr>
        <p:spPr bwMode="auto">
          <a:noFill/>
        </p:spPr>
        <p:txBody>
          <a:bodyPr/>
          <a:lstStyle/>
          <a:p>
            <a:pPr eaLnBrk="1" hangingPunct="1"/>
            <a:r>
              <a:rPr lang="en-US" dirty="0" smtClean="0">
                <a:cs typeface="Arial" charset="0"/>
              </a:rPr>
              <a:t>Managers run large corporations, medium-sized businesses, and entrepreneurial start-ups. They’re found in government departments, hospitals, small businesses, not-for-profit agencies, museums, schools, and even such nontraditional organizations such as political campaigns and music tours. In many organizations, the changing nature of work has blurred the distinction between managers and non-managerial employees. So, how </a:t>
            </a:r>
            <a:r>
              <a:rPr lang="en-US" i="1" dirty="0" smtClean="0">
                <a:cs typeface="Arial" charset="0"/>
              </a:rPr>
              <a:t>do </a:t>
            </a:r>
            <a:r>
              <a:rPr lang="en-US" dirty="0" smtClean="0">
                <a:cs typeface="Arial" charset="0"/>
              </a:rPr>
              <a:t>we define who managers are? A </a:t>
            </a:r>
            <a:r>
              <a:rPr lang="en-US" b="1" dirty="0" smtClean="0">
                <a:cs typeface="Arial" charset="0"/>
              </a:rPr>
              <a:t>manager </a:t>
            </a:r>
            <a:r>
              <a:rPr lang="en-US" dirty="0" smtClean="0">
                <a:cs typeface="Arial" charset="0"/>
              </a:rPr>
              <a:t>is someone who coordinates and oversees the work of other people so that organizational goals can be accomplished.</a:t>
            </a:r>
          </a:p>
        </p:txBody>
      </p:sp>
      <p:sp>
        <p:nvSpPr>
          <p:cNvPr id="4" name="Slide Number Placeholder 3"/>
          <p:cNvSpPr>
            <a:spLocks noGrp="1"/>
          </p:cNvSpPr>
          <p:nvPr>
            <p:ph type="sldNum" sz="quarter" idx="5"/>
          </p:nvPr>
        </p:nvSpPr>
        <p:spPr/>
        <p:txBody>
          <a:bodyPr/>
          <a:lstStyle/>
          <a:p>
            <a:pPr>
              <a:defRPr/>
            </a:pPr>
            <a:fld id="{9365DC89-57E8-4859-A246-074F4D6B2078}" type="slidenum">
              <a:rPr lang="en-US" smtClean="0"/>
              <a:pPr>
                <a:defRPr/>
              </a:pPr>
              <a:t>4</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Slide Image Placeholder 1"/>
          <p:cNvSpPr>
            <a:spLocks noGrp="1" noRot="1" noChangeAspect="1"/>
          </p:cNvSpPr>
          <p:nvPr>
            <p:ph type="sldImg"/>
          </p:nvPr>
        </p:nvSpPr>
        <p:spPr bwMode="auto">
          <a:noFill/>
          <a:ln>
            <a:solidFill>
              <a:srgbClr val="000000"/>
            </a:solidFill>
            <a:miter lim="800000"/>
            <a:headEnd/>
            <a:tailEnd/>
          </a:ln>
        </p:spPr>
      </p:sp>
      <p:sp>
        <p:nvSpPr>
          <p:cNvPr id="94210" name="Notes Placeholder 2"/>
          <p:cNvSpPr>
            <a:spLocks noGrp="1"/>
          </p:cNvSpPr>
          <p:nvPr>
            <p:ph type="body" idx="1"/>
          </p:nvPr>
        </p:nvSpPr>
        <p:spPr bwMode="auto">
          <a:noFill/>
        </p:spPr>
        <p:txBody>
          <a:bodyPr/>
          <a:lstStyle/>
          <a:p>
            <a:pPr eaLnBrk="1" hangingPunct="1"/>
            <a:endParaRPr lang="en-US" dirty="0" smtClean="0">
              <a:cs typeface="Arial" charset="0"/>
            </a:endParaRPr>
          </a:p>
        </p:txBody>
      </p:sp>
      <p:sp>
        <p:nvSpPr>
          <p:cNvPr id="4" name="Slide Number Placeholder 3"/>
          <p:cNvSpPr>
            <a:spLocks noGrp="1"/>
          </p:cNvSpPr>
          <p:nvPr>
            <p:ph type="sldNum" sz="quarter" idx="5"/>
          </p:nvPr>
        </p:nvSpPr>
        <p:spPr/>
        <p:txBody>
          <a:bodyPr/>
          <a:lstStyle/>
          <a:p>
            <a:pPr>
              <a:defRPr/>
            </a:pPr>
            <a:fld id="{986C4937-03FD-4182-9441-84382F90C80B}" type="slidenum">
              <a:rPr lang="en-US" smtClean="0"/>
              <a:pPr>
                <a:defRPr/>
              </a:pPr>
              <a:t>33</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Slide Image Placeholder 1"/>
          <p:cNvSpPr>
            <a:spLocks noGrp="1" noRot="1" noChangeAspect="1"/>
          </p:cNvSpPr>
          <p:nvPr>
            <p:ph type="sldImg"/>
          </p:nvPr>
        </p:nvSpPr>
        <p:spPr bwMode="auto">
          <a:noFill/>
          <a:ln>
            <a:solidFill>
              <a:srgbClr val="000000"/>
            </a:solidFill>
            <a:miter lim="800000"/>
            <a:headEnd/>
            <a:tailEnd/>
          </a:ln>
        </p:spPr>
      </p:sp>
      <p:sp>
        <p:nvSpPr>
          <p:cNvPr id="96258" name="Notes Placeholder 2"/>
          <p:cNvSpPr>
            <a:spLocks noGrp="1"/>
          </p:cNvSpPr>
          <p:nvPr>
            <p:ph type="body" idx="1"/>
          </p:nvPr>
        </p:nvSpPr>
        <p:spPr bwMode="auto">
          <a:noFill/>
        </p:spPr>
        <p:txBody>
          <a:bodyPr/>
          <a:lstStyle/>
          <a:p>
            <a:pPr eaLnBrk="1" hangingPunct="1"/>
            <a:endParaRPr lang="en-US" dirty="0" smtClean="0">
              <a:cs typeface="Arial" charset="0"/>
            </a:endParaRPr>
          </a:p>
        </p:txBody>
      </p:sp>
      <p:sp>
        <p:nvSpPr>
          <p:cNvPr id="4" name="Slide Number Placeholder 3"/>
          <p:cNvSpPr>
            <a:spLocks noGrp="1"/>
          </p:cNvSpPr>
          <p:nvPr>
            <p:ph type="sldNum" sz="quarter" idx="5"/>
          </p:nvPr>
        </p:nvSpPr>
        <p:spPr/>
        <p:txBody>
          <a:bodyPr/>
          <a:lstStyle/>
          <a:p>
            <a:pPr>
              <a:defRPr/>
            </a:pPr>
            <a:fld id="{71CB1144-9697-4D85-A784-DC7548122EE9}" type="slidenum">
              <a:rPr lang="en-US" smtClean="0"/>
              <a:pPr>
                <a:defRPr/>
              </a:pPr>
              <a:t>34</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Slide Image Placeholder 1"/>
          <p:cNvSpPr>
            <a:spLocks noGrp="1" noRot="1" noChangeAspect="1"/>
          </p:cNvSpPr>
          <p:nvPr>
            <p:ph type="sldImg"/>
          </p:nvPr>
        </p:nvSpPr>
        <p:spPr bwMode="auto">
          <a:noFill/>
          <a:ln>
            <a:solidFill>
              <a:srgbClr val="000000"/>
            </a:solidFill>
            <a:miter lim="800000"/>
            <a:headEnd/>
            <a:tailEnd/>
          </a:ln>
        </p:spPr>
      </p:sp>
      <p:sp>
        <p:nvSpPr>
          <p:cNvPr id="98306" name="Notes Placeholder 2"/>
          <p:cNvSpPr>
            <a:spLocks noGrp="1"/>
          </p:cNvSpPr>
          <p:nvPr>
            <p:ph type="body" idx="1"/>
          </p:nvPr>
        </p:nvSpPr>
        <p:spPr bwMode="auto">
          <a:noFill/>
        </p:spPr>
        <p:txBody>
          <a:bodyPr/>
          <a:lstStyle/>
          <a:p>
            <a:pPr eaLnBrk="1" hangingPunct="1"/>
            <a:endParaRPr lang="en-US" dirty="0" smtClean="0">
              <a:cs typeface="Arial" charset="0"/>
            </a:endParaRPr>
          </a:p>
        </p:txBody>
      </p:sp>
      <p:sp>
        <p:nvSpPr>
          <p:cNvPr id="4" name="Slide Number Placeholder 3"/>
          <p:cNvSpPr>
            <a:spLocks noGrp="1"/>
          </p:cNvSpPr>
          <p:nvPr>
            <p:ph type="sldNum" sz="quarter" idx="5"/>
          </p:nvPr>
        </p:nvSpPr>
        <p:spPr/>
        <p:txBody>
          <a:bodyPr/>
          <a:lstStyle/>
          <a:p>
            <a:pPr>
              <a:defRPr/>
            </a:pPr>
            <a:fld id="{262BBB43-356D-4407-B18E-629AA3C1617C}" type="slidenum">
              <a:rPr lang="en-US" smtClean="0"/>
              <a:pPr>
                <a:defRPr/>
              </a:pPr>
              <a:t>35</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Slide Image Placeholder 1"/>
          <p:cNvSpPr>
            <a:spLocks noGrp="1" noRot="1" noChangeAspect="1"/>
          </p:cNvSpPr>
          <p:nvPr>
            <p:ph type="sldImg"/>
          </p:nvPr>
        </p:nvSpPr>
        <p:spPr bwMode="auto">
          <a:noFill/>
          <a:ln>
            <a:solidFill>
              <a:srgbClr val="000000"/>
            </a:solidFill>
            <a:miter lim="800000"/>
            <a:headEnd/>
            <a:tailEnd/>
          </a:ln>
        </p:spPr>
      </p:sp>
      <p:sp>
        <p:nvSpPr>
          <p:cNvPr id="100354" name="Notes Placeholder 2"/>
          <p:cNvSpPr>
            <a:spLocks noGrp="1"/>
          </p:cNvSpPr>
          <p:nvPr>
            <p:ph type="body" idx="1"/>
          </p:nvPr>
        </p:nvSpPr>
        <p:spPr bwMode="auto">
          <a:noFill/>
        </p:spPr>
        <p:txBody>
          <a:bodyPr/>
          <a:lstStyle/>
          <a:p>
            <a:pPr eaLnBrk="1" hangingPunct="1"/>
            <a:endParaRPr lang="en-US" dirty="0" smtClean="0">
              <a:cs typeface="Arial" charset="0"/>
            </a:endParaRPr>
          </a:p>
        </p:txBody>
      </p:sp>
      <p:sp>
        <p:nvSpPr>
          <p:cNvPr id="4" name="Slide Number Placeholder 3"/>
          <p:cNvSpPr>
            <a:spLocks noGrp="1"/>
          </p:cNvSpPr>
          <p:nvPr>
            <p:ph type="sldNum" sz="quarter" idx="5"/>
          </p:nvPr>
        </p:nvSpPr>
        <p:spPr/>
        <p:txBody>
          <a:bodyPr/>
          <a:lstStyle/>
          <a:p>
            <a:pPr>
              <a:defRPr/>
            </a:pPr>
            <a:fld id="{F528CE47-A81B-4E0A-8968-C3614380A4ED}" type="slidenum">
              <a:rPr lang="en-US" smtClean="0"/>
              <a:pPr>
                <a:defRPr/>
              </a:pPr>
              <a:t>36</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Image Placeholder 1"/>
          <p:cNvSpPr>
            <a:spLocks noGrp="1" noRot="1" noChangeAspect="1"/>
          </p:cNvSpPr>
          <p:nvPr>
            <p:ph type="sldImg"/>
          </p:nvPr>
        </p:nvSpPr>
        <p:spPr bwMode="auto">
          <a:noFill/>
          <a:ln>
            <a:solidFill>
              <a:srgbClr val="000000"/>
            </a:solidFill>
            <a:miter lim="800000"/>
            <a:headEnd/>
            <a:tailEnd/>
          </a:ln>
        </p:spPr>
      </p:sp>
      <p:sp>
        <p:nvSpPr>
          <p:cNvPr id="36866" name="Notes Placeholder 2"/>
          <p:cNvSpPr>
            <a:spLocks noGrp="1"/>
          </p:cNvSpPr>
          <p:nvPr>
            <p:ph type="body" idx="1"/>
          </p:nvPr>
        </p:nvSpPr>
        <p:spPr bwMode="auto">
          <a:noFill/>
        </p:spPr>
        <p:txBody>
          <a:bodyPr/>
          <a:lstStyle/>
          <a:p>
            <a:pPr eaLnBrk="1" hangingPunct="1"/>
            <a:r>
              <a:rPr lang="en-US" dirty="0" smtClean="0">
                <a:cs typeface="Arial" charset="0"/>
              </a:rPr>
              <a:t>In traditionally structured organizations (often pictured as a pyramid because</a:t>
            </a:r>
            <a:r>
              <a:rPr lang="en-US" baseline="0" dirty="0" smtClean="0">
                <a:cs typeface="Arial" charset="0"/>
              </a:rPr>
              <a:t> </a:t>
            </a:r>
            <a:r>
              <a:rPr lang="en-US" dirty="0" smtClean="0">
                <a:cs typeface="Arial" charset="0"/>
              </a:rPr>
              <a:t>more employees are at lower organizational levels than at upper organizational levels), managers can</a:t>
            </a:r>
            <a:r>
              <a:rPr lang="en-US" baseline="0" dirty="0" smtClean="0">
                <a:cs typeface="Arial" charset="0"/>
              </a:rPr>
              <a:t> </a:t>
            </a:r>
            <a:r>
              <a:rPr lang="en-US" dirty="0" smtClean="0">
                <a:cs typeface="Arial" charset="0"/>
              </a:rPr>
              <a:t>be classified as first-line, middle, or top management.  </a:t>
            </a:r>
          </a:p>
        </p:txBody>
      </p:sp>
      <p:sp>
        <p:nvSpPr>
          <p:cNvPr id="4" name="Slide Number Placeholder 3"/>
          <p:cNvSpPr>
            <a:spLocks noGrp="1"/>
          </p:cNvSpPr>
          <p:nvPr>
            <p:ph type="sldNum" sz="quarter" idx="5"/>
          </p:nvPr>
        </p:nvSpPr>
        <p:spPr/>
        <p:txBody>
          <a:bodyPr/>
          <a:lstStyle/>
          <a:p>
            <a:pPr>
              <a:defRPr/>
            </a:pPr>
            <a:fld id="{8221BF87-82E1-4B94-BA59-E04869204F73}" type="slidenum">
              <a:rPr lang="en-US" smtClean="0"/>
              <a:pPr>
                <a:defRPr/>
              </a:pPr>
              <a:t>5</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p:cNvSpPr>
            <a:spLocks noGrp="1" noRot="1" noChangeAspect="1"/>
          </p:cNvSpPr>
          <p:nvPr>
            <p:ph type="sldImg"/>
          </p:nvPr>
        </p:nvSpPr>
        <p:spPr bwMode="auto">
          <a:noFill/>
          <a:ln>
            <a:solidFill>
              <a:srgbClr val="000000"/>
            </a:solidFill>
            <a:miter lim="800000"/>
            <a:headEnd/>
            <a:tailEnd/>
          </a:ln>
        </p:spPr>
      </p:sp>
      <p:sp>
        <p:nvSpPr>
          <p:cNvPr id="38914" name="Notes Placeholder 2"/>
          <p:cNvSpPr>
            <a:spLocks noGrp="1"/>
          </p:cNvSpPr>
          <p:nvPr>
            <p:ph type="body" idx="1"/>
          </p:nvPr>
        </p:nvSpPr>
        <p:spPr bwMode="auto">
          <a:noFill/>
        </p:spPr>
        <p:txBody>
          <a:bodyPr/>
          <a:lstStyle/>
          <a:p>
            <a:pPr eaLnBrk="1" hangingPunct="1"/>
            <a:r>
              <a:rPr lang="en-US" dirty="0" smtClean="0">
                <a:cs typeface="Arial" charset="0"/>
              </a:rPr>
              <a:t>At the lowest level of management, </a:t>
            </a:r>
            <a:r>
              <a:rPr lang="en-US" b="1" dirty="0" smtClean="0">
                <a:cs typeface="Arial" charset="0"/>
              </a:rPr>
              <a:t>first-line managers </a:t>
            </a:r>
            <a:r>
              <a:rPr lang="en-US" dirty="0" smtClean="0">
                <a:cs typeface="Arial" charset="0"/>
              </a:rPr>
              <a:t>manage the work of non-managerial employees who typically are involved with producing the organization’s products or servicing the organization’s customers. First-line managers may be called </a:t>
            </a:r>
            <a:r>
              <a:rPr lang="en-US" i="1" dirty="0" smtClean="0">
                <a:cs typeface="Arial" charset="0"/>
              </a:rPr>
              <a:t>supervisors </a:t>
            </a:r>
            <a:r>
              <a:rPr lang="en-US" dirty="0" smtClean="0">
                <a:cs typeface="Arial" charset="0"/>
              </a:rPr>
              <a:t>or even </a:t>
            </a:r>
            <a:r>
              <a:rPr lang="en-US" i="1" dirty="0" smtClean="0">
                <a:cs typeface="Arial" charset="0"/>
              </a:rPr>
              <a:t>shift managers</a:t>
            </a:r>
            <a:r>
              <a:rPr lang="en-US" dirty="0" smtClean="0">
                <a:cs typeface="Arial" charset="0"/>
              </a:rPr>
              <a:t>, </a:t>
            </a:r>
            <a:r>
              <a:rPr lang="en-US" i="1" dirty="0" smtClean="0">
                <a:cs typeface="Arial" charset="0"/>
              </a:rPr>
              <a:t>district managers</a:t>
            </a:r>
            <a:r>
              <a:rPr lang="en-US" dirty="0" smtClean="0">
                <a:cs typeface="Arial" charset="0"/>
              </a:rPr>
              <a:t>, </a:t>
            </a:r>
            <a:r>
              <a:rPr lang="en-US" i="1" dirty="0" smtClean="0">
                <a:cs typeface="Arial" charset="0"/>
              </a:rPr>
              <a:t>department managers</a:t>
            </a:r>
            <a:r>
              <a:rPr lang="en-US" dirty="0" smtClean="0">
                <a:cs typeface="Arial" charset="0"/>
              </a:rPr>
              <a:t>, or </a:t>
            </a:r>
            <a:r>
              <a:rPr lang="en-US" i="1" dirty="0" smtClean="0">
                <a:cs typeface="Arial" charset="0"/>
              </a:rPr>
              <a:t>office managers.</a:t>
            </a:r>
          </a:p>
          <a:p>
            <a:pPr eaLnBrk="1" hangingPunct="1"/>
            <a:endParaRPr lang="en-US" i="1" dirty="0" smtClean="0">
              <a:cs typeface="Arial" charset="0"/>
            </a:endParaRPr>
          </a:p>
          <a:p>
            <a:pPr eaLnBrk="1" hangingPunct="1"/>
            <a:r>
              <a:rPr lang="en-US" b="1" dirty="0" smtClean="0">
                <a:cs typeface="Arial" charset="0"/>
              </a:rPr>
              <a:t>Middle managers </a:t>
            </a:r>
            <a:r>
              <a:rPr lang="en-US" dirty="0" smtClean="0">
                <a:cs typeface="Arial" charset="0"/>
              </a:rPr>
              <a:t>manage the work of first-line managers and can be found between the lowest and top levels of the organization. They may have titles such as </a:t>
            </a:r>
            <a:r>
              <a:rPr lang="en-US" i="1" dirty="0" smtClean="0">
                <a:cs typeface="Arial" charset="0"/>
              </a:rPr>
              <a:t>regional manager</a:t>
            </a:r>
            <a:r>
              <a:rPr lang="en-US" dirty="0" smtClean="0">
                <a:cs typeface="Arial" charset="0"/>
              </a:rPr>
              <a:t>, </a:t>
            </a:r>
            <a:r>
              <a:rPr lang="en-US" i="1" dirty="0" smtClean="0">
                <a:cs typeface="Arial" charset="0"/>
              </a:rPr>
              <a:t>project leader</a:t>
            </a:r>
            <a:r>
              <a:rPr lang="en-US" dirty="0" smtClean="0">
                <a:cs typeface="Arial" charset="0"/>
              </a:rPr>
              <a:t>, </a:t>
            </a:r>
            <a:r>
              <a:rPr lang="en-US" i="1" dirty="0" smtClean="0">
                <a:cs typeface="Arial" charset="0"/>
              </a:rPr>
              <a:t>store manager</a:t>
            </a:r>
            <a:r>
              <a:rPr lang="en-US" dirty="0" smtClean="0">
                <a:cs typeface="Arial" charset="0"/>
              </a:rPr>
              <a:t>, or </a:t>
            </a:r>
            <a:r>
              <a:rPr lang="en-US" i="1" dirty="0" smtClean="0">
                <a:cs typeface="Arial" charset="0"/>
              </a:rPr>
              <a:t>division manager.</a:t>
            </a:r>
          </a:p>
          <a:p>
            <a:pPr eaLnBrk="1" hangingPunct="1"/>
            <a:endParaRPr lang="en-US" i="1" dirty="0" smtClean="0">
              <a:cs typeface="Arial" charset="0"/>
            </a:endParaRPr>
          </a:p>
          <a:p>
            <a:pPr eaLnBrk="1" hangingPunct="1"/>
            <a:r>
              <a:rPr lang="en-US" dirty="0" smtClean="0">
                <a:cs typeface="Arial" charset="0"/>
              </a:rPr>
              <a:t>At the upper levels of the organization are the </a:t>
            </a:r>
            <a:r>
              <a:rPr lang="en-US" b="1" dirty="0" smtClean="0">
                <a:cs typeface="Arial" charset="0"/>
              </a:rPr>
              <a:t>top managers</a:t>
            </a:r>
            <a:r>
              <a:rPr lang="en-US" dirty="0" smtClean="0">
                <a:cs typeface="Arial" charset="0"/>
              </a:rPr>
              <a:t>, who are responsible for making organization-wide decisions and establishing the plans and goals that affect</a:t>
            </a:r>
          </a:p>
          <a:p>
            <a:pPr eaLnBrk="1" hangingPunct="1"/>
            <a:r>
              <a:rPr lang="en-US" dirty="0" smtClean="0">
                <a:cs typeface="Arial" charset="0"/>
              </a:rPr>
              <a:t>the entire organization. These individuals typically have titles such as </a:t>
            </a:r>
            <a:r>
              <a:rPr lang="en-US" i="1" dirty="0" smtClean="0">
                <a:cs typeface="Arial" charset="0"/>
              </a:rPr>
              <a:t>executive vice president</a:t>
            </a:r>
            <a:r>
              <a:rPr lang="en-US" dirty="0" smtClean="0">
                <a:cs typeface="Arial" charset="0"/>
              </a:rPr>
              <a:t>, </a:t>
            </a:r>
            <a:r>
              <a:rPr lang="en-US" i="1" dirty="0" smtClean="0">
                <a:cs typeface="Arial" charset="0"/>
              </a:rPr>
              <a:t>president</a:t>
            </a:r>
            <a:r>
              <a:rPr lang="en-US" dirty="0" smtClean="0">
                <a:cs typeface="Arial" charset="0"/>
              </a:rPr>
              <a:t>, </a:t>
            </a:r>
            <a:r>
              <a:rPr lang="en-US" i="1" dirty="0" smtClean="0">
                <a:cs typeface="Arial" charset="0"/>
              </a:rPr>
              <a:t>managing director</a:t>
            </a:r>
            <a:r>
              <a:rPr lang="en-US" dirty="0" smtClean="0">
                <a:cs typeface="Arial" charset="0"/>
              </a:rPr>
              <a:t>, </a:t>
            </a:r>
            <a:r>
              <a:rPr lang="en-US" i="1" dirty="0" smtClean="0">
                <a:cs typeface="Arial" charset="0"/>
              </a:rPr>
              <a:t>chief operating officer</a:t>
            </a:r>
            <a:r>
              <a:rPr lang="en-US" dirty="0" smtClean="0">
                <a:cs typeface="Arial" charset="0"/>
              </a:rPr>
              <a:t>, or </a:t>
            </a:r>
            <a:r>
              <a:rPr lang="en-US" i="1" dirty="0" smtClean="0">
                <a:cs typeface="Arial" charset="0"/>
              </a:rPr>
              <a:t>chief executive</a:t>
            </a:r>
            <a:r>
              <a:rPr lang="en-US" i="0" dirty="0" smtClean="0">
                <a:cs typeface="Arial" charset="0"/>
              </a:rPr>
              <a:t>.</a:t>
            </a:r>
            <a:endParaRPr lang="en-US" dirty="0" smtClean="0">
              <a:cs typeface="Arial" charset="0"/>
            </a:endParaRPr>
          </a:p>
          <a:p>
            <a:pPr eaLnBrk="1" hangingPunct="1"/>
            <a:endParaRPr lang="en-US" dirty="0" smtClean="0">
              <a:cs typeface="Arial" charset="0"/>
            </a:endParaRPr>
          </a:p>
        </p:txBody>
      </p:sp>
      <p:sp>
        <p:nvSpPr>
          <p:cNvPr id="4" name="Slide Number Placeholder 3"/>
          <p:cNvSpPr>
            <a:spLocks noGrp="1"/>
          </p:cNvSpPr>
          <p:nvPr>
            <p:ph type="sldNum" sz="quarter" idx="5"/>
          </p:nvPr>
        </p:nvSpPr>
        <p:spPr/>
        <p:txBody>
          <a:bodyPr/>
          <a:lstStyle/>
          <a:p>
            <a:pPr>
              <a:defRPr/>
            </a:pPr>
            <a:fld id="{88D9210E-EB3A-4409-8CBA-8FC1C8336D7F}" type="slidenum">
              <a:rPr lang="en-US" smtClean="0"/>
              <a:pPr>
                <a:defRPr/>
              </a:pPr>
              <a:t>6</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Slide Image Placeholder 1"/>
          <p:cNvSpPr>
            <a:spLocks noGrp="1" noRot="1" noChangeAspect="1"/>
          </p:cNvSpPr>
          <p:nvPr>
            <p:ph type="sldImg"/>
          </p:nvPr>
        </p:nvSpPr>
        <p:spPr bwMode="auto">
          <a:noFill/>
          <a:ln>
            <a:solidFill>
              <a:srgbClr val="000000"/>
            </a:solidFill>
            <a:miter lim="800000"/>
            <a:headEnd/>
            <a:tailEnd/>
          </a:ln>
        </p:spPr>
      </p:sp>
      <p:sp>
        <p:nvSpPr>
          <p:cNvPr id="40962" name="Notes Placeholder 2"/>
          <p:cNvSpPr>
            <a:spLocks noGrp="1"/>
          </p:cNvSpPr>
          <p:nvPr>
            <p:ph type="body" idx="1"/>
          </p:nvPr>
        </p:nvSpPr>
        <p:spPr bwMode="auto">
          <a:noFill/>
        </p:spPr>
        <p:txBody>
          <a:bodyPr/>
          <a:lstStyle/>
          <a:p>
            <a:pPr eaLnBrk="1" hangingPunct="1"/>
            <a:r>
              <a:rPr lang="en-US" dirty="0" smtClean="0">
                <a:cs typeface="Arial" charset="0"/>
              </a:rPr>
              <a:t>What is an </a:t>
            </a:r>
            <a:r>
              <a:rPr lang="en-US" b="1" dirty="0" smtClean="0">
                <a:cs typeface="Arial" charset="0"/>
              </a:rPr>
              <a:t>organization</a:t>
            </a:r>
            <a:r>
              <a:rPr lang="en-US" dirty="0" smtClean="0">
                <a:cs typeface="Arial" charset="0"/>
              </a:rPr>
              <a:t>? It’s a deliberate arrangement of people to accomplish some specific purpose. Your college or university is an organization; so are fraternities and sororities, government departments, churches, Zynga, your neighborhood grocery store, the United Way, the St. Louis Cardinals baseball team, and the Mayo Clinic,</a:t>
            </a:r>
            <a:r>
              <a:rPr lang="en-US" baseline="0" dirty="0" smtClean="0">
                <a:cs typeface="Arial" charset="0"/>
              </a:rPr>
              <a:t> a</a:t>
            </a:r>
            <a:r>
              <a:rPr lang="en-US" dirty="0" smtClean="0">
                <a:cs typeface="Arial" charset="0"/>
              </a:rPr>
              <a:t>ll are considered</a:t>
            </a:r>
            <a:r>
              <a:rPr lang="en-US" baseline="0" dirty="0" smtClean="0">
                <a:cs typeface="Arial" charset="0"/>
              </a:rPr>
              <a:t> </a:t>
            </a:r>
            <a:r>
              <a:rPr lang="en-US" dirty="0" smtClean="0">
                <a:cs typeface="Arial" charset="0"/>
              </a:rPr>
              <a:t>organizations and have three common characteristics.</a:t>
            </a:r>
          </a:p>
          <a:p>
            <a:pPr eaLnBrk="1" hangingPunct="1"/>
            <a:endParaRPr lang="en-US" dirty="0" smtClean="0">
              <a:cs typeface="Arial" charset="0"/>
            </a:endParaRPr>
          </a:p>
          <a:p>
            <a:pPr eaLnBrk="1" hangingPunct="1"/>
            <a:r>
              <a:rPr lang="en-US" dirty="0" smtClean="0">
                <a:cs typeface="Arial" charset="0"/>
              </a:rPr>
              <a:t>First, an organization has a distinct purpose typically expressed through goals the organization hopes to accomplish. Second, each organization is composed of</a:t>
            </a:r>
            <a:r>
              <a:rPr lang="en-US" baseline="0" dirty="0" smtClean="0">
                <a:cs typeface="Arial" charset="0"/>
              </a:rPr>
              <a:t> </a:t>
            </a:r>
            <a:r>
              <a:rPr lang="en-US" dirty="0" smtClean="0">
                <a:cs typeface="Arial" charset="0"/>
              </a:rPr>
              <a:t>people. It takes people to perform the work that’s necessary for the organization to achieve its goals. Third, all organizations develop a deliberate structure within which</a:t>
            </a:r>
            <a:r>
              <a:rPr lang="en-US" baseline="0" dirty="0" smtClean="0">
                <a:cs typeface="Arial" charset="0"/>
              </a:rPr>
              <a:t> </a:t>
            </a:r>
            <a:r>
              <a:rPr lang="en-US" dirty="0" smtClean="0">
                <a:cs typeface="Arial" charset="0"/>
              </a:rPr>
              <a:t>members do their work.</a:t>
            </a:r>
          </a:p>
        </p:txBody>
      </p:sp>
      <p:sp>
        <p:nvSpPr>
          <p:cNvPr id="4" name="Slide Number Placeholder 3"/>
          <p:cNvSpPr>
            <a:spLocks noGrp="1"/>
          </p:cNvSpPr>
          <p:nvPr>
            <p:ph type="sldNum" sz="quarter" idx="5"/>
          </p:nvPr>
        </p:nvSpPr>
        <p:spPr/>
        <p:txBody>
          <a:bodyPr/>
          <a:lstStyle/>
          <a:p>
            <a:pPr>
              <a:defRPr/>
            </a:pPr>
            <a:fld id="{6C29E703-97AB-4C4B-AC68-18DE5C2416E7}" type="slidenum">
              <a:rPr lang="en-US" smtClean="0"/>
              <a:pPr>
                <a:defRPr/>
              </a:pPr>
              <a:t>7</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Slide Image Placeholder 1"/>
          <p:cNvSpPr>
            <a:spLocks noGrp="1" noRot="1" noChangeAspect="1"/>
          </p:cNvSpPr>
          <p:nvPr>
            <p:ph type="sldImg"/>
          </p:nvPr>
        </p:nvSpPr>
        <p:spPr bwMode="auto">
          <a:noFill/>
          <a:ln>
            <a:solidFill>
              <a:srgbClr val="000000"/>
            </a:solidFill>
            <a:miter lim="800000"/>
            <a:headEnd/>
            <a:tailEnd/>
          </a:ln>
        </p:spPr>
      </p:sp>
      <p:sp>
        <p:nvSpPr>
          <p:cNvPr id="43010" name="Notes Placeholder 2"/>
          <p:cNvSpPr>
            <a:spLocks noGrp="1"/>
          </p:cNvSpPr>
          <p:nvPr>
            <p:ph type="body" idx="1"/>
          </p:nvPr>
        </p:nvSpPr>
        <p:spPr bwMode="auto">
          <a:noFill/>
        </p:spPr>
        <p:txBody>
          <a:bodyPr/>
          <a:lstStyle/>
          <a:p>
            <a:pPr eaLnBrk="1" hangingPunct="1"/>
            <a:endParaRPr lang="en-US" dirty="0" smtClean="0">
              <a:cs typeface="Arial" charset="0"/>
            </a:endParaRPr>
          </a:p>
        </p:txBody>
      </p:sp>
      <p:sp>
        <p:nvSpPr>
          <p:cNvPr id="4" name="Slide Number Placeholder 3"/>
          <p:cNvSpPr>
            <a:spLocks noGrp="1"/>
          </p:cNvSpPr>
          <p:nvPr>
            <p:ph type="sldNum" sz="quarter" idx="5"/>
          </p:nvPr>
        </p:nvSpPr>
        <p:spPr/>
        <p:txBody>
          <a:bodyPr/>
          <a:lstStyle/>
          <a:p>
            <a:pPr>
              <a:defRPr/>
            </a:pPr>
            <a:fld id="{0D573BE7-2EBB-4241-9AAC-5C1F3D92D24B}" type="slidenum">
              <a:rPr lang="en-US" smtClean="0"/>
              <a:pPr>
                <a:defRPr/>
              </a:pPr>
              <a:t>8</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Slide Image Placeholder 1"/>
          <p:cNvSpPr>
            <a:spLocks noGrp="1" noRot="1" noChangeAspect="1"/>
          </p:cNvSpPr>
          <p:nvPr>
            <p:ph type="sldImg"/>
          </p:nvPr>
        </p:nvSpPr>
        <p:spPr bwMode="auto">
          <a:noFill/>
          <a:ln>
            <a:solidFill>
              <a:srgbClr val="000000"/>
            </a:solidFill>
            <a:miter lim="800000"/>
            <a:headEnd/>
            <a:tailEnd/>
          </a:ln>
        </p:spPr>
      </p:sp>
      <p:sp>
        <p:nvSpPr>
          <p:cNvPr id="45058" name="Notes Placeholder 2"/>
          <p:cNvSpPr>
            <a:spLocks noGrp="1"/>
          </p:cNvSpPr>
          <p:nvPr>
            <p:ph type="body" idx="1"/>
          </p:nvPr>
        </p:nvSpPr>
        <p:spPr bwMode="auto">
          <a:noFill/>
        </p:spPr>
        <p:txBody>
          <a:bodyPr/>
          <a:lstStyle/>
          <a:p>
            <a:pPr eaLnBrk="1" hangingPunct="1"/>
            <a:r>
              <a:rPr lang="en-US" b="1" dirty="0" smtClean="0">
                <a:cs typeface="Arial" charset="0"/>
              </a:rPr>
              <a:t>Management </a:t>
            </a:r>
            <a:r>
              <a:rPr lang="en-US" dirty="0" smtClean="0">
                <a:cs typeface="Arial" charset="0"/>
              </a:rPr>
              <a:t>involves coordinating and overseeing the work activities of others so their activities are completed efficiently and effectively. While coordinating and overseeing the work of others is what distinguishes a managerial position from a non-managerial one, this doesn’t mean that managers can do what they want anytime, anywhere, or in any way. Instead, management involves ensuring that work activities are completed efficiently and effectively by the people responsible for doing them, or, at least that’s what managers should be doing.</a:t>
            </a:r>
          </a:p>
        </p:txBody>
      </p:sp>
      <p:sp>
        <p:nvSpPr>
          <p:cNvPr id="4" name="Slide Number Placeholder 3"/>
          <p:cNvSpPr>
            <a:spLocks noGrp="1"/>
          </p:cNvSpPr>
          <p:nvPr>
            <p:ph type="sldNum" sz="quarter" idx="5"/>
          </p:nvPr>
        </p:nvSpPr>
        <p:spPr/>
        <p:txBody>
          <a:bodyPr/>
          <a:lstStyle/>
          <a:p>
            <a:pPr>
              <a:defRPr/>
            </a:pPr>
            <a:fld id="{B95432CB-AE67-434F-9ECF-FF74C8DAE4E5}" type="slidenum">
              <a:rPr lang="en-US" smtClean="0"/>
              <a:pPr>
                <a:defRPr/>
              </a:pPr>
              <a:t>9</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Slide Image Placeholder 1"/>
          <p:cNvSpPr>
            <a:spLocks noGrp="1" noRot="1" noChangeAspect="1"/>
          </p:cNvSpPr>
          <p:nvPr>
            <p:ph type="sldImg"/>
          </p:nvPr>
        </p:nvSpPr>
        <p:spPr bwMode="auto">
          <a:noFill/>
          <a:ln>
            <a:solidFill>
              <a:srgbClr val="000000"/>
            </a:solidFill>
            <a:miter lim="800000"/>
            <a:headEnd/>
            <a:tailEnd/>
          </a:ln>
        </p:spPr>
      </p:sp>
      <p:sp>
        <p:nvSpPr>
          <p:cNvPr id="47106" name="Notes Placeholder 2"/>
          <p:cNvSpPr>
            <a:spLocks noGrp="1"/>
          </p:cNvSpPr>
          <p:nvPr>
            <p:ph type="body" idx="1"/>
          </p:nvPr>
        </p:nvSpPr>
        <p:spPr bwMode="auto">
          <a:noFill/>
        </p:spPr>
        <p:txBody>
          <a:bodyPr/>
          <a:lstStyle/>
          <a:p>
            <a:pPr eaLnBrk="1" hangingPunct="1"/>
            <a:r>
              <a:rPr lang="en-US" b="1" dirty="0" smtClean="0">
                <a:cs typeface="Arial" charset="0"/>
              </a:rPr>
              <a:t>Efficiency </a:t>
            </a:r>
            <a:r>
              <a:rPr lang="en-US" dirty="0" smtClean="0">
                <a:cs typeface="Arial" charset="0"/>
              </a:rPr>
              <a:t>refers to getting the most output from the least amount of inputs or resources. Managers deal with scarce resources—including people, money, and</a:t>
            </a:r>
            <a:r>
              <a:rPr lang="en-US" baseline="0" dirty="0" smtClean="0">
                <a:cs typeface="Arial" charset="0"/>
              </a:rPr>
              <a:t> </a:t>
            </a:r>
            <a:r>
              <a:rPr lang="en-US" dirty="0" smtClean="0">
                <a:cs typeface="Arial" charset="0"/>
              </a:rPr>
              <a:t>equipment—and want to use those resources efficiently.</a:t>
            </a:r>
          </a:p>
          <a:p>
            <a:pPr eaLnBrk="1" hangingPunct="1"/>
            <a:r>
              <a:rPr lang="en-US" b="1" dirty="0" smtClean="0">
                <a:cs typeface="Arial" charset="0"/>
              </a:rPr>
              <a:t> </a:t>
            </a:r>
          </a:p>
          <a:p>
            <a:pPr eaLnBrk="1" hangingPunct="1"/>
            <a:r>
              <a:rPr lang="en-US" b="1" dirty="0" smtClean="0">
                <a:cs typeface="Arial" charset="0"/>
              </a:rPr>
              <a:t>Effectiveness </a:t>
            </a:r>
            <a:r>
              <a:rPr lang="en-US" dirty="0" smtClean="0">
                <a:cs typeface="Arial" charset="0"/>
              </a:rPr>
              <a:t>is often described as “doing the right things,” that is, doing those work activities that will result in achieving goals.  </a:t>
            </a:r>
          </a:p>
          <a:p>
            <a:pPr eaLnBrk="1" hangingPunct="1"/>
            <a:endParaRPr lang="en-US" dirty="0" smtClean="0">
              <a:cs typeface="Arial" charset="0"/>
            </a:endParaRPr>
          </a:p>
          <a:p>
            <a:pPr eaLnBrk="1" hangingPunct="1"/>
            <a:r>
              <a:rPr lang="en-US" dirty="0" smtClean="0">
                <a:cs typeface="Arial" charset="0"/>
              </a:rPr>
              <a:t>Whereas efficiency is concerned with the </a:t>
            </a:r>
            <a:r>
              <a:rPr lang="en-US" i="1" dirty="0" smtClean="0">
                <a:cs typeface="Arial" charset="0"/>
              </a:rPr>
              <a:t>means </a:t>
            </a:r>
            <a:r>
              <a:rPr lang="en-US" dirty="0" smtClean="0">
                <a:cs typeface="Arial" charset="0"/>
              </a:rPr>
              <a:t>of getting things done, effectiveness is concerned with the </a:t>
            </a:r>
            <a:r>
              <a:rPr lang="en-US" i="1" dirty="0" smtClean="0">
                <a:cs typeface="Arial" charset="0"/>
              </a:rPr>
              <a:t>ends</a:t>
            </a:r>
            <a:r>
              <a:rPr lang="en-US" dirty="0" smtClean="0">
                <a:cs typeface="Arial" charset="0"/>
              </a:rPr>
              <a:t>, or attainment of organizational goals.</a:t>
            </a:r>
          </a:p>
        </p:txBody>
      </p:sp>
      <p:sp>
        <p:nvSpPr>
          <p:cNvPr id="4" name="Slide Number Placeholder 3"/>
          <p:cNvSpPr>
            <a:spLocks noGrp="1"/>
          </p:cNvSpPr>
          <p:nvPr>
            <p:ph type="sldNum" sz="quarter" idx="5"/>
          </p:nvPr>
        </p:nvSpPr>
        <p:spPr/>
        <p:txBody>
          <a:bodyPr/>
          <a:lstStyle/>
          <a:p>
            <a:pPr>
              <a:defRPr/>
            </a:pPr>
            <a:fld id="{F6251994-7148-4EA6-9B71-961663B5D79F}" type="slidenum">
              <a:rPr lang="en-US" smtClean="0"/>
              <a:pPr>
                <a:defRPr/>
              </a:pPr>
              <a:t>10</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3" name="Rectangle 12"/>
          <p:cNvSpPr/>
          <p:nvPr userDrawn="1"/>
        </p:nvSpPr>
        <p:spPr>
          <a:xfrm>
            <a:off x="1295400" y="6019800"/>
            <a:ext cx="7848600" cy="838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12" name="Picture 11" descr="cover banner.jpg"/>
          <p:cNvPicPr>
            <a:picLocks noChangeAspect="1"/>
          </p:cNvPicPr>
          <p:nvPr userDrawn="1"/>
        </p:nvPicPr>
        <p:blipFill>
          <a:blip r:embed="rId2" cstate="print"/>
          <a:stretch>
            <a:fillRect/>
          </a:stretch>
        </p:blipFill>
        <p:spPr>
          <a:xfrm>
            <a:off x="0" y="6015228"/>
            <a:ext cx="1369640" cy="856800"/>
          </a:xfrm>
          <a:prstGeom prst="rect">
            <a:avLst/>
          </a:prstGeom>
        </p:spPr>
      </p:pic>
      <p:sp>
        <p:nvSpPr>
          <p:cNvPr id="2" name="Title 1"/>
          <p:cNvSpPr>
            <a:spLocks noGrp="1"/>
          </p:cNvSpPr>
          <p:nvPr>
            <p:ph type="ctrTitle"/>
          </p:nvPr>
        </p:nvSpPr>
        <p:spPr>
          <a:xfrm>
            <a:off x="4572000" y="1676400"/>
            <a:ext cx="3886200" cy="1524000"/>
          </a:xfrm>
        </p:spPr>
        <p:txBody>
          <a:bodyPr anchor="b" anchorCtr="0"/>
          <a:lstStyle>
            <a:lvl1pPr algn="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0" y="3203574"/>
            <a:ext cx="3886200" cy="1825625"/>
          </a:xfrm>
        </p:spPr>
        <p:txBody>
          <a:bodyPr>
            <a:normAutofit/>
          </a:bodyPr>
          <a:lstStyle>
            <a:lvl1pPr marL="0" indent="0" algn="l">
              <a:buNone/>
              <a:defRPr sz="200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0" name="Rectangle 9"/>
          <p:cNvSpPr/>
          <p:nvPr/>
        </p:nvSpPr>
        <p:spPr>
          <a:xfrm>
            <a:off x="0" y="5262465"/>
            <a:ext cx="9144000" cy="7464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ooter Placeholder 4"/>
          <p:cNvSpPr>
            <a:spLocks noGrp="1"/>
          </p:cNvSpPr>
          <p:nvPr>
            <p:ph type="ftr" sz="quarter" idx="11"/>
          </p:nvPr>
        </p:nvSpPr>
        <p:spPr>
          <a:xfrm>
            <a:off x="1371600" y="6256338"/>
            <a:ext cx="3733800" cy="365125"/>
          </a:xfrm>
          <a:prstGeom prst="rect">
            <a:avLst/>
          </a:prstGeom>
        </p:spPr>
        <p:txBody>
          <a:bodyPr/>
          <a:lstStyle>
            <a:lvl1pPr>
              <a:defRPr sz="1200">
                <a:solidFill>
                  <a:schemeClr val="bg1"/>
                </a:solidFill>
              </a:defRPr>
            </a:lvl1pPr>
          </a:lstStyle>
          <a:p>
            <a:r>
              <a:rPr lang="en-IN" dirty="0" smtClean="0"/>
              <a:t>Copyright © 2016 Pearson Education, Ltd.</a:t>
            </a:r>
            <a:endParaRPr lang="en-US" dirty="0"/>
          </a:p>
        </p:txBody>
      </p:sp>
      <p:sp>
        <p:nvSpPr>
          <p:cNvPr id="9" name="Slide Number Placeholder 5"/>
          <p:cNvSpPr>
            <a:spLocks noGrp="1"/>
          </p:cNvSpPr>
          <p:nvPr>
            <p:ph type="sldNum" sz="quarter" idx="4"/>
          </p:nvPr>
        </p:nvSpPr>
        <p:spPr>
          <a:xfrm>
            <a:off x="8458200" y="6256338"/>
            <a:ext cx="685800" cy="365125"/>
          </a:xfrm>
          <a:prstGeom prst="rect">
            <a:avLst/>
          </a:prstGeom>
        </p:spPr>
        <p:txBody>
          <a:bodyPr tIns="0" anchor="ctr" anchorCtr="0">
            <a:noAutofit/>
          </a:bodyPr>
          <a:lstStyle>
            <a:lvl1pPr>
              <a:defRPr sz="1200" b="1">
                <a:solidFill>
                  <a:schemeClr val="bg1"/>
                </a:solidFill>
              </a:defRPr>
            </a:lvl1pPr>
          </a:lstStyle>
          <a:p>
            <a:r>
              <a:rPr lang="en-US" dirty="0" smtClean="0"/>
              <a:t>1-</a:t>
            </a:r>
            <a:fld id="{8B37D5FE-740C-46F5-801A-FA5477D9711F}" type="slidenum">
              <a:rPr lang="en-US" smtClean="0"/>
              <a:pPr/>
              <a:t>‹#›</a:t>
            </a:fld>
            <a:endParaRPr lang="en-US" dirty="0"/>
          </a:p>
        </p:txBody>
      </p:sp>
    </p:spTree>
    <p:extLst>
      <p:ext uri="{BB962C8B-B14F-4D97-AF65-F5344CB8AC3E}">
        <p14:creationId xmlns:p14="http://schemas.microsoft.com/office/powerpoint/2010/main" val="16265517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5" name="Rectangle 14"/>
          <p:cNvSpPr/>
          <p:nvPr userDrawn="1"/>
        </p:nvSpPr>
        <p:spPr>
          <a:xfrm>
            <a:off x="1295400" y="6019800"/>
            <a:ext cx="7848600" cy="838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6" name="Footer Placeholder 4"/>
          <p:cNvSpPr>
            <a:spLocks noGrp="1"/>
          </p:cNvSpPr>
          <p:nvPr>
            <p:ph type="ftr" sz="quarter" idx="11"/>
          </p:nvPr>
        </p:nvSpPr>
        <p:spPr>
          <a:xfrm>
            <a:off x="1371600" y="6256338"/>
            <a:ext cx="3733800" cy="365125"/>
          </a:xfrm>
          <a:prstGeom prst="rect">
            <a:avLst/>
          </a:prstGeom>
        </p:spPr>
        <p:txBody>
          <a:bodyPr/>
          <a:lstStyle>
            <a:lvl1pPr>
              <a:defRPr sz="1200">
                <a:solidFill>
                  <a:schemeClr val="bg1"/>
                </a:solidFill>
              </a:defRPr>
            </a:lvl1pPr>
          </a:lstStyle>
          <a:p>
            <a:r>
              <a:rPr lang="en-IN" smtClean="0"/>
              <a:t>Copyright © 2016 Pearson Education, Ltd.</a:t>
            </a:r>
            <a:endParaRPr lang="en-US" dirty="0"/>
          </a:p>
        </p:txBody>
      </p:sp>
      <p:pic>
        <p:nvPicPr>
          <p:cNvPr id="12" name="Picture 11" descr="cover banner.jpg"/>
          <p:cNvPicPr>
            <a:picLocks noChangeAspect="1"/>
          </p:cNvPicPr>
          <p:nvPr userDrawn="1"/>
        </p:nvPicPr>
        <p:blipFill>
          <a:blip r:embed="rId2" cstate="print"/>
          <a:stretch>
            <a:fillRect/>
          </a:stretch>
        </p:blipFill>
        <p:spPr>
          <a:xfrm>
            <a:off x="0" y="6015228"/>
            <a:ext cx="1369641" cy="856800"/>
          </a:xfrm>
          <a:prstGeom prst="rect">
            <a:avLst/>
          </a:prstGeom>
        </p:spPr>
      </p:pic>
      <p:sp>
        <p:nvSpPr>
          <p:cNvPr id="8" name="Slide Number Placeholder 5"/>
          <p:cNvSpPr>
            <a:spLocks noGrp="1"/>
          </p:cNvSpPr>
          <p:nvPr>
            <p:ph type="sldNum" sz="quarter" idx="4"/>
          </p:nvPr>
        </p:nvSpPr>
        <p:spPr>
          <a:xfrm>
            <a:off x="8458200" y="6256338"/>
            <a:ext cx="685800" cy="365125"/>
          </a:xfrm>
          <a:prstGeom prst="rect">
            <a:avLst/>
          </a:prstGeom>
        </p:spPr>
        <p:txBody>
          <a:bodyPr tIns="0" anchor="ctr" anchorCtr="0">
            <a:noAutofit/>
          </a:bodyPr>
          <a:lstStyle>
            <a:lvl1pPr>
              <a:defRPr sz="1200" b="1">
                <a:solidFill>
                  <a:schemeClr val="bg1"/>
                </a:solidFill>
              </a:defRPr>
            </a:lvl1pPr>
          </a:lstStyle>
          <a:p>
            <a:r>
              <a:rPr lang="en-US" dirty="0" smtClean="0"/>
              <a:t>1-</a:t>
            </a:r>
            <a:fld id="{8B37D5FE-740C-46F5-801A-FA5477D9711F}" type="slidenum">
              <a:rPr lang="en-US" smtClean="0"/>
              <a:pPr/>
              <a:t>‹#›</a:t>
            </a:fld>
            <a:endParaRPr lang="en-US" dirty="0"/>
          </a:p>
        </p:txBody>
      </p:sp>
    </p:spTree>
    <p:extLst>
      <p:ext uri="{BB962C8B-B14F-4D97-AF65-F5344CB8AC3E}">
        <p14:creationId xmlns:p14="http://schemas.microsoft.com/office/powerpoint/2010/main" val="8490117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5" name="Rectangle 14"/>
          <p:cNvSpPr/>
          <p:nvPr userDrawn="1"/>
        </p:nvSpPr>
        <p:spPr>
          <a:xfrm>
            <a:off x="1295400" y="6019800"/>
            <a:ext cx="7848600" cy="838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6" name="Footer Placeholder 4"/>
          <p:cNvSpPr>
            <a:spLocks noGrp="1"/>
          </p:cNvSpPr>
          <p:nvPr>
            <p:ph type="ftr" sz="quarter" idx="11"/>
          </p:nvPr>
        </p:nvSpPr>
        <p:spPr>
          <a:xfrm>
            <a:off x="1371600" y="6256338"/>
            <a:ext cx="3733800" cy="365125"/>
          </a:xfrm>
          <a:prstGeom prst="rect">
            <a:avLst/>
          </a:prstGeom>
        </p:spPr>
        <p:txBody>
          <a:bodyPr/>
          <a:lstStyle>
            <a:lvl1pPr>
              <a:defRPr sz="1200">
                <a:solidFill>
                  <a:schemeClr val="bg1"/>
                </a:solidFill>
              </a:defRPr>
            </a:lvl1pPr>
          </a:lstStyle>
          <a:p>
            <a:r>
              <a:rPr lang="en-IN" smtClean="0"/>
              <a:t>Copyright © 2016 Pearson Education, Ltd.</a:t>
            </a:r>
            <a:endParaRPr lang="en-US" dirty="0"/>
          </a:p>
        </p:txBody>
      </p:sp>
      <p:pic>
        <p:nvPicPr>
          <p:cNvPr id="12" name="Picture 11" descr="cover banner.jpg"/>
          <p:cNvPicPr>
            <a:picLocks noChangeAspect="1"/>
          </p:cNvPicPr>
          <p:nvPr userDrawn="1"/>
        </p:nvPicPr>
        <p:blipFill>
          <a:blip r:embed="rId2" cstate="print"/>
          <a:stretch>
            <a:fillRect/>
          </a:stretch>
        </p:blipFill>
        <p:spPr>
          <a:xfrm>
            <a:off x="0" y="6015228"/>
            <a:ext cx="1369641" cy="856800"/>
          </a:xfrm>
          <a:prstGeom prst="rect">
            <a:avLst/>
          </a:prstGeom>
        </p:spPr>
      </p:pic>
      <p:sp>
        <p:nvSpPr>
          <p:cNvPr id="8" name="Slide Number Placeholder 5"/>
          <p:cNvSpPr>
            <a:spLocks noGrp="1"/>
          </p:cNvSpPr>
          <p:nvPr>
            <p:ph type="sldNum" sz="quarter" idx="4"/>
          </p:nvPr>
        </p:nvSpPr>
        <p:spPr>
          <a:xfrm>
            <a:off x="8458200" y="6256338"/>
            <a:ext cx="685800" cy="365125"/>
          </a:xfrm>
          <a:prstGeom prst="rect">
            <a:avLst/>
          </a:prstGeom>
        </p:spPr>
        <p:txBody>
          <a:bodyPr tIns="0" anchor="ctr" anchorCtr="0">
            <a:noAutofit/>
          </a:bodyPr>
          <a:lstStyle>
            <a:lvl1pPr>
              <a:defRPr sz="1200" b="1">
                <a:solidFill>
                  <a:schemeClr val="bg1"/>
                </a:solidFill>
              </a:defRPr>
            </a:lvl1pPr>
          </a:lstStyle>
          <a:p>
            <a:r>
              <a:rPr lang="en-US" dirty="0" smtClean="0"/>
              <a:t>1-</a:t>
            </a:r>
            <a:fld id="{8B37D5FE-740C-46F5-801A-FA5477D9711F}" type="slidenum">
              <a:rPr lang="en-US" smtClean="0"/>
              <a:pPr/>
              <a:t>‹#›</a:t>
            </a:fld>
            <a:endParaRPr lang="en-US" dirty="0"/>
          </a:p>
        </p:txBody>
      </p:sp>
    </p:spTree>
    <p:extLst>
      <p:ext uri="{BB962C8B-B14F-4D97-AF65-F5344CB8AC3E}">
        <p14:creationId xmlns:p14="http://schemas.microsoft.com/office/powerpoint/2010/main" val="21082615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685800" y="1600201"/>
            <a:ext cx="7772400" cy="3733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Freeform 8"/>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p:nvPr userDrawn="1"/>
        </p:nvSpPr>
        <p:spPr>
          <a:xfrm>
            <a:off x="1295400" y="6019800"/>
            <a:ext cx="7848600" cy="838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6" name="Footer Placeholder 4"/>
          <p:cNvSpPr>
            <a:spLocks noGrp="1"/>
          </p:cNvSpPr>
          <p:nvPr>
            <p:ph type="ftr" sz="quarter" idx="11"/>
          </p:nvPr>
        </p:nvSpPr>
        <p:spPr>
          <a:xfrm>
            <a:off x="1371600" y="6256338"/>
            <a:ext cx="3733800" cy="365125"/>
          </a:xfrm>
          <a:prstGeom prst="rect">
            <a:avLst/>
          </a:prstGeom>
        </p:spPr>
        <p:txBody>
          <a:bodyPr anchor="ctr" anchorCtr="0"/>
          <a:lstStyle>
            <a:lvl1pPr>
              <a:defRPr sz="1200">
                <a:solidFill>
                  <a:schemeClr val="bg1"/>
                </a:solidFill>
              </a:defRPr>
            </a:lvl1pPr>
          </a:lstStyle>
          <a:p>
            <a:r>
              <a:rPr lang="en-IN" smtClean="0"/>
              <a:t>Copyright © 2016 Pearson Education, Ltd.</a:t>
            </a:r>
            <a:endParaRPr lang="en-US" dirty="0"/>
          </a:p>
        </p:txBody>
      </p:sp>
      <p:pic>
        <p:nvPicPr>
          <p:cNvPr id="12" name="Picture 11" descr="cover banner.jpg"/>
          <p:cNvPicPr>
            <a:picLocks noChangeAspect="1"/>
          </p:cNvPicPr>
          <p:nvPr userDrawn="1"/>
        </p:nvPicPr>
        <p:blipFill>
          <a:blip r:embed="rId2" cstate="print"/>
          <a:stretch>
            <a:fillRect/>
          </a:stretch>
        </p:blipFill>
        <p:spPr>
          <a:xfrm>
            <a:off x="0" y="6015228"/>
            <a:ext cx="1369641" cy="856800"/>
          </a:xfrm>
          <a:prstGeom prst="rect">
            <a:avLst/>
          </a:prstGeom>
        </p:spPr>
      </p:pic>
      <p:sp>
        <p:nvSpPr>
          <p:cNvPr id="10" name="Slide Number Placeholder 5"/>
          <p:cNvSpPr>
            <a:spLocks noGrp="1"/>
          </p:cNvSpPr>
          <p:nvPr>
            <p:ph type="sldNum" sz="quarter" idx="4"/>
          </p:nvPr>
        </p:nvSpPr>
        <p:spPr>
          <a:xfrm>
            <a:off x="8458200" y="6256338"/>
            <a:ext cx="685800" cy="365125"/>
          </a:xfrm>
          <a:prstGeom prst="rect">
            <a:avLst/>
          </a:prstGeom>
        </p:spPr>
        <p:txBody>
          <a:bodyPr tIns="0" anchor="ctr" anchorCtr="0">
            <a:noAutofit/>
          </a:bodyPr>
          <a:lstStyle>
            <a:lvl1pPr>
              <a:defRPr sz="1200" b="1">
                <a:solidFill>
                  <a:schemeClr val="bg1"/>
                </a:solidFill>
              </a:defRPr>
            </a:lvl1pPr>
          </a:lstStyle>
          <a:p>
            <a:r>
              <a:rPr lang="en-US" dirty="0" smtClean="0"/>
              <a:t>1-</a:t>
            </a:r>
            <a:fld id="{8B37D5FE-740C-46F5-801A-FA5477D9711F}" type="slidenum">
              <a:rPr lang="en-US" smtClean="0"/>
              <a:pPr/>
              <a:t>‹#›</a:t>
            </a:fld>
            <a:endParaRPr lang="en-US" dirty="0"/>
          </a:p>
        </p:txBody>
      </p:sp>
    </p:spTree>
    <p:extLst>
      <p:ext uri="{BB962C8B-B14F-4D97-AF65-F5344CB8AC3E}">
        <p14:creationId xmlns:p14="http://schemas.microsoft.com/office/powerpoint/2010/main" val="1611654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633787"/>
            <a:ext cx="7772400" cy="1362075"/>
          </a:xfrm>
        </p:spPr>
        <p:txBody>
          <a:bodyPr anchor="t"/>
          <a:lstStyle>
            <a:lvl1pPr algn="l">
              <a:defRPr sz="4000" b="0" i="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722313" y="2133600"/>
            <a:ext cx="7772400" cy="1500187"/>
          </a:xfrm>
        </p:spPr>
        <p:txBody>
          <a:bodyPr anchor="b"/>
          <a:lstStyle>
            <a:lvl1pPr marL="0" indent="0">
              <a:buNone/>
              <a:defRPr sz="200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0" name="Rectangle 9"/>
          <p:cNvSpPr/>
          <p:nvPr/>
        </p:nvSpPr>
        <p:spPr>
          <a:xfrm>
            <a:off x="0" y="5262465"/>
            <a:ext cx="9144000" cy="7464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p:cNvSpPr/>
          <p:nvPr/>
        </p:nvSpPr>
        <p:spPr>
          <a:xfrm>
            <a:off x="130" y="5502670"/>
            <a:ext cx="9144066" cy="1271150"/>
          </a:xfrm>
          <a:custGeom>
            <a:avLst/>
            <a:gdLst>
              <a:gd name="connsiteX0" fmla="*/ 9331 w 9144000"/>
              <a:gd name="connsiteY0" fmla="*/ 111968 h 1278294"/>
              <a:gd name="connsiteX1" fmla="*/ 6288833 w 9144000"/>
              <a:gd name="connsiteY1" fmla="*/ 1194319 h 1278294"/>
              <a:gd name="connsiteX2" fmla="*/ 9144000 w 9144000"/>
              <a:gd name="connsiteY2" fmla="*/ 0 h 1278294"/>
              <a:gd name="connsiteX3" fmla="*/ 9144000 w 9144000"/>
              <a:gd name="connsiteY3" fmla="*/ 83976 h 1278294"/>
              <a:gd name="connsiteX4" fmla="*/ 6279502 w 9144000"/>
              <a:gd name="connsiteY4" fmla="*/ 1278294 h 1278294"/>
              <a:gd name="connsiteX5" fmla="*/ 0 w 9144000"/>
              <a:gd name="connsiteY5" fmla="*/ 195943 h 1278294"/>
              <a:gd name="connsiteX6" fmla="*/ 9331 w 9144000"/>
              <a:gd name="connsiteY6" fmla="*/ 111968 h 1278294"/>
              <a:gd name="connsiteX0" fmla="*/ 0 w 9134669"/>
              <a:gd name="connsiteY0" fmla="*/ 111968 h 1278294"/>
              <a:gd name="connsiteX1" fmla="*/ 6279502 w 9134669"/>
              <a:gd name="connsiteY1" fmla="*/ 1194319 h 1278294"/>
              <a:gd name="connsiteX2" fmla="*/ 9134669 w 9134669"/>
              <a:gd name="connsiteY2" fmla="*/ 0 h 1278294"/>
              <a:gd name="connsiteX3" fmla="*/ 9134669 w 9134669"/>
              <a:gd name="connsiteY3" fmla="*/ 83976 h 1278294"/>
              <a:gd name="connsiteX4" fmla="*/ 6270171 w 9134669"/>
              <a:gd name="connsiteY4" fmla="*/ 1278294 h 1278294"/>
              <a:gd name="connsiteX5" fmla="*/ 171644 w 9134669"/>
              <a:gd name="connsiteY5" fmla="*/ 388824 h 1278294"/>
              <a:gd name="connsiteX6" fmla="*/ 0 w 9134669"/>
              <a:gd name="connsiteY6" fmla="*/ 111968 h 1278294"/>
              <a:gd name="connsiteX0" fmla="*/ 0 w 9134669"/>
              <a:gd name="connsiteY0" fmla="*/ 111968 h 1278294"/>
              <a:gd name="connsiteX1" fmla="*/ 6279502 w 9134669"/>
              <a:gd name="connsiteY1" fmla="*/ 1194319 h 1278294"/>
              <a:gd name="connsiteX2" fmla="*/ 9134669 w 9134669"/>
              <a:gd name="connsiteY2" fmla="*/ 0 h 1278294"/>
              <a:gd name="connsiteX3" fmla="*/ 9134669 w 9134669"/>
              <a:gd name="connsiteY3" fmla="*/ 83976 h 1278294"/>
              <a:gd name="connsiteX4" fmla="*/ 6270171 w 9134669"/>
              <a:gd name="connsiteY4" fmla="*/ 1278294 h 1278294"/>
              <a:gd name="connsiteX5" fmla="*/ 194 w 9134669"/>
              <a:gd name="connsiteY5" fmla="*/ 195943 h 1278294"/>
              <a:gd name="connsiteX6" fmla="*/ 0 w 9134669"/>
              <a:gd name="connsiteY6" fmla="*/ 111968 h 1278294"/>
              <a:gd name="connsiteX0" fmla="*/ 49877 w 9134540"/>
              <a:gd name="connsiteY0" fmla="*/ 42912 h 1278294"/>
              <a:gd name="connsiteX1" fmla="*/ 6279373 w 9134540"/>
              <a:gd name="connsiteY1" fmla="*/ 1194319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49877 w 9134540"/>
              <a:gd name="connsiteY6" fmla="*/ 42912 h 1278294"/>
              <a:gd name="connsiteX0" fmla="*/ 2252 w 9134540"/>
              <a:gd name="connsiteY0" fmla="*/ 116731 h 1278294"/>
              <a:gd name="connsiteX1" fmla="*/ 6279373 w 9134540"/>
              <a:gd name="connsiteY1" fmla="*/ 1194319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78294"/>
              <a:gd name="connsiteX1" fmla="*/ 6279373 w 9134540"/>
              <a:gd name="connsiteY1" fmla="*/ 1234801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78294"/>
              <a:gd name="connsiteX1" fmla="*/ 6307948 w 9134540"/>
              <a:gd name="connsiteY1" fmla="*/ 1189558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28287"/>
              <a:gd name="connsiteX1" fmla="*/ 6307948 w 9134540"/>
              <a:gd name="connsiteY1" fmla="*/ 1189558 h 1228287"/>
              <a:gd name="connsiteX2" fmla="*/ 9134540 w 9134540"/>
              <a:gd name="connsiteY2" fmla="*/ 0 h 1228287"/>
              <a:gd name="connsiteX3" fmla="*/ 9134540 w 9134540"/>
              <a:gd name="connsiteY3" fmla="*/ 83976 h 1228287"/>
              <a:gd name="connsiteX4" fmla="*/ 6270042 w 9134540"/>
              <a:gd name="connsiteY4" fmla="*/ 1228287 h 1228287"/>
              <a:gd name="connsiteX5" fmla="*/ 65 w 9134540"/>
              <a:gd name="connsiteY5" fmla="*/ 195943 h 1228287"/>
              <a:gd name="connsiteX6" fmla="*/ 2252 w 9134540"/>
              <a:gd name="connsiteY6" fmla="*/ 116731 h 1228287"/>
              <a:gd name="connsiteX0" fmla="*/ 2252 w 9134540"/>
              <a:gd name="connsiteY0" fmla="*/ 116731 h 1266387"/>
              <a:gd name="connsiteX1" fmla="*/ 6307948 w 9134540"/>
              <a:gd name="connsiteY1" fmla="*/ 1189558 h 1266387"/>
              <a:gd name="connsiteX2" fmla="*/ 9134540 w 9134540"/>
              <a:gd name="connsiteY2" fmla="*/ 0 h 1266387"/>
              <a:gd name="connsiteX3" fmla="*/ 9134540 w 9134540"/>
              <a:gd name="connsiteY3" fmla="*/ 83976 h 1266387"/>
              <a:gd name="connsiteX4" fmla="*/ 6315286 w 9134540"/>
              <a:gd name="connsiteY4" fmla="*/ 1266387 h 1266387"/>
              <a:gd name="connsiteX5" fmla="*/ 65 w 9134540"/>
              <a:gd name="connsiteY5" fmla="*/ 195943 h 1266387"/>
              <a:gd name="connsiteX6" fmla="*/ 2252 w 9134540"/>
              <a:gd name="connsiteY6" fmla="*/ 116731 h 1266387"/>
              <a:gd name="connsiteX0" fmla="*/ 2252 w 9134540"/>
              <a:gd name="connsiteY0" fmla="*/ 152450 h 1302106"/>
              <a:gd name="connsiteX1" fmla="*/ 6307948 w 9134540"/>
              <a:gd name="connsiteY1" fmla="*/ 1225277 h 1302106"/>
              <a:gd name="connsiteX2" fmla="*/ 8932134 w 9134540"/>
              <a:gd name="connsiteY2" fmla="*/ 0 h 1302106"/>
              <a:gd name="connsiteX3" fmla="*/ 9134540 w 9134540"/>
              <a:gd name="connsiteY3" fmla="*/ 119695 h 1302106"/>
              <a:gd name="connsiteX4" fmla="*/ 6315286 w 9134540"/>
              <a:gd name="connsiteY4" fmla="*/ 1302106 h 1302106"/>
              <a:gd name="connsiteX5" fmla="*/ 65 w 9134540"/>
              <a:gd name="connsiteY5" fmla="*/ 231662 h 1302106"/>
              <a:gd name="connsiteX6" fmla="*/ 2252 w 9134540"/>
              <a:gd name="connsiteY6" fmla="*/ 152450 h 1302106"/>
              <a:gd name="connsiteX0" fmla="*/ 2252 w 9144066"/>
              <a:gd name="connsiteY0" fmla="*/ 121494 h 1271150"/>
              <a:gd name="connsiteX1" fmla="*/ 6307948 w 9144066"/>
              <a:gd name="connsiteY1" fmla="*/ 1194321 h 1271150"/>
              <a:gd name="connsiteX2" fmla="*/ 9144066 w 9144066"/>
              <a:gd name="connsiteY2" fmla="*/ 0 h 1271150"/>
              <a:gd name="connsiteX3" fmla="*/ 9134540 w 9144066"/>
              <a:gd name="connsiteY3" fmla="*/ 88739 h 1271150"/>
              <a:gd name="connsiteX4" fmla="*/ 6315286 w 9144066"/>
              <a:gd name="connsiteY4" fmla="*/ 1271150 h 1271150"/>
              <a:gd name="connsiteX5" fmla="*/ 65 w 9144066"/>
              <a:gd name="connsiteY5" fmla="*/ 200706 h 1271150"/>
              <a:gd name="connsiteX6" fmla="*/ 2252 w 9144066"/>
              <a:gd name="connsiteY6" fmla="*/ 121494 h 1271150"/>
              <a:gd name="connsiteX0" fmla="*/ 2252 w 9144066"/>
              <a:gd name="connsiteY0" fmla="*/ 121494 h 1271150"/>
              <a:gd name="connsiteX1" fmla="*/ 6307948 w 9144066"/>
              <a:gd name="connsiteY1" fmla="*/ 1194321 h 1271150"/>
              <a:gd name="connsiteX2" fmla="*/ 9144066 w 9144066"/>
              <a:gd name="connsiteY2" fmla="*/ 0 h 1271150"/>
              <a:gd name="connsiteX3" fmla="*/ 9051196 w 9144066"/>
              <a:gd name="connsiteY3" fmla="*/ 236376 h 1271150"/>
              <a:gd name="connsiteX4" fmla="*/ 6315286 w 9144066"/>
              <a:gd name="connsiteY4" fmla="*/ 1271150 h 1271150"/>
              <a:gd name="connsiteX5" fmla="*/ 65 w 9144066"/>
              <a:gd name="connsiteY5" fmla="*/ 200706 h 1271150"/>
              <a:gd name="connsiteX6" fmla="*/ 2252 w 9144066"/>
              <a:gd name="connsiteY6" fmla="*/ 121494 h 1271150"/>
              <a:gd name="connsiteX0" fmla="*/ 2252 w 9144066"/>
              <a:gd name="connsiteY0" fmla="*/ 121494 h 1271150"/>
              <a:gd name="connsiteX1" fmla="*/ 6307948 w 9144066"/>
              <a:gd name="connsiteY1" fmla="*/ 1194321 h 1271150"/>
              <a:gd name="connsiteX2" fmla="*/ 9144066 w 9144066"/>
              <a:gd name="connsiteY2" fmla="*/ 0 h 1271150"/>
              <a:gd name="connsiteX3" fmla="*/ 9141683 w 9144066"/>
              <a:gd name="connsiteY3" fmla="*/ 79214 h 1271150"/>
              <a:gd name="connsiteX4" fmla="*/ 6315286 w 9144066"/>
              <a:gd name="connsiteY4" fmla="*/ 1271150 h 1271150"/>
              <a:gd name="connsiteX5" fmla="*/ 65 w 9144066"/>
              <a:gd name="connsiteY5" fmla="*/ 200706 h 1271150"/>
              <a:gd name="connsiteX6" fmla="*/ 2252 w 9144066"/>
              <a:gd name="connsiteY6" fmla="*/ 121494 h 127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66" h="1271150">
                <a:moveTo>
                  <a:pt x="2252" y="121494"/>
                </a:moveTo>
                <a:lnTo>
                  <a:pt x="6307948" y="1194321"/>
                </a:lnTo>
                <a:lnTo>
                  <a:pt x="9144066" y="0"/>
                </a:lnTo>
                <a:cubicBezTo>
                  <a:pt x="9143272" y="26405"/>
                  <a:pt x="9142477" y="52809"/>
                  <a:pt x="9141683" y="79214"/>
                </a:cubicBezTo>
                <a:lnTo>
                  <a:pt x="6315286" y="1271150"/>
                </a:lnTo>
                <a:lnTo>
                  <a:pt x="65" y="200706"/>
                </a:lnTo>
                <a:cubicBezTo>
                  <a:pt x="0" y="172714"/>
                  <a:pt x="2317" y="149486"/>
                  <a:pt x="2252" y="12149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p:cNvSpPr/>
          <p:nvPr userDrawn="1"/>
        </p:nvSpPr>
        <p:spPr>
          <a:xfrm>
            <a:off x="1295400" y="6019800"/>
            <a:ext cx="7848600" cy="838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 name="Footer Placeholder 4"/>
          <p:cNvSpPr>
            <a:spLocks noGrp="1"/>
          </p:cNvSpPr>
          <p:nvPr>
            <p:ph type="ftr" sz="quarter" idx="11"/>
          </p:nvPr>
        </p:nvSpPr>
        <p:spPr>
          <a:xfrm>
            <a:off x="1371600" y="6256338"/>
            <a:ext cx="3733800" cy="365125"/>
          </a:xfrm>
          <a:prstGeom prst="rect">
            <a:avLst/>
          </a:prstGeom>
        </p:spPr>
        <p:txBody>
          <a:bodyPr/>
          <a:lstStyle>
            <a:lvl1pPr>
              <a:defRPr sz="1200">
                <a:solidFill>
                  <a:schemeClr val="bg1"/>
                </a:solidFill>
              </a:defRPr>
            </a:lvl1pPr>
          </a:lstStyle>
          <a:p>
            <a:r>
              <a:rPr lang="en-IN" smtClean="0"/>
              <a:t>Copyright © 2016 Pearson Education, Ltd.</a:t>
            </a:r>
            <a:endParaRPr lang="en-US" dirty="0"/>
          </a:p>
        </p:txBody>
      </p:sp>
      <p:pic>
        <p:nvPicPr>
          <p:cNvPr id="13" name="Picture 12" descr="cover banner.jpg"/>
          <p:cNvPicPr>
            <a:picLocks noChangeAspect="1"/>
          </p:cNvPicPr>
          <p:nvPr userDrawn="1"/>
        </p:nvPicPr>
        <p:blipFill>
          <a:blip r:embed="rId2" cstate="print"/>
          <a:stretch>
            <a:fillRect/>
          </a:stretch>
        </p:blipFill>
        <p:spPr>
          <a:xfrm>
            <a:off x="0" y="6015228"/>
            <a:ext cx="1369641" cy="856800"/>
          </a:xfrm>
          <a:prstGeom prst="rect">
            <a:avLst/>
          </a:prstGeom>
        </p:spPr>
      </p:pic>
      <p:sp>
        <p:nvSpPr>
          <p:cNvPr id="12" name="Slide Number Placeholder 5"/>
          <p:cNvSpPr>
            <a:spLocks noGrp="1"/>
          </p:cNvSpPr>
          <p:nvPr>
            <p:ph type="sldNum" sz="quarter" idx="4"/>
          </p:nvPr>
        </p:nvSpPr>
        <p:spPr>
          <a:xfrm>
            <a:off x="8458200" y="6256338"/>
            <a:ext cx="685800" cy="365125"/>
          </a:xfrm>
          <a:prstGeom prst="rect">
            <a:avLst/>
          </a:prstGeom>
        </p:spPr>
        <p:txBody>
          <a:bodyPr tIns="0" anchor="ctr" anchorCtr="0">
            <a:noAutofit/>
          </a:bodyPr>
          <a:lstStyle>
            <a:lvl1pPr>
              <a:defRPr sz="1200" b="1">
                <a:solidFill>
                  <a:schemeClr val="bg1"/>
                </a:solidFill>
              </a:defRPr>
            </a:lvl1pPr>
          </a:lstStyle>
          <a:p>
            <a:r>
              <a:rPr lang="en-US" dirty="0" smtClean="0"/>
              <a:t>1-</a:t>
            </a:r>
            <a:fld id="{8B37D5FE-740C-46F5-801A-FA5477D9711F}" type="slidenum">
              <a:rPr lang="en-US" smtClean="0"/>
              <a:pPr/>
              <a:t>‹#›</a:t>
            </a:fld>
            <a:endParaRPr lang="en-US" dirty="0"/>
          </a:p>
        </p:txBody>
      </p:sp>
    </p:spTree>
    <p:extLst>
      <p:ext uri="{BB962C8B-B14F-4D97-AF65-F5344CB8AC3E}">
        <p14:creationId xmlns:p14="http://schemas.microsoft.com/office/powerpoint/2010/main" val="19537580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3" name="Content Placeholder 12"/>
          <p:cNvSpPr>
            <a:spLocks noGrp="1"/>
          </p:cNvSpPr>
          <p:nvPr>
            <p:ph sz="quarter" idx="13"/>
          </p:nvPr>
        </p:nvSpPr>
        <p:spPr>
          <a:xfrm>
            <a:off x="685800" y="1536192"/>
            <a:ext cx="3657600"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14"/>
          <p:cNvSpPr>
            <a:spLocks noGrp="1"/>
          </p:cNvSpPr>
          <p:nvPr>
            <p:ph sz="quarter" idx="14"/>
          </p:nvPr>
        </p:nvSpPr>
        <p:spPr>
          <a:xfrm>
            <a:off x="4800600" y="1536192"/>
            <a:ext cx="3657600"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Rectangle 8"/>
          <p:cNvSpPr/>
          <p:nvPr userDrawn="1"/>
        </p:nvSpPr>
        <p:spPr>
          <a:xfrm>
            <a:off x="1295400" y="6019800"/>
            <a:ext cx="7848600" cy="838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Footer Placeholder 4"/>
          <p:cNvSpPr>
            <a:spLocks noGrp="1"/>
          </p:cNvSpPr>
          <p:nvPr>
            <p:ph type="ftr" sz="quarter" idx="11"/>
          </p:nvPr>
        </p:nvSpPr>
        <p:spPr>
          <a:xfrm>
            <a:off x="1371600" y="6256338"/>
            <a:ext cx="3733800" cy="365125"/>
          </a:xfrm>
          <a:prstGeom prst="rect">
            <a:avLst/>
          </a:prstGeom>
        </p:spPr>
        <p:txBody>
          <a:bodyPr/>
          <a:lstStyle>
            <a:lvl1pPr>
              <a:defRPr sz="1200">
                <a:solidFill>
                  <a:schemeClr val="bg1"/>
                </a:solidFill>
              </a:defRPr>
            </a:lvl1pPr>
          </a:lstStyle>
          <a:p>
            <a:r>
              <a:rPr lang="en-IN" smtClean="0"/>
              <a:t>Copyright © 2016 Pearson Education, Ltd.</a:t>
            </a:r>
            <a:endParaRPr lang="en-US" dirty="0"/>
          </a:p>
        </p:txBody>
      </p:sp>
      <p:pic>
        <p:nvPicPr>
          <p:cNvPr id="14" name="Picture 13" descr="cover banner.jpg"/>
          <p:cNvPicPr>
            <a:picLocks noChangeAspect="1"/>
          </p:cNvPicPr>
          <p:nvPr userDrawn="1"/>
        </p:nvPicPr>
        <p:blipFill>
          <a:blip r:embed="rId2" cstate="print"/>
          <a:stretch>
            <a:fillRect/>
          </a:stretch>
        </p:blipFill>
        <p:spPr>
          <a:xfrm>
            <a:off x="0" y="6015228"/>
            <a:ext cx="1369641" cy="856800"/>
          </a:xfrm>
          <a:prstGeom prst="rect">
            <a:avLst/>
          </a:prstGeom>
        </p:spPr>
      </p:pic>
      <p:sp>
        <p:nvSpPr>
          <p:cNvPr id="11" name="Slide Number Placeholder 5"/>
          <p:cNvSpPr>
            <a:spLocks noGrp="1"/>
          </p:cNvSpPr>
          <p:nvPr>
            <p:ph type="sldNum" sz="quarter" idx="4"/>
          </p:nvPr>
        </p:nvSpPr>
        <p:spPr>
          <a:xfrm>
            <a:off x="8458200" y="6256338"/>
            <a:ext cx="685800" cy="365125"/>
          </a:xfrm>
          <a:prstGeom prst="rect">
            <a:avLst/>
          </a:prstGeom>
        </p:spPr>
        <p:txBody>
          <a:bodyPr tIns="0" anchor="ctr" anchorCtr="0">
            <a:noAutofit/>
          </a:bodyPr>
          <a:lstStyle>
            <a:lvl1pPr>
              <a:defRPr sz="1200" b="1">
                <a:solidFill>
                  <a:schemeClr val="bg1"/>
                </a:solidFill>
              </a:defRPr>
            </a:lvl1pPr>
          </a:lstStyle>
          <a:p>
            <a:r>
              <a:rPr lang="en-US" dirty="0" smtClean="0"/>
              <a:t>1-</a:t>
            </a:r>
            <a:fld id="{8B37D5FE-740C-46F5-801A-FA5477D9711F}" type="slidenum">
              <a:rPr lang="en-US" smtClean="0"/>
              <a:pPr/>
              <a:t>‹#›</a:t>
            </a:fld>
            <a:endParaRPr lang="en-US" dirty="0"/>
          </a:p>
        </p:txBody>
      </p:sp>
    </p:spTree>
    <p:extLst>
      <p:ext uri="{BB962C8B-B14F-4D97-AF65-F5344CB8AC3E}">
        <p14:creationId xmlns:p14="http://schemas.microsoft.com/office/powerpoint/2010/main" val="20994390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85800" y="1535113"/>
            <a:ext cx="3657600" cy="639762"/>
          </a:xfrm>
        </p:spPr>
        <p:txBody>
          <a:bodyPr anchor="b">
            <a:normAutofit/>
          </a:bodyPr>
          <a:lstStyle>
            <a:lvl1pPr marL="0" indent="0">
              <a:buNone/>
              <a:defRPr sz="2000" b="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00600" y="1535113"/>
            <a:ext cx="3657600" cy="639762"/>
          </a:xfrm>
        </p:spPr>
        <p:txBody>
          <a:bodyPr anchor="b">
            <a:normAutofit/>
          </a:bodyPr>
          <a:lstStyle>
            <a:lvl1pPr marL="0" indent="0">
              <a:buNone/>
              <a:defRPr sz="20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5" name="Content Placeholder 14"/>
          <p:cNvSpPr>
            <a:spLocks noGrp="1"/>
          </p:cNvSpPr>
          <p:nvPr>
            <p:ph sz="quarter" idx="13"/>
          </p:nvPr>
        </p:nvSpPr>
        <p:spPr>
          <a:xfrm>
            <a:off x="685800" y="2209800"/>
            <a:ext cx="3657600" cy="3200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7" name="Content Placeholder 16"/>
          <p:cNvSpPr>
            <a:spLocks noGrp="1"/>
          </p:cNvSpPr>
          <p:nvPr>
            <p:ph sz="quarter" idx="14"/>
          </p:nvPr>
        </p:nvSpPr>
        <p:spPr>
          <a:xfrm>
            <a:off x="4800600" y="2209800"/>
            <a:ext cx="3657600" cy="3200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Rectangle 10"/>
          <p:cNvSpPr/>
          <p:nvPr userDrawn="1"/>
        </p:nvSpPr>
        <p:spPr>
          <a:xfrm>
            <a:off x="1295400" y="6019800"/>
            <a:ext cx="7848600" cy="838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Footer Placeholder 4"/>
          <p:cNvSpPr>
            <a:spLocks noGrp="1"/>
          </p:cNvSpPr>
          <p:nvPr>
            <p:ph type="ftr" sz="quarter" idx="11"/>
          </p:nvPr>
        </p:nvSpPr>
        <p:spPr>
          <a:xfrm>
            <a:off x="1371600" y="6256338"/>
            <a:ext cx="3733800" cy="365125"/>
          </a:xfrm>
          <a:prstGeom prst="rect">
            <a:avLst/>
          </a:prstGeom>
        </p:spPr>
        <p:txBody>
          <a:bodyPr/>
          <a:lstStyle>
            <a:lvl1pPr>
              <a:defRPr sz="1200">
                <a:solidFill>
                  <a:schemeClr val="bg1"/>
                </a:solidFill>
              </a:defRPr>
            </a:lvl1pPr>
          </a:lstStyle>
          <a:p>
            <a:r>
              <a:rPr lang="en-IN" smtClean="0"/>
              <a:t>Copyright © 2016 Pearson Education, Ltd.</a:t>
            </a:r>
            <a:endParaRPr lang="en-US" dirty="0"/>
          </a:p>
        </p:txBody>
      </p:sp>
      <p:pic>
        <p:nvPicPr>
          <p:cNvPr id="16" name="Picture 15" descr="cover banner.jpg"/>
          <p:cNvPicPr>
            <a:picLocks noChangeAspect="1"/>
          </p:cNvPicPr>
          <p:nvPr userDrawn="1"/>
        </p:nvPicPr>
        <p:blipFill>
          <a:blip r:embed="rId2" cstate="print"/>
          <a:stretch>
            <a:fillRect/>
          </a:stretch>
        </p:blipFill>
        <p:spPr>
          <a:xfrm>
            <a:off x="0" y="6015228"/>
            <a:ext cx="1369641" cy="856800"/>
          </a:xfrm>
          <a:prstGeom prst="rect">
            <a:avLst/>
          </a:prstGeom>
        </p:spPr>
      </p:pic>
      <p:sp>
        <p:nvSpPr>
          <p:cNvPr id="13" name="Slide Number Placeholder 5"/>
          <p:cNvSpPr>
            <a:spLocks noGrp="1"/>
          </p:cNvSpPr>
          <p:nvPr>
            <p:ph type="sldNum" sz="quarter" idx="4"/>
          </p:nvPr>
        </p:nvSpPr>
        <p:spPr>
          <a:xfrm>
            <a:off x="8458200" y="6256338"/>
            <a:ext cx="685800" cy="365125"/>
          </a:xfrm>
          <a:prstGeom prst="rect">
            <a:avLst/>
          </a:prstGeom>
        </p:spPr>
        <p:txBody>
          <a:bodyPr tIns="0" anchor="ctr" anchorCtr="0">
            <a:noAutofit/>
          </a:bodyPr>
          <a:lstStyle>
            <a:lvl1pPr>
              <a:defRPr sz="1200" b="1">
                <a:solidFill>
                  <a:schemeClr val="bg1"/>
                </a:solidFill>
              </a:defRPr>
            </a:lvl1pPr>
          </a:lstStyle>
          <a:p>
            <a:r>
              <a:rPr lang="en-US" dirty="0" smtClean="0"/>
              <a:t>1-</a:t>
            </a:r>
            <a:fld id="{8B37D5FE-740C-46F5-801A-FA5477D9711F}" type="slidenum">
              <a:rPr lang="en-US" smtClean="0"/>
              <a:pPr/>
              <a:t>‹#›</a:t>
            </a:fld>
            <a:endParaRPr lang="en-US" dirty="0"/>
          </a:p>
        </p:txBody>
      </p:sp>
    </p:spTree>
    <p:extLst>
      <p:ext uri="{BB962C8B-B14F-4D97-AF65-F5344CB8AC3E}">
        <p14:creationId xmlns:p14="http://schemas.microsoft.com/office/powerpoint/2010/main" val="1572283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Freeform 7"/>
          <p:cNvSpPr/>
          <p:nvPr/>
        </p:nvSpPr>
        <p:spPr>
          <a:xfrm>
            <a:off x="0" y="4973410"/>
            <a:ext cx="7674867" cy="928299"/>
          </a:xfrm>
          <a:custGeom>
            <a:avLst/>
            <a:gdLst>
              <a:gd name="connsiteX0" fmla="*/ 0 w 7548466"/>
              <a:gd name="connsiteY0" fmla="*/ 0 h 933061"/>
              <a:gd name="connsiteX1" fmla="*/ 9331 w 7548466"/>
              <a:gd name="connsiteY1" fmla="*/ 65314 h 933061"/>
              <a:gd name="connsiteX2" fmla="*/ 7221894 w 7548466"/>
              <a:gd name="connsiteY2" fmla="*/ 933061 h 933061"/>
              <a:gd name="connsiteX3" fmla="*/ 7548466 w 7548466"/>
              <a:gd name="connsiteY3" fmla="*/ 914400 h 933061"/>
              <a:gd name="connsiteX4" fmla="*/ 0 w 7548466"/>
              <a:gd name="connsiteY4" fmla="*/ 0 h 933061"/>
              <a:gd name="connsiteX0" fmla="*/ 131163 w 7539135"/>
              <a:gd name="connsiteY0" fmla="*/ 0 h 1042598"/>
              <a:gd name="connsiteX1" fmla="*/ 0 w 7539135"/>
              <a:gd name="connsiteY1" fmla="*/ 174851 h 1042598"/>
              <a:gd name="connsiteX2" fmla="*/ 7212563 w 7539135"/>
              <a:gd name="connsiteY2" fmla="*/ 1042598 h 1042598"/>
              <a:gd name="connsiteX3" fmla="*/ 7539135 w 7539135"/>
              <a:gd name="connsiteY3" fmla="*/ 1023937 h 1042598"/>
              <a:gd name="connsiteX4" fmla="*/ 131163 w 7539135"/>
              <a:gd name="connsiteY4" fmla="*/ 0 h 1042598"/>
              <a:gd name="connsiteX0" fmla="*/ 0 w 7407972"/>
              <a:gd name="connsiteY0" fmla="*/ 0 h 1042598"/>
              <a:gd name="connsiteX1" fmla="*/ 85531 w 7407972"/>
              <a:gd name="connsiteY1" fmla="*/ 134370 h 1042598"/>
              <a:gd name="connsiteX2" fmla="*/ 7081400 w 7407972"/>
              <a:gd name="connsiteY2" fmla="*/ 1042598 h 1042598"/>
              <a:gd name="connsiteX3" fmla="*/ 7407972 w 7407972"/>
              <a:gd name="connsiteY3" fmla="*/ 1023937 h 1042598"/>
              <a:gd name="connsiteX4" fmla="*/ 0 w 7407972"/>
              <a:gd name="connsiteY4" fmla="*/ 0 h 1042598"/>
              <a:gd name="connsiteX0" fmla="*/ 131163 w 7539135"/>
              <a:gd name="connsiteY0" fmla="*/ 0 h 1042598"/>
              <a:gd name="connsiteX1" fmla="*/ 0 w 7539135"/>
              <a:gd name="connsiteY1" fmla="*/ 193902 h 1042598"/>
              <a:gd name="connsiteX2" fmla="*/ 7212563 w 7539135"/>
              <a:gd name="connsiteY2" fmla="*/ 1042598 h 1042598"/>
              <a:gd name="connsiteX3" fmla="*/ 7539135 w 7539135"/>
              <a:gd name="connsiteY3" fmla="*/ 1023937 h 1042598"/>
              <a:gd name="connsiteX4" fmla="*/ 131163 w 7539135"/>
              <a:gd name="connsiteY4" fmla="*/ 0 h 1042598"/>
              <a:gd name="connsiteX0" fmla="*/ 59725 w 7539135"/>
              <a:gd name="connsiteY0" fmla="*/ 0 h 892580"/>
              <a:gd name="connsiteX1" fmla="*/ 0 w 7539135"/>
              <a:gd name="connsiteY1" fmla="*/ 43884 h 892580"/>
              <a:gd name="connsiteX2" fmla="*/ 7212563 w 7539135"/>
              <a:gd name="connsiteY2" fmla="*/ 892580 h 892580"/>
              <a:gd name="connsiteX3" fmla="*/ 7539135 w 7539135"/>
              <a:gd name="connsiteY3" fmla="*/ 873919 h 892580"/>
              <a:gd name="connsiteX4" fmla="*/ 59725 w 7539135"/>
              <a:gd name="connsiteY4" fmla="*/ 0 h 892580"/>
              <a:gd name="connsiteX0" fmla="*/ 194 w 7539135"/>
              <a:gd name="connsiteY0" fmla="*/ 0 h 923536"/>
              <a:gd name="connsiteX1" fmla="*/ 0 w 7539135"/>
              <a:gd name="connsiteY1" fmla="*/ 74840 h 923536"/>
              <a:gd name="connsiteX2" fmla="*/ 7212563 w 7539135"/>
              <a:gd name="connsiteY2" fmla="*/ 923536 h 923536"/>
              <a:gd name="connsiteX3" fmla="*/ 7539135 w 7539135"/>
              <a:gd name="connsiteY3" fmla="*/ 904875 h 923536"/>
              <a:gd name="connsiteX4" fmla="*/ 194 w 7539135"/>
              <a:gd name="connsiteY4" fmla="*/ 0 h 923536"/>
              <a:gd name="connsiteX0" fmla="*/ 194 w 7539135"/>
              <a:gd name="connsiteY0" fmla="*/ 0 h 904875"/>
              <a:gd name="connsiteX1" fmla="*/ 0 w 7539135"/>
              <a:gd name="connsiteY1" fmla="*/ 74840 h 904875"/>
              <a:gd name="connsiteX2" fmla="*/ 7212563 w 7539135"/>
              <a:gd name="connsiteY2" fmla="*/ 883055 h 904875"/>
              <a:gd name="connsiteX3" fmla="*/ 7539135 w 7539135"/>
              <a:gd name="connsiteY3" fmla="*/ 904875 h 904875"/>
              <a:gd name="connsiteX4" fmla="*/ 194 w 7539135"/>
              <a:gd name="connsiteY4" fmla="*/ 0 h 904875"/>
              <a:gd name="connsiteX0" fmla="*/ 194 w 7703442"/>
              <a:gd name="connsiteY0" fmla="*/ 0 h 1016794"/>
              <a:gd name="connsiteX1" fmla="*/ 0 w 7703442"/>
              <a:gd name="connsiteY1" fmla="*/ 74840 h 1016794"/>
              <a:gd name="connsiteX2" fmla="*/ 7212563 w 7703442"/>
              <a:gd name="connsiteY2" fmla="*/ 883055 h 1016794"/>
              <a:gd name="connsiteX3" fmla="*/ 7703442 w 7703442"/>
              <a:gd name="connsiteY3" fmla="*/ 1016794 h 1016794"/>
              <a:gd name="connsiteX4" fmla="*/ 194 w 7703442"/>
              <a:gd name="connsiteY4" fmla="*/ 0 h 1016794"/>
              <a:gd name="connsiteX0" fmla="*/ 194 w 7674867"/>
              <a:gd name="connsiteY0" fmla="*/ 0 h 897731"/>
              <a:gd name="connsiteX1" fmla="*/ 0 w 7674867"/>
              <a:gd name="connsiteY1" fmla="*/ 74840 h 897731"/>
              <a:gd name="connsiteX2" fmla="*/ 7212563 w 7674867"/>
              <a:gd name="connsiteY2" fmla="*/ 883055 h 897731"/>
              <a:gd name="connsiteX3" fmla="*/ 7674867 w 7674867"/>
              <a:gd name="connsiteY3" fmla="*/ 897731 h 897731"/>
              <a:gd name="connsiteX4" fmla="*/ 194 w 7674867"/>
              <a:gd name="connsiteY4" fmla="*/ 0 h 897731"/>
              <a:gd name="connsiteX0" fmla="*/ 194 w 7674867"/>
              <a:gd name="connsiteY0" fmla="*/ 0 h 930680"/>
              <a:gd name="connsiteX1" fmla="*/ 0 w 7674867"/>
              <a:gd name="connsiteY1" fmla="*/ 74840 h 930680"/>
              <a:gd name="connsiteX2" fmla="*/ 7293526 w 7674867"/>
              <a:gd name="connsiteY2" fmla="*/ 930680 h 930680"/>
              <a:gd name="connsiteX3" fmla="*/ 7674867 w 7674867"/>
              <a:gd name="connsiteY3" fmla="*/ 897731 h 930680"/>
              <a:gd name="connsiteX4" fmla="*/ 194 w 7674867"/>
              <a:gd name="connsiteY4" fmla="*/ 0 h 930680"/>
              <a:gd name="connsiteX0" fmla="*/ 194 w 7674867"/>
              <a:gd name="connsiteY0" fmla="*/ 0 h 897731"/>
              <a:gd name="connsiteX1" fmla="*/ 0 w 7674867"/>
              <a:gd name="connsiteY1" fmla="*/ 74840 h 897731"/>
              <a:gd name="connsiteX2" fmla="*/ 7293526 w 7674867"/>
              <a:gd name="connsiteY2" fmla="*/ 894961 h 897731"/>
              <a:gd name="connsiteX3" fmla="*/ 7674867 w 7674867"/>
              <a:gd name="connsiteY3" fmla="*/ 897731 h 897731"/>
              <a:gd name="connsiteX4" fmla="*/ 194 w 7674867"/>
              <a:gd name="connsiteY4" fmla="*/ 0 h 897731"/>
              <a:gd name="connsiteX0" fmla="*/ 194 w 7674867"/>
              <a:gd name="connsiteY0" fmla="*/ 0 h 897731"/>
              <a:gd name="connsiteX1" fmla="*/ 0 w 7674867"/>
              <a:gd name="connsiteY1" fmla="*/ 74840 h 897731"/>
              <a:gd name="connsiteX2" fmla="*/ 7238758 w 7674867"/>
              <a:gd name="connsiteY2" fmla="*/ 894961 h 897731"/>
              <a:gd name="connsiteX3" fmla="*/ 7674867 w 7674867"/>
              <a:gd name="connsiteY3" fmla="*/ 897731 h 897731"/>
              <a:gd name="connsiteX4" fmla="*/ 194 w 7674867"/>
              <a:gd name="connsiteY4" fmla="*/ 0 h 897731"/>
              <a:gd name="connsiteX0" fmla="*/ 194 w 7674867"/>
              <a:gd name="connsiteY0" fmla="*/ 0 h 897731"/>
              <a:gd name="connsiteX1" fmla="*/ 0 w 7674867"/>
              <a:gd name="connsiteY1" fmla="*/ 74840 h 897731"/>
              <a:gd name="connsiteX2" fmla="*/ 7298289 w 7674867"/>
              <a:gd name="connsiteY2" fmla="*/ 661599 h 897731"/>
              <a:gd name="connsiteX3" fmla="*/ 7674867 w 7674867"/>
              <a:gd name="connsiteY3" fmla="*/ 897731 h 897731"/>
              <a:gd name="connsiteX4" fmla="*/ 194 w 7674867"/>
              <a:gd name="connsiteY4" fmla="*/ 0 h 897731"/>
              <a:gd name="connsiteX0" fmla="*/ 194 w 7674867"/>
              <a:gd name="connsiteY0" fmla="*/ 0 h 928299"/>
              <a:gd name="connsiteX1" fmla="*/ 0 w 7674867"/>
              <a:gd name="connsiteY1" fmla="*/ 74840 h 928299"/>
              <a:gd name="connsiteX2" fmla="*/ 7298289 w 7674867"/>
              <a:gd name="connsiteY2" fmla="*/ 928299 h 928299"/>
              <a:gd name="connsiteX3" fmla="*/ 7674867 w 7674867"/>
              <a:gd name="connsiteY3" fmla="*/ 897731 h 928299"/>
              <a:gd name="connsiteX4" fmla="*/ 194 w 7674867"/>
              <a:gd name="connsiteY4" fmla="*/ 0 h 928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74867" h="928299">
                <a:moveTo>
                  <a:pt x="194" y="0"/>
                </a:moveTo>
                <a:cubicBezTo>
                  <a:pt x="129" y="24947"/>
                  <a:pt x="65" y="49893"/>
                  <a:pt x="0" y="74840"/>
                </a:cubicBezTo>
                <a:lnTo>
                  <a:pt x="7298289" y="928299"/>
                </a:lnTo>
                <a:lnTo>
                  <a:pt x="7674867" y="897731"/>
                </a:lnTo>
                <a:lnTo>
                  <a:pt x="194"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p:cNvSpPr/>
          <p:nvPr userDrawn="1"/>
        </p:nvSpPr>
        <p:spPr>
          <a:xfrm>
            <a:off x="1295400" y="6019800"/>
            <a:ext cx="7848600" cy="838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 name="Footer Placeholder 4"/>
          <p:cNvSpPr>
            <a:spLocks noGrp="1"/>
          </p:cNvSpPr>
          <p:nvPr>
            <p:ph type="ftr" sz="quarter" idx="11"/>
          </p:nvPr>
        </p:nvSpPr>
        <p:spPr>
          <a:xfrm>
            <a:off x="1371600" y="6256338"/>
            <a:ext cx="3733800" cy="365125"/>
          </a:xfrm>
          <a:prstGeom prst="rect">
            <a:avLst/>
          </a:prstGeom>
        </p:spPr>
        <p:txBody>
          <a:bodyPr/>
          <a:lstStyle>
            <a:lvl1pPr>
              <a:defRPr sz="1200">
                <a:solidFill>
                  <a:schemeClr val="bg1"/>
                </a:solidFill>
              </a:defRPr>
            </a:lvl1pPr>
          </a:lstStyle>
          <a:p>
            <a:r>
              <a:rPr lang="en-IN" smtClean="0"/>
              <a:t>Copyright © 2016 Pearson Education, Ltd.</a:t>
            </a:r>
            <a:endParaRPr lang="en-US" dirty="0"/>
          </a:p>
        </p:txBody>
      </p:sp>
      <p:pic>
        <p:nvPicPr>
          <p:cNvPr id="11" name="Picture 10" descr="cover banner.jpg"/>
          <p:cNvPicPr>
            <a:picLocks noChangeAspect="1"/>
          </p:cNvPicPr>
          <p:nvPr userDrawn="1"/>
        </p:nvPicPr>
        <p:blipFill>
          <a:blip r:embed="rId2" cstate="print"/>
          <a:stretch>
            <a:fillRect/>
          </a:stretch>
        </p:blipFill>
        <p:spPr>
          <a:xfrm>
            <a:off x="0" y="6015228"/>
            <a:ext cx="1369641" cy="856800"/>
          </a:xfrm>
          <a:prstGeom prst="rect">
            <a:avLst/>
          </a:prstGeom>
        </p:spPr>
      </p:pic>
      <p:sp>
        <p:nvSpPr>
          <p:cNvPr id="9" name="Slide Number Placeholder 5"/>
          <p:cNvSpPr>
            <a:spLocks noGrp="1"/>
          </p:cNvSpPr>
          <p:nvPr>
            <p:ph type="sldNum" sz="quarter" idx="4"/>
          </p:nvPr>
        </p:nvSpPr>
        <p:spPr>
          <a:xfrm>
            <a:off x="8458200" y="6256338"/>
            <a:ext cx="685800" cy="365125"/>
          </a:xfrm>
          <a:prstGeom prst="rect">
            <a:avLst/>
          </a:prstGeom>
        </p:spPr>
        <p:txBody>
          <a:bodyPr tIns="0" anchor="ctr" anchorCtr="0">
            <a:noAutofit/>
          </a:bodyPr>
          <a:lstStyle>
            <a:lvl1pPr>
              <a:defRPr sz="1200" b="1">
                <a:solidFill>
                  <a:schemeClr val="bg1"/>
                </a:solidFill>
              </a:defRPr>
            </a:lvl1pPr>
          </a:lstStyle>
          <a:p>
            <a:r>
              <a:rPr lang="en-US" dirty="0" smtClean="0"/>
              <a:t>1-</a:t>
            </a:r>
            <a:fld id="{8B37D5FE-740C-46F5-801A-FA5477D9711F}" type="slidenum">
              <a:rPr lang="en-US" smtClean="0"/>
              <a:pPr/>
              <a:t>‹#›</a:t>
            </a:fld>
            <a:endParaRPr lang="en-US" dirty="0"/>
          </a:p>
        </p:txBody>
      </p:sp>
    </p:spTree>
    <p:extLst>
      <p:ext uri="{BB962C8B-B14F-4D97-AF65-F5344CB8AC3E}">
        <p14:creationId xmlns:p14="http://schemas.microsoft.com/office/powerpoint/2010/main" val="20115474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3" name="Rectangle 12"/>
          <p:cNvSpPr/>
          <p:nvPr userDrawn="1"/>
        </p:nvSpPr>
        <p:spPr>
          <a:xfrm>
            <a:off x="1295400" y="6019800"/>
            <a:ext cx="7848600" cy="838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 name="Footer Placeholder 4"/>
          <p:cNvSpPr>
            <a:spLocks noGrp="1"/>
          </p:cNvSpPr>
          <p:nvPr>
            <p:ph type="ftr" sz="quarter" idx="11"/>
          </p:nvPr>
        </p:nvSpPr>
        <p:spPr>
          <a:xfrm>
            <a:off x="1371600" y="6256338"/>
            <a:ext cx="3733800" cy="365125"/>
          </a:xfrm>
          <a:prstGeom prst="rect">
            <a:avLst/>
          </a:prstGeom>
        </p:spPr>
        <p:txBody>
          <a:bodyPr/>
          <a:lstStyle>
            <a:lvl1pPr>
              <a:defRPr sz="1200">
                <a:solidFill>
                  <a:schemeClr val="bg1"/>
                </a:solidFill>
              </a:defRPr>
            </a:lvl1pPr>
          </a:lstStyle>
          <a:p>
            <a:r>
              <a:rPr lang="en-IN" smtClean="0"/>
              <a:t>Copyright © 2016 Pearson Education, Ltd.</a:t>
            </a:r>
            <a:endParaRPr lang="en-US" dirty="0"/>
          </a:p>
        </p:txBody>
      </p:sp>
      <p:pic>
        <p:nvPicPr>
          <p:cNvPr id="10" name="Picture 9" descr="cover banner.jpg"/>
          <p:cNvPicPr>
            <a:picLocks noChangeAspect="1"/>
          </p:cNvPicPr>
          <p:nvPr userDrawn="1"/>
        </p:nvPicPr>
        <p:blipFill>
          <a:blip r:embed="rId2" cstate="print"/>
          <a:stretch>
            <a:fillRect/>
          </a:stretch>
        </p:blipFill>
        <p:spPr>
          <a:xfrm>
            <a:off x="0" y="6015228"/>
            <a:ext cx="1369641" cy="856800"/>
          </a:xfrm>
          <a:prstGeom prst="rect">
            <a:avLst/>
          </a:prstGeom>
        </p:spPr>
      </p:pic>
      <p:sp>
        <p:nvSpPr>
          <p:cNvPr id="6" name="Slide Number Placeholder 5"/>
          <p:cNvSpPr>
            <a:spLocks noGrp="1"/>
          </p:cNvSpPr>
          <p:nvPr>
            <p:ph type="sldNum" sz="quarter" idx="4"/>
          </p:nvPr>
        </p:nvSpPr>
        <p:spPr>
          <a:xfrm>
            <a:off x="8458200" y="6256338"/>
            <a:ext cx="685800" cy="365125"/>
          </a:xfrm>
          <a:prstGeom prst="rect">
            <a:avLst/>
          </a:prstGeom>
        </p:spPr>
        <p:txBody>
          <a:bodyPr tIns="0" anchor="ctr" anchorCtr="0">
            <a:noAutofit/>
          </a:bodyPr>
          <a:lstStyle>
            <a:lvl1pPr>
              <a:defRPr sz="1200" b="1">
                <a:solidFill>
                  <a:schemeClr val="bg1"/>
                </a:solidFill>
              </a:defRPr>
            </a:lvl1pPr>
          </a:lstStyle>
          <a:p>
            <a:r>
              <a:rPr lang="en-US" dirty="0" smtClean="0"/>
              <a:t>1-</a:t>
            </a:r>
            <a:fld id="{8B37D5FE-740C-46F5-801A-FA5477D9711F}" type="slidenum">
              <a:rPr lang="en-US" smtClean="0"/>
              <a:pPr/>
              <a:t>‹#›</a:t>
            </a:fld>
            <a:endParaRPr lang="en-US" dirty="0"/>
          </a:p>
        </p:txBody>
      </p:sp>
    </p:spTree>
    <p:extLst>
      <p:ext uri="{BB962C8B-B14F-4D97-AF65-F5344CB8AC3E}">
        <p14:creationId xmlns:p14="http://schemas.microsoft.com/office/powerpoint/2010/main" val="21502896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6656" y="609600"/>
            <a:ext cx="3383280" cy="914400"/>
          </a:xfrm>
        </p:spPr>
        <p:txBody>
          <a:bodyPr anchor="b">
            <a:noAutofit/>
          </a:bodyPr>
          <a:lstStyle>
            <a:lvl1pPr algn="l">
              <a:defRPr sz="2200" b="0" i="0" cap="none" baseline="0">
                <a:solidFill>
                  <a:schemeClr val="tx2"/>
                </a:solidFill>
              </a:defRPr>
            </a:lvl1pPr>
          </a:lstStyle>
          <a:p>
            <a:r>
              <a:rPr lang="en-US" smtClean="0"/>
              <a:t>Click to edit Master title style</a:t>
            </a:r>
            <a:endParaRPr lang="en-US" dirty="0"/>
          </a:p>
        </p:txBody>
      </p:sp>
      <p:sp>
        <p:nvSpPr>
          <p:cNvPr id="13" name="Content Placeholder 12"/>
          <p:cNvSpPr>
            <a:spLocks noGrp="1"/>
          </p:cNvSpPr>
          <p:nvPr>
            <p:ph sz="quarter" idx="13"/>
          </p:nvPr>
        </p:nvSpPr>
        <p:spPr>
          <a:xfrm>
            <a:off x="4572000" y="609600"/>
            <a:ext cx="3886200" cy="4191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Text Placeholder 13"/>
          <p:cNvSpPr>
            <a:spLocks noGrp="1"/>
          </p:cNvSpPr>
          <p:nvPr>
            <p:ph type="body" sz="quarter" idx="14"/>
          </p:nvPr>
        </p:nvSpPr>
        <p:spPr>
          <a:xfrm>
            <a:off x="676274" y="1527048"/>
            <a:ext cx="3383280" cy="3291840"/>
          </a:xfrm>
        </p:spPr>
        <p:txBody>
          <a:bodyPr>
            <a:normAutofit/>
          </a:bodyPr>
          <a:lstStyle>
            <a:lvl1pPr marL="0" indent="0">
              <a:buFontTx/>
              <a:buNone/>
              <a:defRPr sz="1600"/>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
        <p:nvSpPr>
          <p:cNvPr id="18" name="Rectangle 17"/>
          <p:cNvSpPr/>
          <p:nvPr userDrawn="1"/>
        </p:nvSpPr>
        <p:spPr>
          <a:xfrm>
            <a:off x="1295400" y="6019800"/>
            <a:ext cx="7848600" cy="838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 name="Footer Placeholder 4"/>
          <p:cNvSpPr>
            <a:spLocks noGrp="1"/>
          </p:cNvSpPr>
          <p:nvPr>
            <p:ph type="ftr" sz="quarter" idx="11"/>
          </p:nvPr>
        </p:nvSpPr>
        <p:spPr>
          <a:xfrm>
            <a:off x="1371600" y="6256338"/>
            <a:ext cx="3733800" cy="365125"/>
          </a:xfrm>
          <a:prstGeom prst="rect">
            <a:avLst/>
          </a:prstGeom>
        </p:spPr>
        <p:txBody>
          <a:bodyPr/>
          <a:lstStyle>
            <a:lvl1pPr>
              <a:defRPr sz="1200">
                <a:solidFill>
                  <a:schemeClr val="bg1"/>
                </a:solidFill>
              </a:defRPr>
            </a:lvl1pPr>
          </a:lstStyle>
          <a:p>
            <a:r>
              <a:rPr lang="en-IN" smtClean="0"/>
              <a:t>Copyright © 2016 Pearson Education, Ltd.</a:t>
            </a:r>
            <a:endParaRPr lang="en-US" dirty="0"/>
          </a:p>
        </p:txBody>
      </p:sp>
      <p:pic>
        <p:nvPicPr>
          <p:cNvPr id="15" name="Picture 14" descr="cover banner.jpg"/>
          <p:cNvPicPr>
            <a:picLocks noChangeAspect="1"/>
          </p:cNvPicPr>
          <p:nvPr userDrawn="1"/>
        </p:nvPicPr>
        <p:blipFill>
          <a:blip r:embed="rId2" cstate="print"/>
          <a:stretch>
            <a:fillRect/>
          </a:stretch>
        </p:blipFill>
        <p:spPr>
          <a:xfrm>
            <a:off x="0" y="6015228"/>
            <a:ext cx="1369641" cy="856800"/>
          </a:xfrm>
          <a:prstGeom prst="rect">
            <a:avLst/>
          </a:prstGeom>
        </p:spPr>
      </p:pic>
      <p:sp>
        <p:nvSpPr>
          <p:cNvPr id="9" name="Slide Number Placeholder 5"/>
          <p:cNvSpPr>
            <a:spLocks noGrp="1"/>
          </p:cNvSpPr>
          <p:nvPr>
            <p:ph type="sldNum" sz="quarter" idx="4"/>
          </p:nvPr>
        </p:nvSpPr>
        <p:spPr>
          <a:xfrm>
            <a:off x="8458200" y="6256338"/>
            <a:ext cx="685800" cy="365125"/>
          </a:xfrm>
          <a:prstGeom prst="rect">
            <a:avLst/>
          </a:prstGeom>
        </p:spPr>
        <p:txBody>
          <a:bodyPr tIns="0" anchor="ctr" anchorCtr="0">
            <a:noAutofit/>
          </a:bodyPr>
          <a:lstStyle>
            <a:lvl1pPr>
              <a:defRPr sz="1200" b="1">
                <a:solidFill>
                  <a:schemeClr val="bg1"/>
                </a:solidFill>
              </a:defRPr>
            </a:lvl1pPr>
          </a:lstStyle>
          <a:p>
            <a:r>
              <a:rPr lang="en-US" dirty="0" smtClean="0"/>
              <a:t>1-</a:t>
            </a:r>
            <a:fld id="{8B37D5FE-740C-46F5-801A-FA5477D9711F}" type="slidenum">
              <a:rPr lang="en-US" smtClean="0"/>
              <a:pPr/>
              <a:t>‹#›</a:t>
            </a:fld>
            <a:endParaRPr lang="en-US" dirty="0"/>
          </a:p>
        </p:txBody>
      </p:sp>
    </p:spTree>
    <p:extLst>
      <p:ext uri="{BB962C8B-B14F-4D97-AF65-F5344CB8AC3E}">
        <p14:creationId xmlns:p14="http://schemas.microsoft.com/office/powerpoint/2010/main" val="19557940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4572000" y="609600"/>
            <a:ext cx="3886200" cy="4190999"/>
          </a:xfrm>
          <a:ln w="79375">
            <a:solidFill>
              <a:schemeClr val="tx1"/>
            </a:solidFill>
            <a:miter lim="800000"/>
          </a:ln>
          <a:effectLst>
            <a:outerShdw blurRad="50800" dist="38100" dir="5400000" algn="ctr" rotWithShape="0">
              <a:srgbClr val="000000">
                <a:alpha val="42000"/>
              </a:srgbClr>
            </a:outerShdw>
          </a:effectLst>
        </p:spPr>
        <p:txBody>
          <a:bodyPr>
            <a:normAutofit/>
          </a:bodyPr>
          <a:lstStyle>
            <a:lvl1pPr marL="0" indent="0" algn="ctr">
              <a:buNone/>
              <a:defRPr sz="25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14" name="Title 1"/>
          <p:cNvSpPr>
            <a:spLocks noGrp="1"/>
          </p:cNvSpPr>
          <p:nvPr>
            <p:ph type="title"/>
          </p:nvPr>
        </p:nvSpPr>
        <p:spPr>
          <a:xfrm>
            <a:off x="676656" y="609600"/>
            <a:ext cx="3383280" cy="914400"/>
          </a:xfrm>
        </p:spPr>
        <p:txBody>
          <a:bodyPr anchor="b">
            <a:noAutofit/>
          </a:bodyPr>
          <a:lstStyle>
            <a:lvl1pPr algn="l">
              <a:defRPr sz="2200" b="0" i="0" cap="none" baseline="0">
                <a:solidFill>
                  <a:schemeClr val="tx2"/>
                </a:solidFill>
              </a:defRPr>
            </a:lvl1pPr>
          </a:lstStyle>
          <a:p>
            <a:r>
              <a:rPr lang="en-US" smtClean="0"/>
              <a:t>Click to edit Master title style</a:t>
            </a:r>
            <a:endParaRPr lang="en-US" dirty="0"/>
          </a:p>
        </p:txBody>
      </p:sp>
      <p:sp>
        <p:nvSpPr>
          <p:cNvPr id="15" name="Text Placeholder 14"/>
          <p:cNvSpPr>
            <a:spLocks noGrp="1"/>
          </p:cNvSpPr>
          <p:nvPr>
            <p:ph type="body" sz="quarter" idx="14"/>
          </p:nvPr>
        </p:nvSpPr>
        <p:spPr>
          <a:xfrm>
            <a:off x="676656" y="1524000"/>
            <a:ext cx="3381375" cy="3295650"/>
          </a:xfrm>
        </p:spPr>
        <p:txBody>
          <a:bodyPr>
            <a:normAutofit/>
          </a:bodyPr>
          <a:lstStyle>
            <a:lvl1pPr marL="0" indent="0">
              <a:buFontTx/>
              <a:buNone/>
              <a:defRPr sz="1600"/>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
        <p:nvSpPr>
          <p:cNvPr id="18" name="Rectangle 17"/>
          <p:cNvSpPr/>
          <p:nvPr userDrawn="1"/>
        </p:nvSpPr>
        <p:spPr>
          <a:xfrm>
            <a:off x="1295400" y="6019800"/>
            <a:ext cx="7848600" cy="838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 name="Footer Placeholder 4"/>
          <p:cNvSpPr>
            <a:spLocks noGrp="1"/>
          </p:cNvSpPr>
          <p:nvPr>
            <p:ph type="ftr" sz="quarter" idx="11"/>
          </p:nvPr>
        </p:nvSpPr>
        <p:spPr>
          <a:xfrm>
            <a:off x="1371600" y="6256338"/>
            <a:ext cx="3733800" cy="365125"/>
          </a:xfrm>
          <a:prstGeom prst="rect">
            <a:avLst/>
          </a:prstGeom>
        </p:spPr>
        <p:txBody>
          <a:bodyPr/>
          <a:lstStyle>
            <a:lvl1pPr>
              <a:defRPr sz="1200">
                <a:solidFill>
                  <a:schemeClr val="bg1"/>
                </a:solidFill>
              </a:defRPr>
            </a:lvl1pPr>
          </a:lstStyle>
          <a:p>
            <a:r>
              <a:rPr lang="en-IN" smtClean="0"/>
              <a:t>Copyright © 2016 Pearson Education, Ltd.</a:t>
            </a:r>
            <a:endParaRPr lang="en-US" dirty="0"/>
          </a:p>
        </p:txBody>
      </p:sp>
      <p:pic>
        <p:nvPicPr>
          <p:cNvPr id="13" name="Picture 12" descr="cover banner.jpg"/>
          <p:cNvPicPr>
            <a:picLocks noChangeAspect="1"/>
          </p:cNvPicPr>
          <p:nvPr userDrawn="1"/>
        </p:nvPicPr>
        <p:blipFill>
          <a:blip r:embed="rId2" cstate="print"/>
          <a:stretch>
            <a:fillRect/>
          </a:stretch>
        </p:blipFill>
        <p:spPr>
          <a:xfrm>
            <a:off x="0" y="6015228"/>
            <a:ext cx="1369641" cy="856800"/>
          </a:xfrm>
          <a:prstGeom prst="rect">
            <a:avLst/>
          </a:prstGeom>
        </p:spPr>
      </p:pic>
      <p:sp>
        <p:nvSpPr>
          <p:cNvPr id="9" name="Slide Number Placeholder 5"/>
          <p:cNvSpPr>
            <a:spLocks noGrp="1"/>
          </p:cNvSpPr>
          <p:nvPr>
            <p:ph type="sldNum" sz="quarter" idx="4"/>
          </p:nvPr>
        </p:nvSpPr>
        <p:spPr>
          <a:xfrm>
            <a:off x="8458200" y="6256338"/>
            <a:ext cx="685800" cy="365125"/>
          </a:xfrm>
          <a:prstGeom prst="rect">
            <a:avLst/>
          </a:prstGeom>
        </p:spPr>
        <p:txBody>
          <a:bodyPr tIns="0" anchor="ctr" anchorCtr="0">
            <a:noAutofit/>
          </a:bodyPr>
          <a:lstStyle>
            <a:lvl1pPr>
              <a:defRPr sz="1200" b="1">
                <a:solidFill>
                  <a:schemeClr val="bg1"/>
                </a:solidFill>
              </a:defRPr>
            </a:lvl1pPr>
          </a:lstStyle>
          <a:p>
            <a:r>
              <a:rPr lang="en-US" dirty="0" smtClean="0"/>
              <a:t>1-</a:t>
            </a:r>
            <a:fld id="{8B37D5FE-740C-46F5-801A-FA5477D9711F}" type="slidenum">
              <a:rPr lang="en-US" smtClean="0"/>
              <a:pPr/>
              <a:t>‹#›</a:t>
            </a:fld>
            <a:endParaRPr lang="en-US" dirty="0"/>
          </a:p>
        </p:txBody>
      </p:sp>
    </p:spTree>
    <p:extLst>
      <p:ext uri="{BB962C8B-B14F-4D97-AF65-F5344CB8AC3E}">
        <p14:creationId xmlns:p14="http://schemas.microsoft.com/office/powerpoint/2010/main" val="27079528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w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Rectangle 7"/>
          <p:cNvSpPr/>
          <p:nvPr/>
        </p:nvSpPr>
        <p:spPr>
          <a:xfrm>
            <a:off x="0" y="-1371600"/>
            <a:ext cx="9144000" cy="6858000"/>
          </a:xfrm>
          <a:prstGeom prst="rect">
            <a:avLst/>
          </a:prstGeom>
          <a:blipFill dpi="0" rotWithShape="1">
            <a:blip r:embed="rId13" cstate="print">
              <a:alphaModFix amt="15000"/>
            </a:blip>
            <a:srcRect/>
            <a:tile tx="0" ty="0" sx="76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685800" y="274638"/>
            <a:ext cx="7772400" cy="1143000"/>
          </a:xfrm>
          <a:prstGeom prst="rect">
            <a:avLst/>
          </a:prstGeom>
        </p:spPr>
        <p:txBody>
          <a:bodyPr vert="horz" lIns="0" tIns="45720" rIns="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1600200"/>
            <a:ext cx="7772400" cy="4525963"/>
          </a:xfrm>
          <a:prstGeom prst="rect">
            <a:avLst/>
          </a:prstGeom>
        </p:spPr>
        <p:txBody>
          <a:bodyPr vert="horz" lIns="0" tIns="45720" rIns="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Footer Placeholder 4"/>
          <p:cNvSpPr txBox="1">
            <a:spLocks/>
          </p:cNvSpPr>
          <p:nvPr userDrawn="1"/>
        </p:nvSpPr>
        <p:spPr>
          <a:xfrm>
            <a:off x="1371600" y="6416675"/>
            <a:ext cx="3733800" cy="365125"/>
          </a:xfrm>
          <a:prstGeom prst="rect">
            <a:avLst/>
          </a:prstGeom>
        </p:spPr>
        <p:txBody>
          <a:bodyPr/>
          <a:lstStyle>
            <a:lvl1pPr>
              <a:defRPr>
                <a:solidFill>
                  <a:schemeClr val="bg1"/>
                </a:solidFill>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smtClean="0">
                <a:ln>
                  <a:noFill/>
                </a:ln>
                <a:solidFill>
                  <a:schemeClr val="tx1"/>
                </a:solidFill>
                <a:effectLst/>
                <a:uLnTx/>
                <a:uFillTx/>
                <a:latin typeface="Arial" charset="0"/>
                <a:ea typeface="+mn-ea"/>
                <a:cs typeface="Arial" charset="0"/>
              </a:rPr>
              <a:t>  </a:t>
            </a:r>
            <a:endParaRPr kumimoji="0" lang="en-US" sz="1200" b="0" i="0" u="none" strike="noStrike" kern="1200" cap="none" spc="0" normalizeH="0" baseline="0" noProof="0" dirty="0">
              <a:ln>
                <a:noFill/>
              </a:ln>
              <a:solidFill>
                <a:schemeClr val="tx1"/>
              </a:solidFill>
              <a:effectLst/>
              <a:uLnTx/>
              <a:uFillTx/>
              <a:latin typeface="Arial" charset="0"/>
              <a:ea typeface="+mn-ea"/>
              <a:cs typeface="Arial" charset="0"/>
            </a:endParaRPr>
          </a:p>
        </p:txBody>
      </p:sp>
      <p:sp>
        <p:nvSpPr>
          <p:cNvPr id="12" name="Footer Placeholder 4"/>
          <p:cNvSpPr txBox="1">
            <a:spLocks/>
          </p:cNvSpPr>
          <p:nvPr userDrawn="1"/>
        </p:nvSpPr>
        <p:spPr>
          <a:xfrm>
            <a:off x="1371600" y="6256338"/>
            <a:ext cx="3733800" cy="365125"/>
          </a:xfrm>
          <a:prstGeom prst="rect">
            <a:avLst/>
          </a:prstGeom>
        </p:spPr>
        <p:txBody>
          <a:bodyPr/>
          <a:lstStyle>
            <a:defPPr>
              <a:defRPr lang="en-US"/>
            </a:defPPr>
            <a:lvl1pPr algn="l" rtl="0" fontAlgn="base">
              <a:spcBef>
                <a:spcPct val="0"/>
              </a:spcBef>
              <a:spcAft>
                <a:spcPct val="0"/>
              </a:spcAft>
              <a:defRPr sz="1200" kern="1200">
                <a:solidFill>
                  <a:schemeClr val="bg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dirty="0" smtClean="0"/>
              <a:t>Copyright © 2014 Pearson Education, Ltd</a:t>
            </a:r>
            <a:endParaRPr lang="en-US" dirty="0"/>
          </a:p>
        </p:txBody>
      </p:sp>
      <p:sp>
        <p:nvSpPr>
          <p:cNvPr id="17" name="Rectangle 16"/>
          <p:cNvSpPr/>
          <p:nvPr userDrawn="1"/>
        </p:nvSpPr>
        <p:spPr>
          <a:xfrm>
            <a:off x="1295400" y="6019800"/>
            <a:ext cx="7848600" cy="838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 name="Footer Placeholder 4"/>
          <p:cNvSpPr>
            <a:spLocks noGrp="1"/>
          </p:cNvSpPr>
          <p:nvPr>
            <p:ph type="ftr" sz="quarter" idx="3"/>
          </p:nvPr>
        </p:nvSpPr>
        <p:spPr>
          <a:xfrm>
            <a:off x="1371600" y="6256338"/>
            <a:ext cx="3733800" cy="365125"/>
          </a:xfrm>
          <a:prstGeom prst="rect">
            <a:avLst/>
          </a:prstGeom>
        </p:spPr>
        <p:txBody>
          <a:bodyPr anchor="ctr" anchorCtr="0"/>
          <a:lstStyle>
            <a:lvl1pPr>
              <a:defRPr sz="1200">
                <a:solidFill>
                  <a:schemeClr val="bg1"/>
                </a:solidFill>
              </a:defRPr>
            </a:lvl1pPr>
          </a:lstStyle>
          <a:p>
            <a:r>
              <a:rPr lang="en-IN" dirty="0" smtClean="0"/>
              <a:t>Copyright © 2016 Pearson Education, Ltd.</a:t>
            </a:r>
            <a:endParaRPr lang="en-US" dirty="0"/>
          </a:p>
        </p:txBody>
      </p:sp>
      <p:sp>
        <p:nvSpPr>
          <p:cNvPr id="19" name="Slide Number Placeholder 5"/>
          <p:cNvSpPr>
            <a:spLocks noGrp="1"/>
          </p:cNvSpPr>
          <p:nvPr>
            <p:ph type="sldNum" sz="quarter" idx="4"/>
          </p:nvPr>
        </p:nvSpPr>
        <p:spPr>
          <a:xfrm>
            <a:off x="8458200" y="6256338"/>
            <a:ext cx="685800" cy="365125"/>
          </a:xfrm>
          <a:prstGeom prst="rect">
            <a:avLst/>
          </a:prstGeom>
        </p:spPr>
        <p:txBody>
          <a:bodyPr tIns="0" anchor="ctr" anchorCtr="0">
            <a:noAutofit/>
          </a:bodyPr>
          <a:lstStyle>
            <a:lvl1pPr>
              <a:defRPr sz="1200" b="1">
                <a:solidFill>
                  <a:schemeClr val="bg1"/>
                </a:solidFill>
              </a:defRPr>
            </a:lvl1pPr>
          </a:lstStyle>
          <a:p>
            <a:r>
              <a:rPr lang="en-US" dirty="0" smtClean="0"/>
              <a:t>1-</a:t>
            </a:r>
            <a:fld id="{8B37D5FE-740C-46F5-801A-FA5477D9711F}" type="slidenum">
              <a:rPr lang="en-US" smtClean="0"/>
              <a:pPr/>
              <a:t>‹#›</a:t>
            </a:fld>
            <a:endParaRPr lang="en-US" dirty="0"/>
          </a:p>
        </p:txBody>
      </p:sp>
      <p:pic>
        <p:nvPicPr>
          <p:cNvPr id="10" name="Picture 9" descr="cover banner.jpg"/>
          <p:cNvPicPr>
            <a:picLocks noChangeAspect="1"/>
          </p:cNvPicPr>
          <p:nvPr userDrawn="1"/>
        </p:nvPicPr>
        <p:blipFill>
          <a:blip r:embed="rId14" cstate="print"/>
          <a:stretch>
            <a:fillRect/>
          </a:stretch>
        </p:blipFill>
        <p:spPr>
          <a:xfrm>
            <a:off x="0" y="6015228"/>
            <a:ext cx="1369640" cy="856800"/>
          </a:xfrm>
          <a:prstGeom prst="rect">
            <a:avLst/>
          </a:prstGeom>
        </p:spPr>
      </p:pic>
    </p:spTree>
    <p:extLst>
      <p:ext uri="{BB962C8B-B14F-4D97-AF65-F5344CB8AC3E}">
        <p14:creationId xmlns:p14="http://schemas.microsoft.com/office/powerpoint/2010/main" val="3842720805"/>
      </p:ext>
    </p:extLst>
  </p:cSld>
  <p:clrMap bg1="lt1" tx1="dk1" bg2="lt2" tx2="dk2" accent1="accent1" accent2="accent2" accent3="accent3" accent4="accent4" accent5="accent5" accent6="accent6" hlink="hlink" folHlink="folHlink"/>
  <p:sldLayoutIdLst>
    <p:sldLayoutId id="2147484011" r:id="rId1"/>
    <p:sldLayoutId id="2147484012" r:id="rId2"/>
    <p:sldLayoutId id="2147484013" r:id="rId3"/>
    <p:sldLayoutId id="2147484014" r:id="rId4"/>
    <p:sldLayoutId id="2147484015" r:id="rId5"/>
    <p:sldLayoutId id="2147484016" r:id="rId6"/>
    <p:sldLayoutId id="2147484017" r:id="rId7"/>
    <p:sldLayoutId id="2147484018" r:id="rId8"/>
    <p:sldLayoutId id="2147484019" r:id="rId9"/>
    <p:sldLayoutId id="2147484020" r:id="rId10"/>
    <p:sldLayoutId id="2147484021" r:id="rId11"/>
  </p:sldLayoutIdLst>
  <p:hf hdr="0" dt="0"/>
  <p:txStyles>
    <p:titleStyle>
      <a:lvl1pPr algn="l" defTabSz="914400" rtl="0" eaLnBrk="1" latinLnBrk="0" hangingPunct="1">
        <a:spcBef>
          <a:spcPct val="0"/>
        </a:spcBef>
        <a:buNone/>
        <a:defRPr sz="3600" kern="1200" cap="all"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lnSpc>
          <a:spcPct val="100000"/>
        </a:lnSpc>
        <a:spcBef>
          <a:spcPts val="700"/>
        </a:spcBef>
        <a:buClr>
          <a:srgbClr val="FF1D1D"/>
        </a:buClr>
        <a:buSzPct val="85000"/>
        <a:buFont typeface="Wingdings 3" pitchFamily="18" charset="2"/>
        <a:buChar char=""/>
        <a:defRPr sz="2000" kern="1200" baseline="0">
          <a:solidFill>
            <a:schemeClr val="tx1"/>
          </a:solidFill>
          <a:latin typeface="+mn-lt"/>
          <a:ea typeface="+mn-ea"/>
          <a:cs typeface="+mn-cs"/>
        </a:defRPr>
      </a:lvl1pPr>
      <a:lvl2pPr marL="742950" indent="-274320" algn="l" defTabSz="914400" rtl="0" eaLnBrk="1" latinLnBrk="0" hangingPunct="1">
        <a:lnSpc>
          <a:spcPct val="100000"/>
        </a:lnSpc>
        <a:spcBef>
          <a:spcPts val="700"/>
        </a:spcBef>
        <a:buClrTx/>
        <a:buSzPct val="85000"/>
        <a:buFont typeface="Wingdings 3" pitchFamily="18" charset="2"/>
        <a:buChar char=""/>
        <a:defRPr sz="1600" kern="1200" baseline="0">
          <a:solidFill>
            <a:schemeClr val="tx1"/>
          </a:solidFill>
          <a:latin typeface="+mn-lt"/>
          <a:ea typeface="+mn-ea"/>
          <a:cs typeface="+mn-cs"/>
        </a:defRPr>
      </a:lvl2pPr>
      <a:lvl3pPr marL="1143000" indent="-274320" algn="l" defTabSz="914400" rtl="0" eaLnBrk="1" latinLnBrk="0" hangingPunct="1">
        <a:lnSpc>
          <a:spcPct val="100000"/>
        </a:lnSpc>
        <a:spcBef>
          <a:spcPts val="700"/>
        </a:spcBef>
        <a:buClr>
          <a:srgbClr val="FF1D1D"/>
        </a:buClr>
        <a:buSzPct val="85000"/>
        <a:buFont typeface="Wingdings 3" pitchFamily="18" charset="2"/>
        <a:buChar char=""/>
        <a:defRPr sz="1400" kern="1200" baseline="0">
          <a:solidFill>
            <a:schemeClr val="tx1"/>
          </a:solidFill>
          <a:latin typeface="+mn-lt"/>
          <a:ea typeface="+mn-ea"/>
          <a:cs typeface="+mn-cs"/>
        </a:defRPr>
      </a:lvl3pPr>
      <a:lvl4pPr marL="1600200" indent="-274320" algn="l" defTabSz="914400" rtl="0" eaLnBrk="1" latinLnBrk="0" hangingPunct="1">
        <a:lnSpc>
          <a:spcPct val="100000"/>
        </a:lnSpc>
        <a:spcBef>
          <a:spcPts val="700"/>
        </a:spcBef>
        <a:buClrTx/>
        <a:buSzPct val="85000"/>
        <a:buFont typeface="Wingdings 3" pitchFamily="18" charset="2"/>
        <a:buChar char=""/>
        <a:defRPr sz="1400" kern="1200" baseline="0">
          <a:solidFill>
            <a:schemeClr val="tx1"/>
          </a:solidFill>
          <a:latin typeface="+mn-lt"/>
          <a:ea typeface="+mn-ea"/>
          <a:cs typeface="+mn-cs"/>
        </a:defRPr>
      </a:lvl4pPr>
      <a:lvl5pPr marL="2057400" indent="-274320" algn="l" defTabSz="914400" rtl="0" eaLnBrk="1" latinLnBrk="0" hangingPunct="1">
        <a:lnSpc>
          <a:spcPct val="100000"/>
        </a:lnSpc>
        <a:spcBef>
          <a:spcPts val="700"/>
        </a:spcBef>
        <a:buClr>
          <a:srgbClr val="FF1D1D"/>
        </a:buClr>
        <a:buSzPct val="85000"/>
        <a:buFont typeface="Wingdings 3" pitchFamily="18" charset="2"/>
        <a:buChar char=""/>
        <a:defRPr sz="1400" kern="1200" baseline="0">
          <a:solidFill>
            <a:schemeClr val="tx1"/>
          </a:solidFill>
          <a:latin typeface="+mn-lt"/>
          <a:ea typeface="+mn-ea"/>
          <a:cs typeface="+mn-cs"/>
        </a:defRPr>
      </a:lvl5pPr>
      <a:lvl6pPr marL="25146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6pPr>
      <a:lvl7pPr marL="29718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7pPr>
      <a:lvl8pPr marL="34290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8pPr>
      <a:lvl9pPr marL="38862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p:cNvPicPr>
            <a:picLocks noChangeAspect="1" noChangeArrowheads="1"/>
          </p:cNvPicPr>
          <p:nvPr/>
        </p:nvPicPr>
        <p:blipFill>
          <a:blip r:embed="rId3" cstate="print"/>
          <a:srcRect b="7692"/>
          <a:stretch>
            <a:fillRect/>
          </a:stretch>
        </p:blipFill>
        <p:spPr bwMode="auto">
          <a:xfrm>
            <a:off x="0" y="0"/>
            <a:ext cx="5054800" cy="594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2"/>
          <p:cNvSpPr txBox="1">
            <a:spLocks/>
          </p:cNvSpPr>
          <p:nvPr/>
        </p:nvSpPr>
        <p:spPr>
          <a:xfrm>
            <a:off x="5257800" y="990600"/>
            <a:ext cx="3505200" cy="1470025"/>
          </a:xfrm>
          <a:prstGeom prst="rect">
            <a:avLst/>
          </a:prstGeom>
        </p:spPr>
        <p:txBody>
          <a:bodyPr vert="horz" lIns="0" tIns="45720" rIns="0" bIns="45720" rtlCol="0" anchor="b" anchorCtr="0">
            <a:normAutofit fontScale="90000"/>
          </a:bodyPr>
          <a:lstStyle>
            <a:lvl1pPr algn="l" defTabSz="914400" rtl="0" eaLnBrk="1" latinLnBrk="0" hangingPunct="1">
              <a:spcBef>
                <a:spcPct val="0"/>
              </a:spcBef>
              <a:buNone/>
              <a:defRPr sz="3600" kern="1200" cap="all"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dirty="0" smtClean="0">
                <a:solidFill>
                  <a:schemeClr val="tx2"/>
                </a:solidFill>
              </a:rPr>
              <a:t>Managers in the Workplace</a:t>
            </a:r>
            <a:endParaRPr lang="en-US" dirty="0">
              <a:solidFill>
                <a:schemeClr val="tx2"/>
              </a:solidFill>
            </a:endParaRPr>
          </a:p>
        </p:txBody>
      </p:sp>
      <p:sp>
        <p:nvSpPr>
          <p:cNvPr id="11" name="Oval 10"/>
          <p:cNvSpPr/>
          <p:nvPr/>
        </p:nvSpPr>
        <p:spPr>
          <a:xfrm>
            <a:off x="7467600" y="4267200"/>
            <a:ext cx="1219200" cy="1295400"/>
          </a:xfrm>
          <a:prstGeom prst="ellipse">
            <a:avLst/>
          </a:prstGeom>
          <a:solidFill>
            <a:srgbClr val="FF1D1D"/>
          </a:solidFill>
          <a:scene3d>
            <a:camera prst="orthographicFront"/>
            <a:lightRig rig="threePt" dir="t"/>
          </a:scene3d>
          <a:sp3d>
            <a:bevelT/>
          </a:sp3d>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4400" dirty="0" smtClean="0">
                <a:solidFill>
                  <a:schemeClr val="tx1"/>
                </a:solidFill>
              </a:rPr>
              <a:t>1</a:t>
            </a:r>
            <a:endParaRPr lang="en-US" sz="4400" dirty="0">
              <a:solidFill>
                <a:schemeClr val="tx1"/>
              </a:solidFill>
            </a:endParaRPr>
          </a:p>
        </p:txBody>
      </p:sp>
      <p:sp>
        <p:nvSpPr>
          <p:cNvPr id="2" name="Footer Placeholder 1"/>
          <p:cNvSpPr>
            <a:spLocks noGrp="1"/>
          </p:cNvSpPr>
          <p:nvPr>
            <p:ph type="ftr" sz="quarter" idx="11"/>
          </p:nvPr>
        </p:nvSpPr>
        <p:spPr/>
        <p:txBody>
          <a:bodyPr/>
          <a:lstStyle/>
          <a:p>
            <a:r>
              <a:rPr lang="en-IN" smtClean="0"/>
              <a:t>Copyright © 2016 Pearson Education, Ltd.</a:t>
            </a:r>
            <a:endParaRPr lang="en-US" dirty="0"/>
          </a:p>
        </p:txBody>
      </p:sp>
      <p:sp>
        <p:nvSpPr>
          <p:cNvPr id="3" name="Slide Number Placeholder 2"/>
          <p:cNvSpPr>
            <a:spLocks noGrp="1"/>
          </p:cNvSpPr>
          <p:nvPr>
            <p:ph type="sldNum" sz="quarter" idx="4"/>
          </p:nvPr>
        </p:nvSpPr>
        <p:spPr/>
        <p:txBody>
          <a:bodyPr/>
          <a:lstStyle/>
          <a:p>
            <a:r>
              <a:rPr lang="en-US" smtClean="0"/>
              <a:t>1-</a:t>
            </a:r>
            <a:fld id="{8B37D5FE-740C-46F5-801A-FA5477D9711F}" type="slidenum">
              <a:rPr lang="en-US" smtClean="0"/>
              <a:pPr/>
              <a:t>1</a:t>
            </a:fld>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Grp="1" noChangeArrowheads="1"/>
          </p:cNvSpPr>
          <p:nvPr>
            <p:ph type="title"/>
          </p:nvPr>
        </p:nvSpPr>
        <p:spPr/>
        <p:txBody>
          <a:bodyPr>
            <a:normAutofit/>
          </a:bodyPr>
          <a:lstStyle/>
          <a:p>
            <a:pPr algn="ctr"/>
            <a:r>
              <a:rPr lang="en-US" dirty="0" smtClean="0"/>
              <a:t>Effectiveness and Efficiency</a:t>
            </a:r>
            <a:endParaRPr lang="en-US" dirty="0" smtClean="0">
              <a:latin typeface="Calibri" pitchFamily="34" charset="0"/>
            </a:endParaRPr>
          </a:p>
        </p:txBody>
      </p:sp>
      <p:sp>
        <p:nvSpPr>
          <p:cNvPr id="7" name="Text Placeholder 6"/>
          <p:cNvSpPr>
            <a:spLocks noGrp="1"/>
          </p:cNvSpPr>
          <p:nvPr>
            <p:ph type="body" idx="1"/>
          </p:nvPr>
        </p:nvSpPr>
        <p:spPr/>
        <p:txBody>
          <a:bodyPr>
            <a:noAutofit/>
          </a:bodyPr>
          <a:lstStyle/>
          <a:p>
            <a:pPr algn="ctr"/>
            <a:r>
              <a:rPr lang="en-US" sz="3600" b="1" dirty="0" smtClean="0"/>
              <a:t>Efficiency</a:t>
            </a:r>
            <a:endParaRPr lang="en-US" sz="3600" b="1" dirty="0"/>
          </a:p>
        </p:txBody>
      </p:sp>
      <p:sp>
        <p:nvSpPr>
          <p:cNvPr id="8" name="Text Placeholder 7"/>
          <p:cNvSpPr>
            <a:spLocks noGrp="1"/>
          </p:cNvSpPr>
          <p:nvPr>
            <p:ph type="body" sz="quarter" idx="3"/>
          </p:nvPr>
        </p:nvSpPr>
        <p:spPr/>
        <p:txBody>
          <a:bodyPr>
            <a:normAutofit lnSpcReduction="10000"/>
          </a:bodyPr>
          <a:lstStyle/>
          <a:p>
            <a:r>
              <a:rPr lang="en-US" smtClean="0"/>
              <a:t> </a:t>
            </a:r>
            <a:r>
              <a:rPr lang="en-US" sz="3600" b="1" smtClean="0"/>
              <a:t>Effectiveness</a:t>
            </a:r>
            <a:endParaRPr lang="en-US" sz="3600" b="1" dirty="0"/>
          </a:p>
        </p:txBody>
      </p:sp>
      <p:sp>
        <p:nvSpPr>
          <p:cNvPr id="9" name="Content Placeholder 8"/>
          <p:cNvSpPr>
            <a:spLocks noGrp="1"/>
          </p:cNvSpPr>
          <p:nvPr>
            <p:ph sz="quarter" idx="13"/>
          </p:nvPr>
        </p:nvSpPr>
        <p:spPr/>
        <p:txBody>
          <a:bodyPr>
            <a:normAutofit/>
          </a:bodyPr>
          <a:lstStyle/>
          <a:p>
            <a:r>
              <a:rPr lang="en-US" sz="3200" dirty="0" smtClean="0"/>
              <a:t>Doing things</a:t>
            </a:r>
          </a:p>
          <a:p>
            <a:pPr>
              <a:buNone/>
            </a:pPr>
            <a:r>
              <a:rPr lang="en-US" sz="3200" dirty="0" smtClean="0"/>
              <a:t>   right</a:t>
            </a:r>
          </a:p>
          <a:p>
            <a:pPr>
              <a:buNone/>
            </a:pPr>
            <a:endParaRPr lang="en-US" sz="3200" dirty="0" smtClean="0"/>
          </a:p>
          <a:p>
            <a:pPr>
              <a:buNone/>
            </a:pPr>
            <a:endParaRPr lang="en-US" sz="3200" dirty="0" smtClean="0"/>
          </a:p>
          <a:p>
            <a:pPr>
              <a:buNone/>
            </a:pPr>
            <a:endParaRPr lang="en-US" sz="3200" dirty="0" smtClean="0"/>
          </a:p>
          <a:p>
            <a:pPr>
              <a:buNone/>
            </a:pPr>
            <a:endParaRPr lang="en-US" sz="3200" dirty="0" smtClean="0"/>
          </a:p>
          <a:p>
            <a:endParaRPr lang="en-US" sz="3200" dirty="0" smtClean="0"/>
          </a:p>
          <a:p>
            <a:endParaRPr lang="en-US" sz="3200" dirty="0" smtClean="0"/>
          </a:p>
          <a:p>
            <a:endParaRPr lang="en-US" sz="3200" dirty="0" smtClean="0"/>
          </a:p>
          <a:p>
            <a:endParaRPr lang="en-US" sz="3200" dirty="0" smtClean="0"/>
          </a:p>
          <a:p>
            <a:endParaRPr lang="en-US" sz="3200" dirty="0" smtClean="0"/>
          </a:p>
          <a:p>
            <a:endParaRPr lang="en-US" sz="3200" dirty="0" smtClean="0"/>
          </a:p>
          <a:p>
            <a:endParaRPr lang="en-US" sz="3200" dirty="0" smtClean="0"/>
          </a:p>
          <a:p>
            <a:endParaRPr lang="en-US" sz="3200" dirty="0" smtClean="0"/>
          </a:p>
          <a:p>
            <a:endParaRPr lang="en-US" sz="3200" dirty="0" smtClean="0"/>
          </a:p>
          <a:p>
            <a:endParaRPr lang="en-US" sz="3200" dirty="0" smtClean="0"/>
          </a:p>
          <a:p>
            <a:endParaRPr lang="en-US" sz="3200" dirty="0" smtClean="0"/>
          </a:p>
          <a:p>
            <a:endParaRPr lang="en-US" sz="3200" dirty="0" smtClean="0"/>
          </a:p>
          <a:p>
            <a:endParaRPr lang="en-US" sz="3200" dirty="0" smtClean="0"/>
          </a:p>
          <a:p>
            <a:endParaRPr lang="en-US" sz="3200" dirty="0"/>
          </a:p>
        </p:txBody>
      </p:sp>
      <p:sp>
        <p:nvSpPr>
          <p:cNvPr id="10" name="Content Placeholder 9"/>
          <p:cNvSpPr>
            <a:spLocks noGrp="1"/>
          </p:cNvSpPr>
          <p:nvPr>
            <p:ph sz="quarter" idx="14"/>
          </p:nvPr>
        </p:nvSpPr>
        <p:spPr>
          <a:xfrm>
            <a:off x="4800600" y="2209800"/>
            <a:ext cx="3886200" cy="3200400"/>
          </a:xfrm>
        </p:spPr>
        <p:txBody>
          <a:bodyPr/>
          <a:lstStyle/>
          <a:p>
            <a:pPr marL="342900" lvl="1">
              <a:buClr>
                <a:srgbClr val="FF0000"/>
              </a:buClr>
            </a:pPr>
            <a:r>
              <a:rPr lang="en-US" sz="3200" dirty="0" smtClean="0"/>
              <a:t>Doing the right things</a:t>
            </a:r>
          </a:p>
          <a:p>
            <a:endParaRPr lang="en-US" dirty="0" smtClean="0"/>
          </a:p>
          <a:p>
            <a:endParaRPr lang="en-US" dirty="0"/>
          </a:p>
        </p:txBody>
      </p:sp>
      <p:sp>
        <p:nvSpPr>
          <p:cNvPr id="46083" name="Content Placeholder 5"/>
          <p:cNvSpPr txBox="1">
            <a:spLocks/>
          </p:cNvSpPr>
          <p:nvPr/>
        </p:nvSpPr>
        <p:spPr bwMode="auto">
          <a:xfrm>
            <a:off x="4698128" y="1905000"/>
            <a:ext cx="3962400" cy="4373563"/>
          </a:xfrm>
          <a:prstGeom prst="rect">
            <a:avLst/>
          </a:prstGeom>
          <a:noFill/>
          <a:ln w="9525">
            <a:noFill/>
            <a:miter lim="800000"/>
            <a:headEnd/>
            <a:tailEnd/>
          </a:ln>
        </p:spPr>
        <p:txBody>
          <a:bodyPr/>
          <a:lstStyle/>
          <a:p>
            <a:pPr marL="742950" lvl="1" indent="-285750" eaLnBrk="0" hangingPunct="0">
              <a:spcBef>
                <a:spcPct val="20000"/>
              </a:spcBef>
              <a:buClr>
                <a:schemeClr val="accent1">
                  <a:lumMod val="75000"/>
                </a:schemeClr>
              </a:buClr>
            </a:pPr>
            <a:endParaRPr lang="en-US" sz="2800" dirty="0" smtClean="0"/>
          </a:p>
          <a:p>
            <a:pPr marL="742950" lvl="1" indent="-285750" eaLnBrk="0" hangingPunct="0">
              <a:spcBef>
                <a:spcPct val="20000"/>
              </a:spcBef>
              <a:buClr>
                <a:schemeClr val="accent1">
                  <a:lumMod val="75000"/>
                </a:schemeClr>
              </a:buClr>
              <a:buFont typeface="Wingdings" pitchFamily="2" charset="2"/>
              <a:buChar char="Ø"/>
            </a:pPr>
            <a:endParaRPr lang="en-US" sz="2800" dirty="0" smtClean="0"/>
          </a:p>
          <a:p>
            <a:pPr marL="285750" indent="-285750" eaLnBrk="0" hangingPunct="0">
              <a:spcBef>
                <a:spcPct val="20000"/>
              </a:spcBef>
              <a:buClr>
                <a:schemeClr val="accent1">
                  <a:lumMod val="75000"/>
                </a:schemeClr>
              </a:buClr>
            </a:pPr>
            <a:endParaRPr lang="en-US" sz="2800" dirty="0" smtClean="0"/>
          </a:p>
          <a:p>
            <a:pPr marL="285750" indent="-285750" eaLnBrk="0" hangingPunct="0">
              <a:spcBef>
                <a:spcPct val="20000"/>
              </a:spcBef>
              <a:buClr>
                <a:schemeClr val="accent1">
                  <a:lumMod val="75000"/>
                </a:schemeClr>
              </a:buClr>
            </a:pPr>
            <a:endParaRPr lang="en-US" sz="2800" dirty="0" smtClean="0">
              <a:latin typeface="+mj-lt"/>
            </a:endParaRPr>
          </a:p>
          <a:p>
            <a:pPr marL="457200" indent="-273600" eaLnBrk="0" hangingPunct="0">
              <a:spcBef>
                <a:spcPct val="20000"/>
              </a:spcBef>
              <a:buClr>
                <a:srgbClr val="FF0000"/>
              </a:buClr>
              <a:buFont typeface="Arial" pitchFamily="34" charset="0"/>
              <a:buChar char="•"/>
            </a:pPr>
            <a:r>
              <a:rPr lang="en-US" sz="3200" dirty="0" smtClean="0">
                <a:latin typeface="+mj-lt"/>
              </a:rPr>
              <a:t>Attaining </a:t>
            </a:r>
            <a:r>
              <a:rPr lang="en-US" sz="3200" dirty="0">
                <a:latin typeface="+mj-lt"/>
              </a:rPr>
              <a:t>organizational </a:t>
            </a:r>
            <a:r>
              <a:rPr lang="en-US" sz="3200" dirty="0" smtClean="0">
                <a:latin typeface="+mj-lt"/>
              </a:rPr>
              <a:t>goals</a:t>
            </a:r>
            <a:endParaRPr lang="en-US" sz="3200" dirty="0">
              <a:latin typeface="+mj-lt"/>
            </a:endParaRPr>
          </a:p>
          <a:p>
            <a:pPr marL="342900" indent="-342900" eaLnBrk="0" hangingPunct="0">
              <a:spcBef>
                <a:spcPct val="20000"/>
              </a:spcBef>
              <a:buFont typeface="Arial" charset="0"/>
              <a:buChar char="•"/>
            </a:pPr>
            <a:endParaRPr lang="en-US" sz="3200" dirty="0"/>
          </a:p>
        </p:txBody>
      </p:sp>
      <p:sp>
        <p:nvSpPr>
          <p:cNvPr id="46082" name="Content Placeholder 4"/>
          <p:cNvSpPr txBox="1">
            <a:spLocks/>
          </p:cNvSpPr>
          <p:nvPr/>
        </p:nvSpPr>
        <p:spPr bwMode="auto">
          <a:xfrm>
            <a:off x="567562" y="1600200"/>
            <a:ext cx="4038600" cy="4525963"/>
          </a:xfrm>
          <a:prstGeom prst="rect">
            <a:avLst/>
          </a:prstGeom>
          <a:noFill/>
          <a:ln w="9525">
            <a:noFill/>
            <a:miter lim="800000"/>
            <a:headEnd/>
            <a:tailEnd/>
          </a:ln>
        </p:spPr>
        <p:txBody>
          <a:bodyPr/>
          <a:lstStyle/>
          <a:p>
            <a:pPr marL="914400" lvl="1" indent="-457200" eaLnBrk="0" hangingPunct="0">
              <a:spcBef>
                <a:spcPct val="20000"/>
              </a:spcBef>
            </a:pPr>
            <a:endParaRPr lang="en-US" sz="3200" b="1" dirty="0"/>
          </a:p>
          <a:p>
            <a:pPr marL="914400" lvl="1" indent="-473075" eaLnBrk="0" hangingPunct="0">
              <a:spcBef>
                <a:spcPct val="20000"/>
              </a:spcBef>
            </a:pPr>
            <a:endParaRPr lang="en-US" sz="3200" b="1" dirty="0" smtClean="0"/>
          </a:p>
          <a:p>
            <a:pPr marL="457200" indent="-457200" eaLnBrk="0" hangingPunct="0">
              <a:spcBef>
                <a:spcPct val="20000"/>
              </a:spcBef>
              <a:buClr>
                <a:schemeClr val="accent1">
                  <a:lumMod val="75000"/>
                </a:schemeClr>
              </a:buClr>
            </a:pPr>
            <a:endParaRPr lang="en-US" sz="3200" b="1" dirty="0" smtClean="0">
              <a:latin typeface="+mj-lt"/>
            </a:endParaRPr>
          </a:p>
          <a:p>
            <a:pPr marL="457200" indent="-457200" eaLnBrk="0" hangingPunct="0">
              <a:spcBef>
                <a:spcPct val="20000"/>
              </a:spcBef>
              <a:buClr>
                <a:schemeClr val="accent1">
                  <a:lumMod val="75000"/>
                </a:schemeClr>
              </a:buClr>
              <a:buFont typeface="Arial" pitchFamily="34" charset="0"/>
              <a:buChar char="•"/>
            </a:pPr>
            <a:endParaRPr lang="en-US" sz="3200" dirty="0" smtClean="0">
              <a:latin typeface="+mj-lt"/>
            </a:endParaRPr>
          </a:p>
          <a:p>
            <a:pPr marL="457200" indent="-273600" eaLnBrk="0" hangingPunct="0">
              <a:spcBef>
                <a:spcPct val="20000"/>
              </a:spcBef>
              <a:buClr>
                <a:srgbClr val="FF0000"/>
              </a:buClr>
              <a:buFont typeface="Arial" pitchFamily="34" charset="0"/>
              <a:buChar char="•"/>
            </a:pPr>
            <a:r>
              <a:rPr lang="en-US" sz="3200" dirty="0" smtClean="0">
                <a:latin typeface="+mj-lt"/>
              </a:rPr>
              <a:t>Getting the most output for the </a:t>
            </a:r>
          </a:p>
          <a:p>
            <a:pPr marL="457200" indent="-273600" eaLnBrk="0" hangingPunct="0">
              <a:spcBef>
                <a:spcPct val="20000"/>
              </a:spcBef>
            </a:pPr>
            <a:r>
              <a:rPr lang="en-US" sz="3200" dirty="0" smtClean="0">
                <a:latin typeface="+mj-lt"/>
              </a:rPr>
              <a:t>	least </a:t>
            </a:r>
            <a:r>
              <a:rPr lang="en-US" sz="3200" dirty="0">
                <a:latin typeface="+mj-lt"/>
              </a:rPr>
              <a:t>inputs</a:t>
            </a:r>
          </a:p>
        </p:txBody>
      </p:sp>
      <p:sp>
        <p:nvSpPr>
          <p:cNvPr id="2" name="Footer Placeholder 1"/>
          <p:cNvSpPr>
            <a:spLocks noGrp="1"/>
          </p:cNvSpPr>
          <p:nvPr>
            <p:ph type="ftr" sz="quarter" idx="11"/>
          </p:nvPr>
        </p:nvSpPr>
        <p:spPr/>
        <p:txBody>
          <a:bodyPr/>
          <a:lstStyle/>
          <a:p>
            <a:r>
              <a:rPr lang="en-IN" smtClean="0"/>
              <a:t>Copyright © 2016 Pearson Education, Ltd.</a:t>
            </a:r>
            <a:endParaRPr lang="en-US" dirty="0"/>
          </a:p>
        </p:txBody>
      </p:sp>
      <p:sp>
        <p:nvSpPr>
          <p:cNvPr id="3" name="Slide Number Placeholder 2"/>
          <p:cNvSpPr>
            <a:spLocks noGrp="1"/>
          </p:cNvSpPr>
          <p:nvPr>
            <p:ph type="sldNum" sz="quarter" idx="4"/>
          </p:nvPr>
        </p:nvSpPr>
        <p:spPr/>
        <p:txBody>
          <a:bodyPr/>
          <a:lstStyle/>
          <a:p>
            <a:r>
              <a:rPr lang="en-US" smtClean="0"/>
              <a:t>1-</a:t>
            </a:r>
            <a:fld id="{8B37D5FE-740C-46F5-801A-FA5477D9711F}" type="slidenum">
              <a:rPr lang="en-US" smtClean="0"/>
              <a:pPr/>
              <a:t>10</a:t>
            </a:fld>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Grp="1" noChangeArrowheads="1"/>
          </p:cNvSpPr>
          <p:nvPr>
            <p:ph type="ctrTitle"/>
          </p:nvPr>
        </p:nvSpPr>
        <p:spPr>
          <a:xfrm>
            <a:off x="381000" y="304800"/>
            <a:ext cx="8763000" cy="1295400"/>
          </a:xfrm>
        </p:spPr>
        <p:txBody>
          <a:bodyPr>
            <a:normAutofit fontScale="90000"/>
          </a:bodyPr>
          <a:lstStyle/>
          <a:p>
            <a:pPr algn="ctr"/>
            <a:r>
              <a:rPr lang="en-US" sz="3200" dirty="0" smtClean="0"/>
              <a:t/>
            </a:r>
            <a:br>
              <a:rPr lang="en-US" sz="3200" dirty="0" smtClean="0"/>
            </a:br>
            <a:r>
              <a:rPr lang="en-US" sz="3200" dirty="0"/>
              <a:t/>
            </a:r>
            <a:br>
              <a:rPr lang="en-US" sz="3200" dirty="0"/>
            </a:br>
            <a:r>
              <a:rPr lang="en-US" sz="3200" dirty="0" smtClean="0"/>
              <a:t>Exhibit 1-3</a:t>
            </a:r>
            <a:br>
              <a:rPr lang="en-US" sz="3200" dirty="0" smtClean="0"/>
            </a:br>
            <a:r>
              <a:rPr lang="en-US" sz="3200" dirty="0" smtClean="0"/>
              <a:t>Efficiency and Effectiveness in</a:t>
            </a:r>
            <a:br>
              <a:rPr lang="en-US" sz="3200" dirty="0" smtClean="0"/>
            </a:br>
            <a:r>
              <a:rPr lang="en-US" sz="3200" dirty="0" smtClean="0"/>
              <a:t>Management</a:t>
            </a:r>
            <a:endParaRPr lang="en-US" sz="3200" dirty="0" smtClean="0">
              <a:latin typeface="Calibri" pitchFamily="34" charset="0"/>
            </a:endParaRPr>
          </a:p>
        </p:txBody>
      </p:sp>
      <p:pic>
        <p:nvPicPr>
          <p:cNvPr id="48130" name="Picture 2"/>
          <p:cNvPicPr>
            <a:picLocks noChangeAspect="1" noChangeArrowheads="1"/>
          </p:cNvPicPr>
          <p:nvPr/>
        </p:nvPicPr>
        <p:blipFill>
          <a:blip r:embed="rId3" cstate="print"/>
          <a:srcRect/>
          <a:stretch>
            <a:fillRect/>
          </a:stretch>
        </p:blipFill>
        <p:spPr bwMode="auto">
          <a:xfrm>
            <a:off x="609600" y="1752600"/>
            <a:ext cx="7924799" cy="3505200"/>
          </a:xfrm>
          <a:prstGeom prst="rect">
            <a:avLst/>
          </a:prstGeom>
          <a:noFill/>
          <a:ln w="9525">
            <a:noFill/>
            <a:miter lim="800000"/>
            <a:headEnd/>
            <a:tailEnd/>
          </a:ln>
        </p:spPr>
      </p:pic>
      <p:sp>
        <p:nvSpPr>
          <p:cNvPr id="2" name="Footer Placeholder 1"/>
          <p:cNvSpPr>
            <a:spLocks noGrp="1"/>
          </p:cNvSpPr>
          <p:nvPr>
            <p:ph type="ftr" sz="quarter" idx="11"/>
          </p:nvPr>
        </p:nvSpPr>
        <p:spPr/>
        <p:txBody>
          <a:bodyPr/>
          <a:lstStyle/>
          <a:p>
            <a:r>
              <a:rPr lang="en-IN" smtClean="0"/>
              <a:t>Copyright © 2016 Pearson Education, Ltd.</a:t>
            </a:r>
            <a:endParaRPr lang="en-US" dirty="0"/>
          </a:p>
        </p:txBody>
      </p:sp>
      <p:sp>
        <p:nvSpPr>
          <p:cNvPr id="3" name="Slide Number Placeholder 2"/>
          <p:cNvSpPr>
            <a:spLocks noGrp="1"/>
          </p:cNvSpPr>
          <p:nvPr>
            <p:ph type="sldNum" sz="quarter" idx="4"/>
          </p:nvPr>
        </p:nvSpPr>
        <p:spPr/>
        <p:txBody>
          <a:bodyPr/>
          <a:lstStyle/>
          <a:p>
            <a:r>
              <a:rPr lang="en-US" smtClean="0"/>
              <a:t>1-</a:t>
            </a:r>
            <a:fld id="{8B37D5FE-740C-46F5-801A-FA5477D9711F}" type="slidenum">
              <a:rPr lang="en-US" smtClean="0"/>
              <a:pPr/>
              <a:t>11</a:t>
            </a:fld>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noChangeArrowheads="1"/>
          </p:cNvSpPr>
          <p:nvPr>
            <p:ph type="title"/>
          </p:nvPr>
        </p:nvSpPr>
        <p:spPr/>
        <p:txBody>
          <a:bodyPr>
            <a:normAutofit/>
          </a:bodyPr>
          <a:lstStyle/>
          <a:p>
            <a:r>
              <a:rPr lang="en-US" dirty="0" smtClean="0">
                <a:latin typeface="Calibri" pitchFamily="34" charset="0"/>
              </a:rPr>
              <a:t>The Four </a:t>
            </a:r>
            <a:r>
              <a:rPr lang="en-US" dirty="0" smtClean="0"/>
              <a:t>Management Functions</a:t>
            </a:r>
            <a:endParaRPr lang="en-US" dirty="0" smtClean="0">
              <a:latin typeface="Calibri" pitchFamily="34" charset="0"/>
            </a:endParaRPr>
          </a:p>
        </p:txBody>
      </p:sp>
      <p:sp>
        <p:nvSpPr>
          <p:cNvPr id="50178" name="Rectangle 3"/>
          <p:cNvSpPr>
            <a:spLocks noGrp="1"/>
          </p:cNvSpPr>
          <p:nvPr>
            <p:ph idx="1"/>
          </p:nvPr>
        </p:nvSpPr>
        <p:spPr>
          <a:xfrm>
            <a:off x="685800" y="1676400"/>
            <a:ext cx="7772400" cy="3505200"/>
          </a:xfrm>
        </p:spPr>
        <p:txBody>
          <a:bodyPr>
            <a:normAutofit fontScale="32500" lnSpcReduction="20000"/>
          </a:bodyPr>
          <a:lstStyle/>
          <a:p>
            <a:pPr marL="68580" indent="0">
              <a:buNone/>
            </a:pPr>
            <a:endParaRPr lang="en-US" sz="2800" b="1" dirty="0"/>
          </a:p>
          <a:p>
            <a:r>
              <a:rPr lang="en-US" sz="7400" b="1" dirty="0" smtClean="0"/>
              <a:t>Planning</a:t>
            </a:r>
            <a:r>
              <a:rPr lang="en-US" sz="7400" dirty="0" smtClean="0"/>
              <a:t> </a:t>
            </a:r>
            <a:r>
              <a:rPr lang="en-US" sz="8000" dirty="0"/>
              <a:t>–</a:t>
            </a:r>
            <a:r>
              <a:rPr lang="en-US" sz="7400" dirty="0"/>
              <a:t> Defining goals, establishing strategies to achieve goals, and developing plans to integrate and coordinate </a:t>
            </a:r>
            <a:r>
              <a:rPr lang="en-US" sz="7400" dirty="0" smtClean="0"/>
              <a:t>activities</a:t>
            </a:r>
          </a:p>
          <a:p>
            <a:r>
              <a:rPr lang="en-US" sz="7400" b="1" dirty="0"/>
              <a:t>Organizing </a:t>
            </a:r>
            <a:r>
              <a:rPr lang="en-US" sz="8000" dirty="0"/>
              <a:t>–</a:t>
            </a:r>
            <a:r>
              <a:rPr lang="en-US" sz="7400" dirty="0"/>
              <a:t> Arranging and structuring work to accomplish organizational goals.</a:t>
            </a:r>
          </a:p>
          <a:p>
            <a:r>
              <a:rPr lang="en-US" sz="7400" b="1" dirty="0" smtClean="0"/>
              <a:t>Leading</a:t>
            </a:r>
            <a:r>
              <a:rPr lang="en-US" sz="7400" dirty="0" smtClean="0"/>
              <a:t> </a:t>
            </a:r>
            <a:r>
              <a:rPr lang="en-US" sz="8000" dirty="0"/>
              <a:t>–</a:t>
            </a:r>
            <a:r>
              <a:rPr lang="en-US" sz="7400" dirty="0" smtClean="0"/>
              <a:t> Working with and through people to accomplish goals.</a:t>
            </a:r>
          </a:p>
          <a:p>
            <a:r>
              <a:rPr lang="en-US" sz="7400" b="1" dirty="0" smtClean="0"/>
              <a:t>Controlling </a:t>
            </a:r>
            <a:r>
              <a:rPr lang="en-US" sz="8000" dirty="0" smtClean="0"/>
              <a:t>–</a:t>
            </a:r>
            <a:r>
              <a:rPr lang="en-US" sz="7400" dirty="0" smtClean="0"/>
              <a:t> Monitoring, comparing, and correcting work.</a:t>
            </a:r>
          </a:p>
        </p:txBody>
      </p:sp>
      <p:sp>
        <p:nvSpPr>
          <p:cNvPr id="2" name="Footer Placeholder 1"/>
          <p:cNvSpPr>
            <a:spLocks noGrp="1"/>
          </p:cNvSpPr>
          <p:nvPr>
            <p:ph type="ftr" sz="quarter" idx="11"/>
          </p:nvPr>
        </p:nvSpPr>
        <p:spPr/>
        <p:txBody>
          <a:bodyPr/>
          <a:lstStyle/>
          <a:p>
            <a:r>
              <a:rPr lang="en-IN" smtClean="0"/>
              <a:t>Copyright © 2016 Pearson Education, Ltd.</a:t>
            </a:r>
            <a:endParaRPr lang="en-US" dirty="0"/>
          </a:p>
        </p:txBody>
      </p:sp>
      <p:sp>
        <p:nvSpPr>
          <p:cNvPr id="3" name="Slide Number Placeholder 2"/>
          <p:cNvSpPr>
            <a:spLocks noGrp="1"/>
          </p:cNvSpPr>
          <p:nvPr>
            <p:ph type="sldNum" sz="quarter" idx="4"/>
          </p:nvPr>
        </p:nvSpPr>
        <p:spPr/>
        <p:txBody>
          <a:bodyPr/>
          <a:lstStyle/>
          <a:p>
            <a:r>
              <a:rPr lang="en-US" smtClean="0"/>
              <a:t>1-</a:t>
            </a:r>
            <a:fld id="{8B37D5FE-740C-46F5-801A-FA5477D9711F}" type="slidenum">
              <a:rPr lang="en-US" smtClean="0"/>
              <a:pPr/>
              <a:t>12</a:t>
            </a:fld>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p:cNvSpPr>
            <a:spLocks noGrp="1" noChangeArrowheads="1"/>
          </p:cNvSpPr>
          <p:nvPr>
            <p:ph type="ctrTitle"/>
          </p:nvPr>
        </p:nvSpPr>
        <p:spPr>
          <a:xfrm>
            <a:off x="609600" y="457200"/>
            <a:ext cx="7848600" cy="1295400"/>
          </a:xfrm>
        </p:spPr>
        <p:txBody>
          <a:bodyPr>
            <a:normAutofit fontScale="90000"/>
          </a:bodyPr>
          <a:lstStyle/>
          <a:p>
            <a:pPr algn="ctr"/>
            <a:r>
              <a:rPr lang="en-US" sz="4000" dirty="0" smtClean="0"/>
              <a:t>Exhibit 1-4</a:t>
            </a:r>
            <a:br>
              <a:rPr lang="en-US" sz="4000" dirty="0" smtClean="0"/>
            </a:br>
            <a:r>
              <a:rPr lang="en-US" sz="4000" dirty="0" smtClean="0"/>
              <a:t>Four Functions of Management</a:t>
            </a:r>
            <a:endParaRPr lang="en-US" sz="4000" dirty="0" smtClean="0">
              <a:latin typeface="Calibri" pitchFamily="34" charset="0"/>
            </a:endParaRPr>
          </a:p>
        </p:txBody>
      </p:sp>
      <p:pic>
        <p:nvPicPr>
          <p:cNvPr id="3" name="Picture 2"/>
          <p:cNvPicPr>
            <a:picLocks noChangeAspect="1"/>
          </p:cNvPicPr>
          <p:nvPr/>
        </p:nvPicPr>
        <p:blipFill>
          <a:blip r:embed="rId3"/>
          <a:stretch>
            <a:fillRect/>
          </a:stretch>
        </p:blipFill>
        <p:spPr>
          <a:xfrm>
            <a:off x="0" y="1866900"/>
            <a:ext cx="9144000" cy="3114550"/>
          </a:xfrm>
          <a:prstGeom prst="rect">
            <a:avLst/>
          </a:prstGeom>
        </p:spPr>
      </p:pic>
      <p:sp>
        <p:nvSpPr>
          <p:cNvPr id="2" name="Footer Placeholder 1"/>
          <p:cNvSpPr>
            <a:spLocks noGrp="1"/>
          </p:cNvSpPr>
          <p:nvPr>
            <p:ph type="ftr" sz="quarter" idx="11"/>
          </p:nvPr>
        </p:nvSpPr>
        <p:spPr/>
        <p:txBody>
          <a:bodyPr/>
          <a:lstStyle/>
          <a:p>
            <a:r>
              <a:rPr lang="en-IN" smtClean="0"/>
              <a:t>Copyright © 2016 Pearson Education, Ltd.</a:t>
            </a:r>
            <a:endParaRPr lang="en-US" dirty="0"/>
          </a:p>
        </p:txBody>
      </p:sp>
      <p:sp>
        <p:nvSpPr>
          <p:cNvPr id="4" name="Slide Number Placeholder 3"/>
          <p:cNvSpPr>
            <a:spLocks noGrp="1"/>
          </p:cNvSpPr>
          <p:nvPr>
            <p:ph type="sldNum" sz="quarter" idx="4"/>
          </p:nvPr>
        </p:nvSpPr>
        <p:spPr/>
        <p:txBody>
          <a:bodyPr/>
          <a:lstStyle/>
          <a:p>
            <a:r>
              <a:rPr lang="en-US" smtClean="0"/>
              <a:t>1-</a:t>
            </a:r>
            <a:fld id="{8B37D5FE-740C-46F5-801A-FA5477D9711F}" type="slidenum">
              <a:rPr lang="en-US" smtClean="0"/>
              <a:pPr/>
              <a:t>13</a:t>
            </a:fld>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a:spLocks noGrp="1" noChangeArrowheads="1"/>
          </p:cNvSpPr>
          <p:nvPr>
            <p:ph type="ctrTitle"/>
          </p:nvPr>
        </p:nvSpPr>
        <p:spPr>
          <a:xfrm>
            <a:off x="1447800" y="152400"/>
            <a:ext cx="7010400" cy="1295400"/>
          </a:xfrm>
        </p:spPr>
        <p:txBody>
          <a:bodyPr/>
          <a:lstStyle/>
          <a:p>
            <a:pPr algn="ctr"/>
            <a:r>
              <a:rPr lang="en-US" dirty="0" smtClean="0"/>
              <a:t>Management Roles</a:t>
            </a:r>
            <a:endParaRPr lang="en-US" dirty="0" smtClean="0">
              <a:latin typeface="Calibri" pitchFamily="34" charset="0"/>
            </a:endParaRPr>
          </a:p>
        </p:txBody>
      </p:sp>
      <p:sp>
        <p:nvSpPr>
          <p:cNvPr id="54274" name="Rectangle 3"/>
          <p:cNvSpPr txBox="1">
            <a:spLocks/>
          </p:cNvSpPr>
          <p:nvPr/>
        </p:nvSpPr>
        <p:spPr bwMode="auto">
          <a:xfrm>
            <a:off x="406400" y="1905000"/>
            <a:ext cx="8229600" cy="3276600"/>
          </a:xfrm>
          <a:prstGeom prst="rect">
            <a:avLst/>
          </a:prstGeom>
          <a:noFill/>
          <a:ln w="9525">
            <a:noFill/>
            <a:miter lim="800000"/>
            <a:headEnd/>
            <a:tailEnd/>
          </a:ln>
        </p:spPr>
        <p:txBody>
          <a:bodyPr/>
          <a:lstStyle/>
          <a:p>
            <a:pPr marL="342900" indent="-342900" eaLnBrk="0" hangingPunct="0">
              <a:spcBef>
                <a:spcPct val="20000"/>
              </a:spcBef>
              <a:buFont typeface="Arial" charset="0"/>
              <a:buChar char="•"/>
            </a:pPr>
            <a:r>
              <a:rPr lang="en-US" sz="3200" dirty="0"/>
              <a:t>Roles are specific actions or behaviors expected of a manager.</a:t>
            </a:r>
          </a:p>
          <a:p>
            <a:pPr marL="342900" indent="-342900" eaLnBrk="0" hangingPunct="0">
              <a:spcBef>
                <a:spcPct val="20000"/>
              </a:spcBef>
              <a:buFont typeface="Arial" charset="0"/>
              <a:buChar char="•"/>
            </a:pPr>
            <a:r>
              <a:rPr lang="en-US" sz="3200" dirty="0"/>
              <a:t>Mintzberg identified 10 roles grouped around </a:t>
            </a:r>
            <a:r>
              <a:rPr lang="en-US" sz="3200" i="1" dirty="0"/>
              <a:t>interpersonal relationships, the transfer of information</a:t>
            </a:r>
            <a:r>
              <a:rPr lang="en-US" sz="3200" dirty="0"/>
              <a:t>, and </a:t>
            </a:r>
            <a:r>
              <a:rPr lang="en-US" sz="3200" i="1" dirty="0" smtClean="0"/>
              <a:t>decision- </a:t>
            </a:r>
            <a:r>
              <a:rPr lang="en-US" sz="3200" i="1" dirty="0"/>
              <a:t>making</a:t>
            </a:r>
            <a:r>
              <a:rPr lang="en-US" sz="3200" dirty="0"/>
              <a:t>.</a:t>
            </a:r>
          </a:p>
        </p:txBody>
      </p:sp>
      <p:sp>
        <p:nvSpPr>
          <p:cNvPr id="2" name="Footer Placeholder 1"/>
          <p:cNvSpPr>
            <a:spLocks noGrp="1"/>
          </p:cNvSpPr>
          <p:nvPr>
            <p:ph type="ftr" sz="quarter" idx="11"/>
          </p:nvPr>
        </p:nvSpPr>
        <p:spPr/>
        <p:txBody>
          <a:bodyPr/>
          <a:lstStyle/>
          <a:p>
            <a:r>
              <a:rPr lang="en-IN" smtClean="0"/>
              <a:t>Copyright © 2016 Pearson Education, Ltd.</a:t>
            </a:r>
            <a:endParaRPr lang="en-US" dirty="0"/>
          </a:p>
        </p:txBody>
      </p:sp>
      <p:sp>
        <p:nvSpPr>
          <p:cNvPr id="3" name="Slide Number Placeholder 2"/>
          <p:cNvSpPr>
            <a:spLocks noGrp="1"/>
          </p:cNvSpPr>
          <p:nvPr>
            <p:ph type="sldNum" sz="quarter" idx="4"/>
          </p:nvPr>
        </p:nvSpPr>
        <p:spPr/>
        <p:txBody>
          <a:bodyPr/>
          <a:lstStyle/>
          <a:p>
            <a:r>
              <a:rPr lang="en-US" smtClean="0"/>
              <a:t>1-</a:t>
            </a:r>
            <a:fld id="{8B37D5FE-740C-46F5-801A-FA5477D9711F}" type="slidenum">
              <a:rPr lang="en-US" smtClean="0"/>
              <a:pPr/>
              <a:t>14</a:t>
            </a:fld>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noChangeArrowheads="1"/>
          </p:cNvSpPr>
          <p:nvPr>
            <p:ph type="ctrTitle"/>
          </p:nvPr>
        </p:nvSpPr>
        <p:spPr>
          <a:xfrm>
            <a:off x="1828800" y="0"/>
            <a:ext cx="5791200" cy="1295400"/>
          </a:xfrm>
        </p:spPr>
        <p:txBody>
          <a:bodyPr/>
          <a:lstStyle/>
          <a:p>
            <a:pPr algn="ctr"/>
            <a:r>
              <a:rPr lang="en-US" dirty="0" smtClean="0">
                <a:latin typeface="Calibri" pitchFamily="34" charset="0"/>
              </a:rPr>
              <a:t>Three Types of Roles</a:t>
            </a:r>
          </a:p>
        </p:txBody>
      </p:sp>
      <p:sp>
        <p:nvSpPr>
          <p:cNvPr id="56322" name="Rectangle 3"/>
          <p:cNvSpPr txBox="1">
            <a:spLocks/>
          </p:cNvSpPr>
          <p:nvPr/>
        </p:nvSpPr>
        <p:spPr bwMode="auto">
          <a:xfrm>
            <a:off x="457200" y="1524000"/>
            <a:ext cx="8229600" cy="3733799"/>
          </a:xfrm>
          <a:prstGeom prst="rect">
            <a:avLst/>
          </a:prstGeom>
          <a:noFill/>
          <a:ln w="9525">
            <a:noFill/>
            <a:miter lim="800000"/>
            <a:headEnd/>
            <a:tailEnd/>
          </a:ln>
        </p:spPr>
        <p:txBody>
          <a:bodyPr/>
          <a:lstStyle/>
          <a:p>
            <a:pPr marL="342900" indent="-342900" eaLnBrk="0" hangingPunct="0">
              <a:spcBef>
                <a:spcPct val="20000"/>
              </a:spcBef>
              <a:buFont typeface="Arial" charset="0"/>
              <a:buChar char="•"/>
            </a:pPr>
            <a:r>
              <a:rPr lang="en-US" sz="2800" b="1" dirty="0"/>
              <a:t>Interpersonal roles</a:t>
            </a:r>
          </a:p>
          <a:p>
            <a:pPr marL="742950" lvl="1" indent="-285750" eaLnBrk="0" hangingPunct="0">
              <a:spcBef>
                <a:spcPct val="20000"/>
              </a:spcBef>
              <a:buFont typeface="Arial" charset="0"/>
              <a:buChar char="–"/>
            </a:pPr>
            <a:r>
              <a:rPr lang="en-US" sz="2400" dirty="0"/>
              <a:t>Figurehead, leader, liaison</a:t>
            </a:r>
          </a:p>
          <a:p>
            <a:pPr marL="342900" indent="-342900" eaLnBrk="0" hangingPunct="0">
              <a:spcBef>
                <a:spcPct val="20000"/>
              </a:spcBef>
              <a:buFont typeface="Arial" charset="0"/>
              <a:buChar char="•"/>
            </a:pPr>
            <a:r>
              <a:rPr lang="en-US" sz="2800" b="1" dirty="0"/>
              <a:t>Informational roles</a:t>
            </a:r>
          </a:p>
          <a:p>
            <a:pPr marL="742950" lvl="1" indent="-285750" eaLnBrk="0" hangingPunct="0">
              <a:spcBef>
                <a:spcPct val="20000"/>
              </a:spcBef>
              <a:buFont typeface="Arial" charset="0"/>
              <a:buChar char="–"/>
            </a:pPr>
            <a:r>
              <a:rPr lang="en-US" sz="2400" dirty="0"/>
              <a:t>Monitor, disseminator, spokesperson</a:t>
            </a:r>
          </a:p>
          <a:p>
            <a:pPr marL="342900" indent="-342900" eaLnBrk="0" hangingPunct="0">
              <a:spcBef>
                <a:spcPct val="20000"/>
              </a:spcBef>
              <a:buFont typeface="Arial" charset="0"/>
              <a:buChar char="•"/>
            </a:pPr>
            <a:r>
              <a:rPr lang="en-US" sz="2800" b="1" dirty="0"/>
              <a:t>Decisional roles</a:t>
            </a:r>
          </a:p>
          <a:p>
            <a:pPr marL="742950" lvl="1" indent="-285750" eaLnBrk="0" hangingPunct="0">
              <a:spcBef>
                <a:spcPct val="20000"/>
              </a:spcBef>
              <a:buFont typeface="Arial" charset="0"/>
              <a:buChar char="–"/>
            </a:pPr>
            <a:r>
              <a:rPr lang="en-US" sz="2400" dirty="0"/>
              <a:t>Entrepreneur, disturbance handler, resource allocator, negotiator</a:t>
            </a:r>
          </a:p>
          <a:p>
            <a:pPr marL="342900" indent="-342900" eaLnBrk="0" hangingPunct="0">
              <a:spcBef>
                <a:spcPct val="20000"/>
              </a:spcBef>
              <a:buFont typeface="Arial" charset="0"/>
              <a:buChar char="•"/>
            </a:pPr>
            <a:endParaRPr lang="en-US" sz="3200" dirty="0"/>
          </a:p>
        </p:txBody>
      </p:sp>
      <p:sp>
        <p:nvSpPr>
          <p:cNvPr id="2" name="Footer Placeholder 1"/>
          <p:cNvSpPr>
            <a:spLocks noGrp="1"/>
          </p:cNvSpPr>
          <p:nvPr>
            <p:ph type="ftr" sz="quarter" idx="11"/>
          </p:nvPr>
        </p:nvSpPr>
        <p:spPr/>
        <p:txBody>
          <a:bodyPr/>
          <a:lstStyle/>
          <a:p>
            <a:r>
              <a:rPr lang="en-IN" smtClean="0"/>
              <a:t>Copyright © 2016 Pearson Education, Ltd.</a:t>
            </a:r>
            <a:endParaRPr lang="en-US" dirty="0"/>
          </a:p>
        </p:txBody>
      </p:sp>
      <p:sp>
        <p:nvSpPr>
          <p:cNvPr id="3" name="Slide Number Placeholder 2"/>
          <p:cNvSpPr>
            <a:spLocks noGrp="1"/>
          </p:cNvSpPr>
          <p:nvPr>
            <p:ph type="sldNum" sz="quarter" idx="4"/>
          </p:nvPr>
        </p:nvSpPr>
        <p:spPr/>
        <p:txBody>
          <a:bodyPr/>
          <a:lstStyle/>
          <a:p>
            <a:r>
              <a:rPr lang="en-US" smtClean="0"/>
              <a:t>1-</a:t>
            </a:r>
            <a:fld id="{8B37D5FE-740C-46F5-801A-FA5477D9711F}" type="slidenum">
              <a:rPr lang="en-US" smtClean="0"/>
              <a:pPr/>
              <a:t>15</a:t>
            </a:fld>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Exhibit 1-5</a:t>
            </a:r>
            <a:br>
              <a:rPr lang="en-US" dirty="0" smtClean="0"/>
            </a:br>
            <a:r>
              <a:rPr lang="en-US" dirty="0" smtClean="0"/>
              <a:t>Mintzberg’s Managerial Roles</a:t>
            </a:r>
            <a:endParaRPr lang="en-US" dirty="0"/>
          </a:p>
        </p:txBody>
      </p:sp>
      <p:pic>
        <p:nvPicPr>
          <p:cNvPr id="1026" name="Picture 2"/>
          <p:cNvPicPr>
            <a:picLocks noGrp="1" noChangeAspect="1" noChangeArrowheads="1"/>
          </p:cNvPicPr>
          <p:nvPr>
            <p:ph idx="1"/>
          </p:nvPr>
        </p:nvPicPr>
        <p:blipFill>
          <a:blip r:embed="rId2" cstate="print"/>
          <a:stretch>
            <a:fillRect/>
          </a:stretch>
        </p:blipFill>
        <p:spPr bwMode="auto">
          <a:xfrm>
            <a:off x="1896752" y="1600200"/>
            <a:ext cx="5350496" cy="3733800"/>
          </a:xfrm>
          <a:prstGeom prst="rect">
            <a:avLst/>
          </a:prstGeom>
          <a:noFill/>
          <a:ln w="9525">
            <a:noFill/>
            <a:miter lim="800000"/>
            <a:headEnd/>
            <a:tailEnd/>
          </a:ln>
        </p:spPr>
      </p:pic>
      <p:sp>
        <p:nvSpPr>
          <p:cNvPr id="3" name="Footer Placeholder 2"/>
          <p:cNvSpPr>
            <a:spLocks noGrp="1"/>
          </p:cNvSpPr>
          <p:nvPr>
            <p:ph type="ftr" sz="quarter" idx="11"/>
          </p:nvPr>
        </p:nvSpPr>
        <p:spPr/>
        <p:txBody>
          <a:bodyPr/>
          <a:lstStyle/>
          <a:p>
            <a:r>
              <a:rPr lang="en-IN" smtClean="0"/>
              <a:t>Copyright © 2016 Pearson Education, Ltd.</a:t>
            </a:r>
            <a:endParaRPr lang="en-US" dirty="0"/>
          </a:p>
        </p:txBody>
      </p:sp>
      <p:sp>
        <p:nvSpPr>
          <p:cNvPr id="4" name="Slide Number Placeholder 3"/>
          <p:cNvSpPr>
            <a:spLocks noGrp="1"/>
          </p:cNvSpPr>
          <p:nvPr>
            <p:ph type="sldNum" sz="quarter" idx="4"/>
          </p:nvPr>
        </p:nvSpPr>
        <p:spPr/>
        <p:txBody>
          <a:bodyPr/>
          <a:lstStyle/>
          <a:p>
            <a:r>
              <a:rPr lang="en-US" smtClean="0"/>
              <a:t>1-</a:t>
            </a:r>
            <a:fld id="{8B37D5FE-740C-46F5-801A-FA5477D9711F}" type="slidenum">
              <a:rPr lang="en-US" smtClean="0"/>
              <a:pPr/>
              <a:t>16</a:t>
            </a:fld>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noChangeArrowheads="1"/>
          </p:cNvSpPr>
          <p:nvPr>
            <p:ph type="ctrTitle"/>
          </p:nvPr>
        </p:nvSpPr>
        <p:spPr>
          <a:xfrm>
            <a:off x="1600200" y="76200"/>
            <a:ext cx="6858000" cy="1143000"/>
          </a:xfrm>
        </p:spPr>
        <p:txBody>
          <a:bodyPr/>
          <a:lstStyle/>
          <a:p>
            <a:pPr algn="ctr"/>
            <a:r>
              <a:rPr lang="en-US" dirty="0" smtClean="0"/>
              <a:t>Skills Managers Need</a:t>
            </a:r>
            <a:endParaRPr lang="en-US" dirty="0" smtClean="0">
              <a:latin typeface="Calibri" pitchFamily="34" charset="0"/>
            </a:endParaRPr>
          </a:p>
        </p:txBody>
      </p:sp>
      <p:sp>
        <p:nvSpPr>
          <p:cNvPr id="60418" name="Rectangle 3"/>
          <p:cNvSpPr txBox="1">
            <a:spLocks/>
          </p:cNvSpPr>
          <p:nvPr/>
        </p:nvSpPr>
        <p:spPr bwMode="auto">
          <a:xfrm>
            <a:off x="457200" y="1219200"/>
            <a:ext cx="8229600" cy="3962401"/>
          </a:xfrm>
          <a:prstGeom prst="rect">
            <a:avLst/>
          </a:prstGeom>
          <a:noFill/>
          <a:ln w="9525">
            <a:noFill/>
            <a:miter lim="800000"/>
            <a:headEnd/>
            <a:tailEnd/>
          </a:ln>
        </p:spPr>
        <p:txBody>
          <a:bodyPr/>
          <a:lstStyle/>
          <a:p>
            <a:pPr marL="342900" indent="-342900" eaLnBrk="0" hangingPunct="0">
              <a:spcBef>
                <a:spcPct val="20000"/>
              </a:spcBef>
              <a:buFont typeface="Arial" charset="0"/>
              <a:buChar char="•"/>
            </a:pPr>
            <a:r>
              <a:rPr lang="en-US" sz="2800" b="1" dirty="0"/>
              <a:t>Technical skills</a:t>
            </a:r>
          </a:p>
          <a:p>
            <a:pPr marL="742950" lvl="1" indent="-285750" eaLnBrk="0" hangingPunct="0">
              <a:spcBef>
                <a:spcPct val="20000"/>
              </a:spcBef>
              <a:buFont typeface="Arial" charset="0"/>
              <a:buChar char="–"/>
            </a:pPr>
            <a:r>
              <a:rPr lang="en-US" sz="2400" dirty="0"/>
              <a:t>Knowledge and proficiency in a specific field</a:t>
            </a:r>
          </a:p>
          <a:p>
            <a:pPr marL="342900" indent="-342900" eaLnBrk="0" hangingPunct="0">
              <a:spcBef>
                <a:spcPct val="20000"/>
              </a:spcBef>
              <a:buFont typeface="Arial" charset="0"/>
              <a:buChar char="•"/>
            </a:pPr>
            <a:r>
              <a:rPr lang="en-US" sz="2800" b="1" dirty="0"/>
              <a:t>Human skills</a:t>
            </a:r>
          </a:p>
          <a:p>
            <a:pPr marL="742950" lvl="1" indent="-285750" eaLnBrk="0" hangingPunct="0">
              <a:spcBef>
                <a:spcPct val="20000"/>
              </a:spcBef>
              <a:buFont typeface="Arial" charset="0"/>
              <a:buChar char="–"/>
            </a:pPr>
            <a:r>
              <a:rPr lang="en-US" sz="2400" dirty="0"/>
              <a:t>The ability to work well with other people</a:t>
            </a:r>
          </a:p>
          <a:p>
            <a:pPr marL="342900" indent="-342900" eaLnBrk="0" hangingPunct="0">
              <a:spcBef>
                <a:spcPct val="20000"/>
              </a:spcBef>
              <a:buFont typeface="Arial" charset="0"/>
              <a:buChar char="•"/>
            </a:pPr>
            <a:r>
              <a:rPr lang="en-US" sz="2800" b="1" dirty="0"/>
              <a:t>Conceptual skills</a:t>
            </a:r>
          </a:p>
          <a:p>
            <a:pPr marL="742950" lvl="1" indent="-285750" eaLnBrk="0" hangingPunct="0">
              <a:spcBef>
                <a:spcPct val="20000"/>
              </a:spcBef>
              <a:buFont typeface="Arial" charset="0"/>
              <a:buChar char="–"/>
            </a:pPr>
            <a:r>
              <a:rPr lang="en-US" sz="2400" dirty="0"/>
              <a:t>The ability to think and conceptualize about abstract and complex situations concerning the organization</a:t>
            </a:r>
          </a:p>
        </p:txBody>
      </p:sp>
      <p:sp>
        <p:nvSpPr>
          <p:cNvPr id="2" name="Footer Placeholder 1"/>
          <p:cNvSpPr>
            <a:spLocks noGrp="1"/>
          </p:cNvSpPr>
          <p:nvPr>
            <p:ph type="ftr" sz="quarter" idx="11"/>
          </p:nvPr>
        </p:nvSpPr>
        <p:spPr/>
        <p:txBody>
          <a:bodyPr/>
          <a:lstStyle/>
          <a:p>
            <a:r>
              <a:rPr lang="en-IN" smtClean="0"/>
              <a:t>Copyright © 2016 Pearson Education, Ltd.</a:t>
            </a:r>
            <a:endParaRPr lang="en-US" dirty="0"/>
          </a:p>
        </p:txBody>
      </p:sp>
      <p:sp>
        <p:nvSpPr>
          <p:cNvPr id="3" name="Slide Number Placeholder 2"/>
          <p:cNvSpPr>
            <a:spLocks noGrp="1"/>
          </p:cNvSpPr>
          <p:nvPr>
            <p:ph type="sldNum" sz="quarter" idx="4"/>
          </p:nvPr>
        </p:nvSpPr>
        <p:spPr/>
        <p:txBody>
          <a:bodyPr/>
          <a:lstStyle/>
          <a:p>
            <a:r>
              <a:rPr lang="en-US" smtClean="0"/>
              <a:t>1-</a:t>
            </a:r>
            <a:fld id="{8B37D5FE-740C-46F5-801A-FA5477D9711F}" type="slidenum">
              <a:rPr lang="en-US" smtClean="0"/>
              <a:pPr/>
              <a:t>17</a:t>
            </a:fld>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1447800"/>
          </a:xfrm>
        </p:spPr>
        <p:txBody>
          <a:bodyPr>
            <a:normAutofit/>
          </a:bodyPr>
          <a:lstStyle/>
          <a:p>
            <a:pPr algn="ctr"/>
            <a:r>
              <a:rPr lang="en-US" sz="2800" dirty="0" smtClean="0"/>
              <a:t>Exhibit 1-6</a:t>
            </a:r>
            <a:br>
              <a:rPr lang="en-US" sz="2800" dirty="0" smtClean="0"/>
            </a:br>
            <a:r>
              <a:rPr lang="en-US" sz="2800" dirty="0" smtClean="0"/>
              <a:t>Skills Needed at Different</a:t>
            </a:r>
            <a:br>
              <a:rPr lang="en-US" sz="2800" dirty="0" smtClean="0"/>
            </a:br>
            <a:r>
              <a:rPr lang="en-US" sz="2800" dirty="0" smtClean="0"/>
              <a:t> Managerial Levels</a:t>
            </a:r>
            <a:endParaRPr lang="en-US" sz="2800" dirty="0"/>
          </a:p>
        </p:txBody>
      </p:sp>
      <p:pic>
        <p:nvPicPr>
          <p:cNvPr id="4098" name="Picture 2"/>
          <p:cNvPicPr>
            <a:picLocks noGrp="1" noChangeAspect="1" noChangeArrowheads="1"/>
          </p:cNvPicPr>
          <p:nvPr>
            <p:ph idx="1"/>
          </p:nvPr>
        </p:nvPicPr>
        <p:blipFill>
          <a:blip r:embed="rId2" cstate="print"/>
          <a:stretch>
            <a:fillRect/>
          </a:stretch>
        </p:blipFill>
        <p:spPr bwMode="auto">
          <a:xfrm>
            <a:off x="685800" y="1883833"/>
            <a:ext cx="7772400" cy="3166533"/>
          </a:xfrm>
          <a:prstGeom prst="rect">
            <a:avLst/>
          </a:prstGeom>
          <a:noFill/>
          <a:ln w="9525">
            <a:noFill/>
            <a:miter lim="800000"/>
            <a:headEnd/>
            <a:tailEnd/>
          </a:ln>
        </p:spPr>
      </p:pic>
      <p:sp>
        <p:nvSpPr>
          <p:cNvPr id="3" name="Footer Placeholder 2"/>
          <p:cNvSpPr>
            <a:spLocks noGrp="1"/>
          </p:cNvSpPr>
          <p:nvPr>
            <p:ph type="ftr" sz="quarter" idx="11"/>
          </p:nvPr>
        </p:nvSpPr>
        <p:spPr/>
        <p:txBody>
          <a:bodyPr/>
          <a:lstStyle/>
          <a:p>
            <a:r>
              <a:rPr lang="en-IN" smtClean="0"/>
              <a:t>Copyright © 2016 Pearson Education, Ltd.</a:t>
            </a:r>
            <a:endParaRPr lang="en-US" dirty="0"/>
          </a:p>
        </p:txBody>
      </p:sp>
      <p:sp>
        <p:nvSpPr>
          <p:cNvPr id="4" name="Slide Number Placeholder 3"/>
          <p:cNvSpPr>
            <a:spLocks noGrp="1"/>
          </p:cNvSpPr>
          <p:nvPr>
            <p:ph type="sldNum" sz="quarter" idx="4"/>
          </p:nvPr>
        </p:nvSpPr>
        <p:spPr/>
        <p:txBody>
          <a:bodyPr/>
          <a:lstStyle/>
          <a:p>
            <a:r>
              <a:rPr lang="en-US" smtClean="0"/>
              <a:t>1-</a:t>
            </a:r>
            <a:fld id="{8B37D5FE-740C-46F5-801A-FA5477D9711F}" type="slidenum">
              <a:rPr lang="en-US" smtClean="0"/>
              <a:pPr/>
              <a:t>18</a:t>
            </a:fld>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dirty="0"/>
              <a:t>Exhibit 1</a:t>
            </a:r>
            <a:r>
              <a:rPr lang="en-US" sz="2800" dirty="0" smtClean="0"/>
              <a:t>-7</a:t>
            </a:r>
            <a:br>
              <a:rPr lang="en-US" sz="2800" dirty="0" smtClean="0"/>
            </a:br>
            <a:r>
              <a:rPr lang="en-US" sz="2800" dirty="0" smtClean="0"/>
              <a:t>Important Managerial </a:t>
            </a:r>
            <a:r>
              <a:rPr lang="en-US" sz="2800" dirty="0"/>
              <a:t>Levels</a:t>
            </a:r>
          </a:p>
        </p:txBody>
      </p:sp>
      <p:pic>
        <p:nvPicPr>
          <p:cNvPr id="3" name="Picture 2"/>
          <p:cNvPicPr>
            <a:picLocks noChangeAspect="1"/>
          </p:cNvPicPr>
          <p:nvPr/>
        </p:nvPicPr>
        <p:blipFill>
          <a:blip r:embed="rId3"/>
          <a:stretch>
            <a:fillRect/>
          </a:stretch>
        </p:blipFill>
        <p:spPr>
          <a:xfrm>
            <a:off x="495300" y="1422400"/>
            <a:ext cx="8140700" cy="4000500"/>
          </a:xfrm>
          <a:prstGeom prst="rect">
            <a:avLst/>
          </a:prstGeom>
        </p:spPr>
      </p:pic>
      <p:sp>
        <p:nvSpPr>
          <p:cNvPr id="4" name="Footer Placeholder 3"/>
          <p:cNvSpPr>
            <a:spLocks noGrp="1"/>
          </p:cNvSpPr>
          <p:nvPr>
            <p:ph type="ftr" sz="quarter" idx="11"/>
          </p:nvPr>
        </p:nvSpPr>
        <p:spPr/>
        <p:txBody>
          <a:bodyPr/>
          <a:lstStyle/>
          <a:p>
            <a:r>
              <a:rPr lang="en-IN" smtClean="0"/>
              <a:t>Copyright © 2016 Pearson Education, Ltd.</a:t>
            </a:r>
            <a:endParaRPr lang="en-US" dirty="0"/>
          </a:p>
        </p:txBody>
      </p:sp>
      <p:sp>
        <p:nvSpPr>
          <p:cNvPr id="5" name="Slide Number Placeholder 4"/>
          <p:cNvSpPr>
            <a:spLocks noGrp="1"/>
          </p:cNvSpPr>
          <p:nvPr>
            <p:ph type="sldNum" sz="quarter" idx="4"/>
          </p:nvPr>
        </p:nvSpPr>
        <p:spPr/>
        <p:txBody>
          <a:bodyPr/>
          <a:lstStyle/>
          <a:p>
            <a:r>
              <a:rPr lang="en-US" smtClean="0"/>
              <a:t>1-</a:t>
            </a:r>
            <a:fld id="{8B37D5FE-740C-46F5-801A-FA5477D9711F}" type="slidenum">
              <a:rPr lang="en-US" smtClean="0"/>
              <a:pPr/>
              <a:t>19</a:t>
            </a:fld>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US" b="1" dirty="0" smtClean="0"/>
              <a:t>Learning Objectives</a:t>
            </a:r>
            <a:endParaRPr lang="en-US" b="1" dirty="0"/>
          </a:p>
        </p:txBody>
      </p:sp>
      <p:sp>
        <p:nvSpPr>
          <p:cNvPr id="30721" name="Rectangle 11"/>
          <p:cNvSpPr>
            <a:spLocks noGrp="1"/>
          </p:cNvSpPr>
          <p:nvPr>
            <p:ph idx="1"/>
          </p:nvPr>
        </p:nvSpPr>
        <p:spPr/>
        <p:txBody>
          <a:bodyPr>
            <a:noAutofit/>
          </a:bodyPr>
          <a:lstStyle/>
          <a:p>
            <a:pPr marL="525780" indent="-457200" eaLnBrk="1" hangingPunct="1">
              <a:buFont typeface="+mj-lt"/>
              <a:buAutoNum type="arabicPeriod"/>
            </a:pPr>
            <a:r>
              <a:rPr lang="en-US" sz="2300" b="1" i="0" dirty="0" smtClean="0">
                <a:latin typeface="Arial"/>
                <a:cs typeface="Arial"/>
              </a:rPr>
              <a:t>Explain </a:t>
            </a:r>
            <a:r>
              <a:rPr lang="en-US" sz="2300" i="0" dirty="0" smtClean="0">
                <a:latin typeface="Arial"/>
                <a:cs typeface="Arial"/>
              </a:rPr>
              <a:t>why managers are important to organizations.</a:t>
            </a:r>
          </a:p>
          <a:p>
            <a:pPr marL="525780" indent="-457200" eaLnBrk="1" hangingPunct="1">
              <a:buFont typeface="+mj-lt"/>
              <a:buAutoNum type="arabicPeriod"/>
            </a:pPr>
            <a:r>
              <a:rPr lang="en-US" sz="2300" b="1" i="0" dirty="0" smtClean="0">
                <a:latin typeface="Arial"/>
                <a:cs typeface="Arial"/>
              </a:rPr>
              <a:t>Tell </a:t>
            </a:r>
            <a:r>
              <a:rPr lang="en-US" sz="2300" i="0" dirty="0" smtClean="0">
                <a:latin typeface="Arial"/>
                <a:cs typeface="Arial"/>
              </a:rPr>
              <a:t>who managers are and where they work.</a:t>
            </a:r>
          </a:p>
          <a:p>
            <a:pPr lvl="1">
              <a:buClr>
                <a:srgbClr val="FF0000"/>
              </a:buClr>
              <a:buFont typeface="Wingdings" pitchFamily="2" charset="2"/>
              <a:buChar char="§"/>
            </a:pPr>
            <a:r>
              <a:rPr lang="en-US" sz="2300" i="0" dirty="0" smtClean="0">
                <a:latin typeface="Arial"/>
                <a:cs typeface="Arial"/>
              </a:rPr>
              <a:t>Know how to manage your time.</a:t>
            </a:r>
          </a:p>
          <a:p>
            <a:pPr marL="525780" indent="-457200" eaLnBrk="1" hangingPunct="1">
              <a:buFont typeface="+mj-lt"/>
              <a:buAutoNum type="arabicPeriod"/>
            </a:pPr>
            <a:r>
              <a:rPr lang="en-US" sz="2300" b="1" i="0" dirty="0" smtClean="0">
                <a:latin typeface="Arial"/>
                <a:cs typeface="Arial"/>
              </a:rPr>
              <a:t>Describe </a:t>
            </a:r>
            <a:r>
              <a:rPr lang="en-US" sz="2300" i="0" dirty="0" smtClean="0">
                <a:latin typeface="Arial"/>
                <a:cs typeface="Arial"/>
              </a:rPr>
              <a:t>the functions, roles, and skills of managers.</a:t>
            </a:r>
          </a:p>
          <a:p>
            <a:pPr marL="525780" indent="-457200" eaLnBrk="1" hangingPunct="1">
              <a:buFont typeface="+mj-lt"/>
              <a:buAutoNum type="arabicPeriod"/>
            </a:pPr>
            <a:r>
              <a:rPr lang="en-US" sz="2300" b="1" i="0" dirty="0" smtClean="0">
                <a:latin typeface="Arial"/>
                <a:cs typeface="Arial"/>
              </a:rPr>
              <a:t>Describe </a:t>
            </a:r>
            <a:r>
              <a:rPr lang="en-US" sz="2300" i="0" dirty="0" smtClean="0">
                <a:latin typeface="Arial"/>
                <a:cs typeface="Arial"/>
              </a:rPr>
              <a:t>the factors that are reshaping and redefining the manager’s job.</a:t>
            </a:r>
          </a:p>
          <a:p>
            <a:pPr lvl="1">
              <a:buClr>
                <a:srgbClr val="FF0000"/>
              </a:buClr>
              <a:buFont typeface="Wingdings" pitchFamily="2" charset="2"/>
              <a:buChar char="§"/>
            </a:pPr>
            <a:r>
              <a:rPr lang="en-US" sz="2300" i="0" dirty="0" smtClean="0">
                <a:latin typeface="Arial"/>
                <a:cs typeface="Arial"/>
              </a:rPr>
              <a:t>Develop your skills at being politically aware.</a:t>
            </a:r>
          </a:p>
          <a:p>
            <a:pPr marL="525780" indent="-457200" eaLnBrk="1" hangingPunct="1">
              <a:buFont typeface="+mj-lt"/>
              <a:buAutoNum type="arabicPeriod"/>
            </a:pPr>
            <a:r>
              <a:rPr lang="en-US" sz="2300" b="1" i="0" dirty="0" smtClean="0">
                <a:latin typeface="Arial"/>
                <a:cs typeface="Arial"/>
              </a:rPr>
              <a:t>Explain </a:t>
            </a:r>
            <a:r>
              <a:rPr lang="en-US" sz="2300" i="0" dirty="0" smtClean="0">
                <a:latin typeface="Arial"/>
                <a:cs typeface="Arial"/>
              </a:rPr>
              <a:t>the value of studying management.</a:t>
            </a:r>
          </a:p>
        </p:txBody>
      </p:sp>
      <p:sp>
        <p:nvSpPr>
          <p:cNvPr id="2" name="Footer Placeholder 1"/>
          <p:cNvSpPr>
            <a:spLocks noGrp="1"/>
          </p:cNvSpPr>
          <p:nvPr>
            <p:ph type="ftr" sz="quarter" idx="11"/>
          </p:nvPr>
        </p:nvSpPr>
        <p:spPr/>
        <p:txBody>
          <a:bodyPr/>
          <a:lstStyle/>
          <a:p>
            <a:r>
              <a:rPr lang="en-IN" smtClean="0"/>
              <a:t>Copyright © 2016 Pearson Education, Ltd.</a:t>
            </a:r>
            <a:endParaRPr lang="en-US" dirty="0"/>
          </a:p>
        </p:txBody>
      </p:sp>
      <p:sp>
        <p:nvSpPr>
          <p:cNvPr id="3" name="Slide Number Placeholder 2"/>
          <p:cNvSpPr>
            <a:spLocks noGrp="1"/>
          </p:cNvSpPr>
          <p:nvPr>
            <p:ph type="sldNum" sz="quarter" idx="4"/>
          </p:nvPr>
        </p:nvSpPr>
        <p:spPr/>
        <p:txBody>
          <a:bodyPr/>
          <a:lstStyle/>
          <a:p>
            <a:r>
              <a:rPr lang="en-US" smtClean="0"/>
              <a:t>1-</a:t>
            </a:r>
            <a:fld id="{8B37D5FE-740C-46F5-801A-FA5477D9711F}" type="slidenum">
              <a:rPr lang="en-US" smtClean="0"/>
              <a:pPr/>
              <a:t>2</a:t>
            </a:fld>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p:cNvSpPr>
            <a:spLocks noGrp="1" noChangeArrowheads="1"/>
          </p:cNvSpPr>
          <p:nvPr>
            <p:ph type="ctrTitle"/>
          </p:nvPr>
        </p:nvSpPr>
        <p:spPr>
          <a:xfrm>
            <a:off x="1524000" y="0"/>
            <a:ext cx="6172200" cy="1219200"/>
          </a:xfrm>
        </p:spPr>
        <p:txBody>
          <a:bodyPr>
            <a:normAutofit/>
          </a:bodyPr>
          <a:lstStyle/>
          <a:p>
            <a:pPr algn="ctr"/>
            <a:r>
              <a:rPr lang="en-US" sz="2800" dirty="0" smtClean="0"/>
              <a:t>Exhibit 1-8</a:t>
            </a:r>
            <a:br>
              <a:rPr lang="en-US" sz="2800" dirty="0" smtClean="0"/>
            </a:br>
            <a:r>
              <a:rPr lang="en-US" sz="2800" dirty="0" smtClean="0"/>
              <a:t>Changes Facing Managers</a:t>
            </a:r>
            <a:endParaRPr lang="en-US" sz="2800" dirty="0" smtClean="0">
              <a:latin typeface="Calibri" pitchFamily="34" charset="0"/>
            </a:endParaRPr>
          </a:p>
        </p:txBody>
      </p:sp>
      <p:pic>
        <p:nvPicPr>
          <p:cNvPr id="66562" name="Picture 2"/>
          <p:cNvPicPr>
            <a:picLocks noChangeAspect="1" noChangeArrowheads="1"/>
          </p:cNvPicPr>
          <p:nvPr/>
        </p:nvPicPr>
        <p:blipFill>
          <a:blip r:embed="rId3" cstate="print"/>
          <a:srcRect/>
          <a:stretch>
            <a:fillRect/>
          </a:stretch>
        </p:blipFill>
        <p:spPr bwMode="auto">
          <a:xfrm>
            <a:off x="609600" y="1219200"/>
            <a:ext cx="8153400" cy="4038600"/>
          </a:xfrm>
          <a:prstGeom prst="rect">
            <a:avLst/>
          </a:prstGeom>
          <a:noFill/>
          <a:ln w="9525">
            <a:noFill/>
            <a:miter lim="800000"/>
            <a:headEnd/>
            <a:tailEnd/>
          </a:ln>
        </p:spPr>
      </p:pic>
      <p:sp>
        <p:nvSpPr>
          <p:cNvPr id="2" name="Footer Placeholder 1"/>
          <p:cNvSpPr>
            <a:spLocks noGrp="1"/>
          </p:cNvSpPr>
          <p:nvPr>
            <p:ph type="ftr" sz="quarter" idx="11"/>
          </p:nvPr>
        </p:nvSpPr>
        <p:spPr/>
        <p:txBody>
          <a:bodyPr/>
          <a:lstStyle/>
          <a:p>
            <a:r>
              <a:rPr lang="en-IN" smtClean="0"/>
              <a:t>Copyright © 2016 Pearson Education, Ltd.</a:t>
            </a:r>
            <a:endParaRPr lang="en-US" dirty="0"/>
          </a:p>
        </p:txBody>
      </p:sp>
      <p:sp>
        <p:nvSpPr>
          <p:cNvPr id="3" name="Slide Number Placeholder 2"/>
          <p:cNvSpPr>
            <a:spLocks noGrp="1"/>
          </p:cNvSpPr>
          <p:nvPr>
            <p:ph type="sldNum" sz="quarter" idx="4"/>
          </p:nvPr>
        </p:nvSpPr>
        <p:spPr/>
        <p:txBody>
          <a:bodyPr/>
          <a:lstStyle/>
          <a:p>
            <a:r>
              <a:rPr lang="en-US" smtClean="0"/>
              <a:t>1-</a:t>
            </a:r>
            <a:fld id="{8B37D5FE-740C-46F5-801A-FA5477D9711F}" type="slidenum">
              <a:rPr lang="en-US" smtClean="0"/>
              <a:pPr/>
              <a:t>20</a:t>
            </a:fld>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2"/>
          <p:cNvSpPr>
            <a:spLocks noGrp="1" noChangeArrowheads="1"/>
          </p:cNvSpPr>
          <p:nvPr>
            <p:ph type="ctrTitle"/>
          </p:nvPr>
        </p:nvSpPr>
        <p:spPr>
          <a:xfrm>
            <a:off x="1600200" y="152400"/>
            <a:ext cx="5867400" cy="1295400"/>
          </a:xfrm>
        </p:spPr>
        <p:txBody>
          <a:bodyPr>
            <a:normAutofit/>
          </a:bodyPr>
          <a:lstStyle/>
          <a:p>
            <a:pPr algn="ctr"/>
            <a:r>
              <a:rPr lang="en-US" dirty="0" smtClean="0"/>
              <a:t>The Importance of Customers</a:t>
            </a:r>
            <a:endParaRPr lang="en-US" dirty="0" smtClean="0">
              <a:latin typeface="Calibri" pitchFamily="34" charset="0"/>
            </a:endParaRPr>
          </a:p>
        </p:txBody>
      </p:sp>
      <p:sp>
        <p:nvSpPr>
          <p:cNvPr id="68610" name="Rectangle 3"/>
          <p:cNvSpPr txBox="1">
            <a:spLocks/>
          </p:cNvSpPr>
          <p:nvPr/>
        </p:nvSpPr>
        <p:spPr bwMode="auto">
          <a:xfrm>
            <a:off x="457200" y="1828801"/>
            <a:ext cx="8229600" cy="3505200"/>
          </a:xfrm>
          <a:prstGeom prst="rect">
            <a:avLst/>
          </a:prstGeom>
          <a:noFill/>
          <a:ln w="9525">
            <a:noFill/>
            <a:miter lim="800000"/>
            <a:headEnd/>
            <a:tailEnd/>
          </a:ln>
        </p:spPr>
        <p:txBody>
          <a:bodyPr/>
          <a:lstStyle/>
          <a:p>
            <a:pPr marL="342900" indent="-342900" eaLnBrk="0" hangingPunct="0">
              <a:spcBef>
                <a:spcPct val="20000"/>
              </a:spcBef>
              <a:buFont typeface="Arial" charset="0"/>
              <a:buChar char="•"/>
            </a:pPr>
            <a:r>
              <a:rPr lang="en-US" sz="3200" b="1" dirty="0"/>
              <a:t>Customers:</a:t>
            </a:r>
            <a:r>
              <a:rPr lang="en-US" sz="3200" dirty="0"/>
              <a:t> the reason that organizations exist</a:t>
            </a:r>
          </a:p>
          <a:p>
            <a:pPr marL="742950" lvl="1" indent="-285750" eaLnBrk="0" hangingPunct="0">
              <a:spcBef>
                <a:spcPct val="20000"/>
              </a:spcBef>
              <a:buFont typeface="Arial" charset="0"/>
              <a:buChar char="–"/>
            </a:pPr>
            <a:r>
              <a:rPr lang="en-US" sz="2800" dirty="0"/>
              <a:t>Managing customer relationships is the responsibility of all managers and employees.</a:t>
            </a:r>
          </a:p>
          <a:p>
            <a:pPr marL="742950" lvl="1" indent="-285750" eaLnBrk="0" hangingPunct="0">
              <a:spcBef>
                <a:spcPct val="20000"/>
              </a:spcBef>
              <a:buFont typeface="Arial" charset="0"/>
              <a:buChar char="–"/>
            </a:pPr>
            <a:r>
              <a:rPr lang="en-US" sz="2800" dirty="0"/>
              <a:t>Consistent high quality customer service is essential for survival.</a:t>
            </a:r>
          </a:p>
        </p:txBody>
      </p:sp>
      <p:sp>
        <p:nvSpPr>
          <p:cNvPr id="2" name="Footer Placeholder 1"/>
          <p:cNvSpPr>
            <a:spLocks noGrp="1"/>
          </p:cNvSpPr>
          <p:nvPr>
            <p:ph type="ftr" sz="quarter" idx="11"/>
          </p:nvPr>
        </p:nvSpPr>
        <p:spPr/>
        <p:txBody>
          <a:bodyPr/>
          <a:lstStyle/>
          <a:p>
            <a:r>
              <a:rPr lang="en-IN" smtClean="0"/>
              <a:t>Copyright © 2016 Pearson Education, Ltd.</a:t>
            </a:r>
            <a:endParaRPr lang="en-US" dirty="0"/>
          </a:p>
        </p:txBody>
      </p:sp>
      <p:sp>
        <p:nvSpPr>
          <p:cNvPr id="3" name="Slide Number Placeholder 2"/>
          <p:cNvSpPr>
            <a:spLocks noGrp="1"/>
          </p:cNvSpPr>
          <p:nvPr>
            <p:ph type="sldNum" sz="quarter" idx="4"/>
          </p:nvPr>
        </p:nvSpPr>
        <p:spPr/>
        <p:txBody>
          <a:bodyPr/>
          <a:lstStyle/>
          <a:p>
            <a:r>
              <a:rPr lang="en-US" smtClean="0"/>
              <a:t>1-</a:t>
            </a:r>
            <a:fld id="{8B37D5FE-740C-46F5-801A-FA5477D9711F}" type="slidenum">
              <a:rPr lang="en-US" smtClean="0"/>
              <a:pPr/>
              <a:t>21</a:t>
            </a:fld>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2"/>
          <p:cNvSpPr>
            <a:spLocks noGrp="1" noChangeArrowheads="1"/>
          </p:cNvSpPr>
          <p:nvPr>
            <p:ph type="ctrTitle"/>
          </p:nvPr>
        </p:nvSpPr>
        <p:spPr>
          <a:xfrm>
            <a:off x="1676400" y="457200"/>
            <a:ext cx="6324600" cy="1295400"/>
          </a:xfrm>
        </p:spPr>
        <p:txBody>
          <a:bodyPr/>
          <a:lstStyle/>
          <a:p>
            <a:pPr algn="ctr"/>
            <a:r>
              <a:rPr lang="en-US" dirty="0" smtClean="0"/>
              <a:t>The Importance of Social Media</a:t>
            </a:r>
            <a:endParaRPr lang="en-US" dirty="0" smtClean="0">
              <a:latin typeface="Calibri" pitchFamily="34" charset="0"/>
            </a:endParaRPr>
          </a:p>
        </p:txBody>
      </p:sp>
      <p:sp>
        <p:nvSpPr>
          <p:cNvPr id="70658" name="Rectangle 3"/>
          <p:cNvSpPr txBox="1">
            <a:spLocks/>
          </p:cNvSpPr>
          <p:nvPr/>
        </p:nvSpPr>
        <p:spPr bwMode="auto">
          <a:xfrm>
            <a:off x="457200" y="2362201"/>
            <a:ext cx="8229600" cy="2895600"/>
          </a:xfrm>
          <a:prstGeom prst="rect">
            <a:avLst/>
          </a:prstGeom>
          <a:noFill/>
          <a:ln w="9525">
            <a:noFill/>
            <a:miter lim="800000"/>
            <a:headEnd/>
            <a:tailEnd/>
          </a:ln>
        </p:spPr>
        <p:txBody>
          <a:bodyPr/>
          <a:lstStyle/>
          <a:p>
            <a:pPr marL="342900" indent="-342900" eaLnBrk="0" hangingPunct="0">
              <a:spcBef>
                <a:spcPct val="20000"/>
              </a:spcBef>
              <a:buFont typeface="Arial" charset="0"/>
              <a:buChar char="•"/>
            </a:pPr>
            <a:r>
              <a:rPr lang="en-US" sz="3200" b="1" dirty="0"/>
              <a:t>Social media</a:t>
            </a:r>
          </a:p>
          <a:p>
            <a:pPr marL="742950" lvl="1" indent="-285750" eaLnBrk="0" hangingPunct="0">
              <a:spcBef>
                <a:spcPct val="20000"/>
              </a:spcBef>
              <a:buFont typeface="Arial" charset="0"/>
              <a:buChar char="–"/>
            </a:pPr>
            <a:r>
              <a:rPr lang="en-US" sz="2800" dirty="0"/>
              <a:t>Forms of electronic communication through which users create online communities to share ideas, information, personal messages, and other content.</a:t>
            </a:r>
          </a:p>
        </p:txBody>
      </p:sp>
      <p:sp>
        <p:nvSpPr>
          <p:cNvPr id="2" name="Footer Placeholder 1"/>
          <p:cNvSpPr>
            <a:spLocks noGrp="1"/>
          </p:cNvSpPr>
          <p:nvPr>
            <p:ph type="ftr" sz="quarter" idx="11"/>
          </p:nvPr>
        </p:nvSpPr>
        <p:spPr/>
        <p:txBody>
          <a:bodyPr/>
          <a:lstStyle/>
          <a:p>
            <a:r>
              <a:rPr lang="en-IN" smtClean="0"/>
              <a:t>Copyright © 2016 Pearson Education, Ltd.</a:t>
            </a:r>
            <a:endParaRPr lang="en-US" dirty="0"/>
          </a:p>
        </p:txBody>
      </p:sp>
      <p:sp>
        <p:nvSpPr>
          <p:cNvPr id="3" name="Slide Number Placeholder 2"/>
          <p:cNvSpPr>
            <a:spLocks noGrp="1"/>
          </p:cNvSpPr>
          <p:nvPr>
            <p:ph type="sldNum" sz="quarter" idx="4"/>
          </p:nvPr>
        </p:nvSpPr>
        <p:spPr/>
        <p:txBody>
          <a:bodyPr/>
          <a:lstStyle/>
          <a:p>
            <a:r>
              <a:rPr lang="en-US" smtClean="0"/>
              <a:t>1-</a:t>
            </a:r>
            <a:fld id="{8B37D5FE-740C-46F5-801A-FA5477D9711F}" type="slidenum">
              <a:rPr lang="en-US" smtClean="0"/>
              <a:pPr/>
              <a:t>22</a:t>
            </a:fld>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2"/>
          <p:cNvSpPr>
            <a:spLocks noGrp="1" noChangeArrowheads="1"/>
          </p:cNvSpPr>
          <p:nvPr>
            <p:ph type="ctrTitle"/>
          </p:nvPr>
        </p:nvSpPr>
        <p:spPr>
          <a:xfrm>
            <a:off x="1219200" y="228600"/>
            <a:ext cx="7010400" cy="1676400"/>
          </a:xfrm>
        </p:spPr>
        <p:txBody>
          <a:bodyPr/>
          <a:lstStyle/>
          <a:p>
            <a:pPr algn="ctr"/>
            <a:r>
              <a:rPr lang="en-US" dirty="0" smtClean="0"/>
              <a:t>The Importance of Innovation</a:t>
            </a:r>
            <a:endParaRPr lang="en-US" dirty="0" smtClean="0">
              <a:latin typeface="Calibri" pitchFamily="34" charset="0"/>
            </a:endParaRPr>
          </a:p>
        </p:txBody>
      </p:sp>
      <p:sp>
        <p:nvSpPr>
          <p:cNvPr id="72706" name="Rectangle 3"/>
          <p:cNvSpPr txBox="1">
            <a:spLocks/>
          </p:cNvSpPr>
          <p:nvPr/>
        </p:nvSpPr>
        <p:spPr bwMode="auto">
          <a:xfrm>
            <a:off x="381000" y="2209800"/>
            <a:ext cx="8420100" cy="2971800"/>
          </a:xfrm>
          <a:prstGeom prst="rect">
            <a:avLst/>
          </a:prstGeom>
          <a:noFill/>
          <a:ln w="9525">
            <a:noFill/>
            <a:miter lim="800000"/>
            <a:headEnd/>
            <a:tailEnd/>
          </a:ln>
        </p:spPr>
        <p:txBody>
          <a:bodyPr/>
          <a:lstStyle/>
          <a:p>
            <a:pPr marL="342900" indent="-342900" eaLnBrk="0" hangingPunct="0">
              <a:spcBef>
                <a:spcPct val="20000"/>
              </a:spcBef>
              <a:buFont typeface="Arial" charset="0"/>
              <a:buChar char="•"/>
            </a:pPr>
            <a:r>
              <a:rPr lang="en-US" sz="3200" b="1" dirty="0"/>
              <a:t>Innovation</a:t>
            </a:r>
          </a:p>
          <a:p>
            <a:pPr marL="742950" lvl="1" indent="-285750" eaLnBrk="0" hangingPunct="0">
              <a:spcBef>
                <a:spcPct val="20000"/>
              </a:spcBef>
              <a:buFont typeface="Arial" charset="0"/>
              <a:buChar char="–"/>
            </a:pPr>
            <a:r>
              <a:rPr lang="en-US" sz="2800" dirty="0"/>
              <a:t>Doing things differently, exploring new territory, and taking risks.</a:t>
            </a:r>
          </a:p>
          <a:p>
            <a:pPr marL="742950" lvl="1" indent="-285750" eaLnBrk="0" hangingPunct="0">
              <a:spcBef>
                <a:spcPct val="20000"/>
              </a:spcBef>
              <a:buFont typeface="Arial" charset="0"/>
              <a:buChar char="–"/>
            </a:pPr>
            <a:r>
              <a:rPr lang="en-US" sz="2800" dirty="0"/>
              <a:t>Managers should encourage employees to be aware of and act on opportunities for innovation.</a:t>
            </a:r>
          </a:p>
        </p:txBody>
      </p:sp>
      <p:sp>
        <p:nvSpPr>
          <p:cNvPr id="2" name="Footer Placeholder 1"/>
          <p:cNvSpPr>
            <a:spLocks noGrp="1"/>
          </p:cNvSpPr>
          <p:nvPr>
            <p:ph type="ftr" sz="quarter" idx="11"/>
          </p:nvPr>
        </p:nvSpPr>
        <p:spPr/>
        <p:txBody>
          <a:bodyPr/>
          <a:lstStyle/>
          <a:p>
            <a:r>
              <a:rPr lang="en-IN" smtClean="0"/>
              <a:t>Copyright © 2016 Pearson Education, Ltd.</a:t>
            </a:r>
            <a:endParaRPr lang="en-US" dirty="0"/>
          </a:p>
        </p:txBody>
      </p:sp>
      <p:sp>
        <p:nvSpPr>
          <p:cNvPr id="3" name="Slide Number Placeholder 2"/>
          <p:cNvSpPr>
            <a:spLocks noGrp="1"/>
          </p:cNvSpPr>
          <p:nvPr>
            <p:ph type="sldNum" sz="quarter" idx="4"/>
          </p:nvPr>
        </p:nvSpPr>
        <p:spPr/>
        <p:txBody>
          <a:bodyPr/>
          <a:lstStyle/>
          <a:p>
            <a:r>
              <a:rPr lang="en-US" smtClean="0"/>
              <a:t>1-</a:t>
            </a:r>
            <a:fld id="{8B37D5FE-740C-46F5-801A-FA5477D9711F}" type="slidenum">
              <a:rPr lang="en-US" smtClean="0"/>
              <a:pPr/>
              <a:t>23</a:t>
            </a:fld>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2"/>
          <p:cNvSpPr>
            <a:spLocks noGrp="1" noChangeArrowheads="1"/>
          </p:cNvSpPr>
          <p:nvPr>
            <p:ph type="ctrTitle"/>
          </p:nvPr>
        </p:nvSpPr>
        <p:spPr>
          <a:xfrm>
            <a:off x="990600" y="533400"/>
            <a:ext cx="7467600" cy="1295400"/>
          </a:xfrm>
        </p:spPr>
        <p:txBody>
          <a:bodyPr>
            <a:normAutofit/>
          </a:bodyPr>
          <a:lstStyle/>
          <a:p>
            <a:pPr algn="ctr"/>
            <a:r>
              <a:rPr lang="en-US" dirty="0" smtClean="0"/>
              <a:t>The Importance of Sustainability</a:t>
            </a:r>
            <a:endParaRPr lang="en-US" dirty="0" smtClean="0">
              <a:latin typeface="Calibri" pitchFamily="34" charset="0"/>
            </a:endParaRPr>
          </a:p>
        </p:txBody>
      </p:sp>
      <p:sp>
        <p:nvSpPr>
          <p:cNvPr id="74754" name="Rectangle 3"/>
          <p:cNvSpPr txBox="1">
            <a:spLocks/>
          </p:cNvSpPr>
          <p:nvPr/>
        </p:nvSpPr>
        <p:spPr bwMode="auto">
          <a:xfrm>
            <a:off x="457200" y="2197101"/>
            <a:ext cx="8229600" cy="2984499"/>
          </a:xfrm>
          <a:prstGeom prst="rect">
            <a:avLst/>
          </a:prstGeom>
          <a:noFill/>
          <a:ln w="9525">
            <a:noFill/>
            <a:miter lim="800000"/>
            <a:headEnd/>
            <a:tailEnd/>
          </a:ln>
        </p:spPr>
        <p:txBody>
          <a:bodyPr/>
          <a:lstStyle/>
          <a:p>
            <a:pPr marL="342900" indent="-342900" eaLnBrk="0" hangingPunct="0">
              <a:spcBef>
                <a:spcPct val="20000"/>
              </a:spcBef>
              <a:buFont typeface="Arial" charset="0"/>
              <a:buChar char="•"/>
            </a:pPr>
            <a:r>
              <a:rPr lang="en-US" sz="3200" b="1" dirty="0" smtClean="0"/>
              <a:t>Sustainability </a:t>
            </a:r>
            <a:r>
              <a:rPr lang="en-US" sz="3200" dirty="0"/>
              <a:t>– </a:t>
            </a:r>
            <a:r>
              <a:rPr lang="en-US" sz="2800" dirty="0" smtClean="0"/>
              <a:t>a </a:t>
            </a:r>
            <a:r>
              <a:rPr lang="en-US" sz="2800" dirty="0"/>
              <a:t>company’s ability to achieve its business goals and increase long-term shareholder value by integrating economic, environmental, and social opportunities into its business strategies.</a:t>
            </a:r>
          </a:p>
        </p:txBody>
      </p:sp>
      <p:sp>
        <p:nvSpPr>
          <p:cNvPr id="2" name="Footer Placeholder 1"/>
          <p:cNvSpPr>
            <a:spLocks noGrp="1"/>
          </p:cNvSpPr>
          <p:nvPr>
            <p:ph type="ftr" sz="quarter" idx="11"/>
          </p:nvPr>
        </p:nvSpPr>
        <p:spPr/>
        <p:txBody>
          <a:bodyPr/>
          <a:lstStyle/>
          <a:p>
            <a:r>
              <a:rPr lang="en-IN" smtClean="0"/>
              <a:t>Copyright © 2016 Pearson Education, Ltd.</a:t>
            </a:r>
            <a:endParaRPr lang="en-US" dirty="0"/>
          </a:p>
        </p:txBody>
      </p:sp>
      <p:sp>
        <p:nvSpPr>
          <p:cNvPr id="3" name="Slide Number Placeholder 2"/>
          <p:cNvSpPr>
            <a:spLocks noGrp="1"/>
          </p:cNvSpPr>
          <p:nvPr>
            <p:ph type="sldNum" sz="quarter" idx="4"/>
          </p:nvPr>
        </p:nvSpPr>
        <p:spPr/>
        <p:txBody>
          <a:bodyPr/>
          <a:lstStyle/>
          <a:p>
            <a:r>
              <a:rPr lang="en-US" smtClean="0"/>
              <a:t>1-</a:t>
            </a:r>
            <a:fld id="{8B37D5FE-740C-46F5-801A-FA5477D9711F}" type="slidenum">
              <a:rPr lang="en-US" smtClean="0"/>
              <a:pPr/>
              <a:t>24</a:t>
            </a:fld>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2"/>
          <p:cNvSpPr>
            <a:spLocks noGrp="1" noChangeArrowheads="1"/>
          </p:cNvSpPr>
          <p:nvPr>
            <p:ph type="ctrTitle"/>
          </p:nvPr>
        </p:nvSpPr>
        <p:spPr>
          <a:xfrm>
            <a:off x="1447800" y="381000"/>
            <a:ext cx="7010400" cy="914400"/>
          </a:xfrm>
        </p:spPr>
        <p:txBody>
          <a:bodyPr/>
          <a:lstStyle/>
          <a:p>
            <a:pPr algn="ctr"/>
            <a:r>
              <a:rPr lang="en-US" dirty="0" smtClean="0"/>
              <a:t>Why Study Management?</a:t>
            </a:r>
            <a:endParaRPr lang="en-US" dirty="0" smtClean="0">
              <a:latin typeface="Calibri" pitchFamily="34" charset="0"/>
            </a:endParaRPr>
          </a:p>
        </p:txBody>
      </p:sp>
      <p:sp>
        <p:nvSpPr>
          <p:cNvPr id="76802" name="Rectangle 3"/>
          <p:cNvSpPr txBox="1">
            <a:spLocks/>
          </p:cNvSpPr>
          <p:nvPr/>
        </p:nvSpPr>
        <p:spPr bwMode="auto">
          <a:xfrm>
            <a:off x="431800" y="1625600"/>
            <a:ext cx="8229600" cy="3581401"/>
          </a:xfrm>
          <a:prstGeom prst="rect">
            <a:avLst/>
          </a:prstGeom>
          <a:noFill/>
          <a:ln w="9525">
            <a:noFill/>
            <a:miter lim="800000"/>
            <a:headEnd/>
            <a:tailEnd/>
          </a:ln>
        </p:spPr>
        <p:txBody>
          <a:bodyPr/>
          <a:lstStyle/>
          <a:p>
            <a:pPr marL="342900" indent="-342900" eaLnBrk="0" hangingPunct="0">
              <a:spcBef>
                <a:spcPct val="20000"/>
              </a:spcBef>
              <a:buFont typeface="Arial" charset="0"/>
              <a:buChar char="•"/>
            </a:pPr>
            <a:r>
              <a:rPr lang="en-US" sz="3200" b="1" dirty="0"/>
              <a:t>Universality of Management</a:t>
            </a:r>
          </a:p>
          <a:p>
            <a:pPr marL="742950" lvl="1" indent="-285750" eaLnBrk="0" hangingPunct="0">
              <a:spcBef>
                <a:spcPct val="20000"/>
              </a:spcBef>
              <a:buFont typeface="Arial" charset="0"/>
              <a:buChar char="–"/>
            </a:pPr>
            <a:r>
              <a:rPr lang="en-US" sz="2800" dirty="0"/>
              <a:t>The reality that management is needed </a:t>
            </a:r>
          </a:p>
          <a:p>
            <a:pPr marL="1143000" lvl="2" indent="-228600" eaLnBrk="0" hangingPunct="0">
              <a:spcBef>
                <a:spcPct val="20000"/>
              </a:spcBef>
              <a:buFont typeface="Arial" charset="0"/>
              <a:buChar char="•"/>
            </a:pPr>
            <a:r>
              <a:rPr lang="en-US" sz="2400" dirty="0"/>
              <a:t>in all types and sizes of organizations</a:t>
            </a:r>
          </a:p>
          <a:p>
            <a:pPr marL="1143000" lvl="2" indent="-228600" eaLnBrk="0" hangingPunct="0">
              <a:spcBef>
                <a:spcPct val="20000"/>
              </a:spcBef>
              <a:buFont typeface="Arial" charset="0"/>
              <a:buChar char="•"/>
            </a:pPr>
            <a:r>
              <a:rPr lang="en-US" sz="2400" dirty="0"/>
              <a:t>at all	organizational levels </a:t>
            </a:r>
          </a:p>
          <a:p>
            <a:pPr marL="1143000" lvl="2" indent="-228600" eaLnBrk="0" hangingPunct="0">
              <a:spcBef>
                <a:spcPct val="20000"/>
              </a:spcBef>
              <a:buFont typeface="Arial" charset="0"/>
              <a:buChar char="•"/>
            </a:pPr>
            <a:r>
              <a:rPr lang="en-US" sz="2400" dirty="0"/>
              <a:t>in all organizational areas</a:t>
            </a:r>
          </a:p>
          <a:p>
            <a:pPr marL="1143000" lvl="2" indent="-228600" eaLnBrk="0" hangingPunct="0">
              <a:spcBef>
                <a:spcPct val="20000"/>
              </a:spcBef>
              <a:buFont typeface="Arial" charset="0"/>
              <a:buChar char="•"/>
            </a:pPr>
            <a:r>
              <a:rPr lang="en-US" sz="2400" dirty="0"/>
              <a:t>in all organizations, regardless of location</a:t>
            </a:r>
          </a:p>
        </p:txBody>
      </p:sp>
      <p:sp>
        <p:nvSpPr>
          <p:cNvPr id="2" name="Footer Placeholder 1"/>
          <p:cNvSpPr>
            <a:spLocks noGrp="1"/>
          </p:cNvSpPr>
          <p:nvPr>
            <p:ph type="ftr" sz="quarter" idx="11"/>
          </p:nvPr>
        </p:nvSpPr>
        <p:spPr/>
        <p:txBody>
          <a:bodyPr/>
          <a:lstStyle/>
          <a:p>
            <a:r>
              <a:rPr lang="en-IN" smtClean="0"/>
              <a:t>Copyright © 2016 Pearson Education, Ltd.</a:t>
            </a:r>
            <a:endParaRPr lang="en-US" dirty="0"/>
          </a:p>
        </p:txBody>
      </p:sp>
      <p:sp>
        <p:nvSpPr>
          <p:cNvPr id="3" name="Slide Number Placeholder 2"/>
          <p:cNvSpPr>
            <a:spLocks noGrp="1"/>
          </p:cNvSpPr>
          <p:nvPr>
            <p:ph type="sldNum" sz="quarter" idx="4"/>
          </p:nvPr>
        </p:nvSpPr>
        <p:spPr/>
        <p:txBody>
          <a:bodyPr/>
          <a:lstStyle/>
          <a:p>
            <a:r>
              <a:rPr lang="en-US" smtClean="0"/>
              <a:t>1-</a:t>
            </a:r>
            <a:fld id="{8B37D5FE-740C-46F5-801A-FA5477D9711F}" type="slidenum">
              <a:rPr lang="en-US" smtClean="0"/>
              <a:pPr/>
              <a:t>25</a:t>
            </a:fld>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2"/>
          <p:cNvSpPr>
            <a:spLocks noGrp="1" noChangeArrowheads="1"/>
          </p:cNvSpPr>
          <p:nvPr>
            <p:ph type="ctrTitle"/>
          </p:nvPr>
        </p:nvSpPr>
        <p:spPr>
          <a:xfrm>
            <a:off x="1066800" y="0"/>
            <a:ext cx="7391400" cy="1219200"/>
          </a:xfrm>
        </p:spPr>
        <p:txBody>
          <a:bodyPr>
            <a:normAutofit/>
          </a:bodyPr>
          <a:lstStyle/>
          <a:p>
            <a:pPr algn="ctr"/>
            <a:r>
              <a:rPr lang="en-US" sz="3200" dirty="0" smtClean="0"/>
              <a:t>Exhibit 1-9</a:t>
            </a:r>
            <a:br>
              <a:rPr lang="en-US" sz="3200" dirty="0" smtClean="0"/>
            </a:br>
            <a:r>
              <a:rPr lang="en-US" sz="3200" dirty="0" smtClean="0"/>
              <a:t>Universal Need for Management</a:t>
            </a:r>
            <a:endParaRPr lang="en-US" sz="3200" dirty="0" smtClean="0">
              <a:latin typeface="Calibri" pitchFamily="34" charset="0"/>
            </a:endParaRPr>
          </a:p>
        </p:txBody>
      </p:sp>
      <p:sp>
        <p:nvSpPr>
          <p:cNvPr id="78850" name="Rectangle 3"/>
          <p:cNvSpPr txBox="1">
            <a:spLocks/>
          </p:cNvSpPr>
          <p:nvPr/>
        </p:nvSpPr>
        <p:spPr bwMode="auto">
          <a:xfrm>
            <a:off x="457200" y="2133599"/>
            <a:ext cx="8229600" cy="3276602"/>
          </a:xfrm>
          <a:prstGeom prst="rect">
            <a:avLst/>
          </a:prstGeom>
          <a:noFill/>
          <a:ln w="9525">
            <a:noFill/>
            <a:miter lim="800000"/>
            <a:headEnd/>
            <a:tailEnd/>
          </a:ln>
        </p:spPr>
        <p:txBody>
          <a:bodyPr/>
          <a:lstStyle/>
          <a:p>
            <a:pPr marL="342900" indent="-342900" eaLnBrk="0" hangingPunct="0">
              <a:spcBef>
                <a:spcPct val="20000"/>
              </a:spcBef>
              <a:buFont typeface="Arial" charset="0"/>
              <a:buChar char="•"/>
            </a:pPr>
            <a:endParaRPr lang="en-US" sz="3200" dirty="0"/>
          </a:p>
        </p:txBody>
      </p:sp>
      <p:pic>
        <p:nvPicPr>
          <p:cNvPr id="3" name="Picture 2"/>
          <p:cNvPicPr>
            <a:picLocks noChangeAspect="1"/>
          </p:cNvPicPr>
          <p:nvPr/>
        </p:nvPicPr>
        <p:blipFill>
          <a:blip r:embed="rId3"/>
          <a:stretch>
            <a:fillRect/>
          </a:stretch>
        </p:blipFill>
        <p:spPr>
          <a:xfrm>
            <a:off x="0" y="1168400"/>
            <a:ext cx="9144000" cy="4512179"/>
          </a:xfrm>
          <a:prstGeom prst="rect">
            <a:avLst/>
          </a:prstGeom>
        </p:spPr>
      </p:pic>
      <p:sp>
        <p:nvSpPr>
          <p:cNvPr id="2" name="Footer Placeholder 1"/>
          <p:cNvSpPr>
            <a:spLocks noGrp="1"/>
          </p:cNvSpPr>
          <p:nvPr>
            <p:ph type="ftr" sz="quarter" idx="11"/>
          </p:nvPr>
        </p:nvSpPr>
        <p:spPr/>
        <p:txBody>
          <a:bodyPr/>
          <a:lstStyle/>
          <a:p>
            <a:r>
              <a:rPr lang="en-IN" smtClean="0"/>
              <a:t>Copyright © 2016 Pearson Education, Ltd.</a:t>
            </a:r>
            <a:endParaRPr lang="en-US" dirty="0"/>
          </a:p>
        </p:txBody>
      </p:sp>
      <p:sp>
        <p:nvSpPr>
          <p:cNvPr id="4" name="Slide Number Placeholder 3"/>
          <p:cNvSpPr>
            <a:spLocks noGrp="1"/>
          </p:cNvSpPr>
          <p:nvPr>
            <p:ph type="sldNum" sz="quarter" idx="4"/>
          </p:nvPr>
        </p:nvSpPr>
        <p:spPr/>
        <p:txBody>
          <a:bodyPr/>
          <a:lstStyle/>
          <a:p>
            <a:r>
              <a:rPr lang="en-US" smtClean="0"/>
              <a:t>1-</a:t>
            </a:r>
            <a:fld id="{8B37D5FE-740C-46F5-801A-FA5477D9711F}" type="slidenum">
              <a:rPr lang="en-US" smtClean="0"/>
              <a:pPr/>
              <a:t>26</a:t>
            </a:fld>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2"/>
          <p:cNvSpPr>
            <a:spLocks noGrp="1" noChangeArrowheads="1"/>
          </p:cNvSpPr>
          <p:nvPr>
            <p:ph type="ctrTitle"/>
          </p:nvPr>
        </p:nvSpPr>
        <p:spPr>
          <a:xfrm>
            <a:off x="1143000" y="25400"/>
            <a:ext cx="7315200" cy="1498600"/>
          </a:xfrm>
        </p:spPr>
        <p:txBody>
          <a:bodyPr>
            <a:normAutofit/>
          </a:bodyPr>
          <a:lstStyle/>
          <a:p>
            <a:pPr algn="ctr"/>
            <a:r>
              <a:rPr lang="en-US" dirty="0" smtClean="0"/>
              <a:t>Challenges </a:t>
            </a:r>
            <a:br>
              <a:rPr lang="en-US" dirty="0" smtClean="0"/>
            </a:br>
            <a:r>
              <a:rPr lang="en-US" dirty="0" smtClean="0"/>
              <a:t>of Being a Manager</a:t>
            </a:r>
            <a:endParaRPr lang="en-US" dirty="0" smtClean="0">
              <a:latin typeface="Calibri" pitchFamily="34" charset="0"/>
            </a:endParaRPr>
          </a:p>
        </p:txBody>
      </p:sp>
      <p:sp>
        <p:nvSpPr>
          <p:cNvPr id="80898" name="Rectangle 3"/>
          <p:cNvSpPr txBox="1">
            <a:spLocks/>
          </p:cNvSpPr>
          <p:nvPr/>
        </p:nvSpPr>
        <p:spPr bwMode="auto">
          <a:xfrm>
            <a:off x="476250" y="1828801"/>
            <a:ext cx="8229600" cy="3429000"/>
          </a:xfrm>
          <a:prstGeom prst="rect">
            <a:avLst/>
          </a:prstGeom>
          <a:noFill/>
          <a:ln w="9525">
            <a:noFill/>
            <a:miter lim="800000"/>
            <a:headEnd/>
            <a:tailEnd/>
          </a:ln>
        </p:spPr>
        <p:txBody>
          <a:bodyPr/>
          <a:lstStyle/>
          <a:p>
            <a:pPr marL="342900" indent="-342900" eaLnBrk="0" hangingPunct="0">
              <a:spcBef>
                <a:spcPct val="20000"/>
              </a:spcBef>
              <a:buFont typeface="Arial" charset="0"/>
              <a:buChar char="•"/>
            </a:pPr>
            <a:r>
              <a:rPr lang="en-US" sz="2400" dirty="0"/>
              <a:t>Challenges</a:t>
            </a:r>
          </a:p>
          <a:p>
            <a:pPr marL="742950" lvl="1" indent="-285750" eaLnBrk="0" hangingPunct="0">
              <a:spcBef>
                <a:spcPct val="20000"/>
              </a:spcBef>
              <a:buFont typeface="Arial" charset="0"/>
              <a:buChar char="–"/>
            </a:pPr>
            <a:r>
              <a:rPr lang="en-US" sz="2400" dirty="0"/>
              <a:t>Can be a thankless job</a:t>
            </a:r>
          </a:p>
          <a:p>
            <a:pPr marL="742950" lvl="1" indent="-285750" eaLnBrk="0" hangingPunct="0">
              <a:spcBef>
                <a:spcPct val="20000"/>
              </a:spcBef>
              <a:buFont typeface="Arial" charset="0"/>
              <a:buChar char="–"/>
            </a:pPr>
            <a:r>
              <a:rPr lang="en-US" sz="2400" dirty="0"/>
              <a:t>May entail clerical type duties </a:t>
            </a:r>
          </a:p>
          <a:p>
            <a:pPr marL="742950" lvl="1" indent="-285750" eaLnBrk="0" hangingPunct="0">
              <a:spcBef>
                <a:spcPct val="20000"/>
              </a:spcBef>
              <a:buFont typeface="Arial" charset="0"/>
              <a:buChar char="–"/>
            </a:pPr>
            <a:r>
              <a:rPr lang="en-US" sz="2400" dirty="0"/>
              <a:t>Managers also spend significant amounts of time in meetings and dealing with interruptions </a:t>
            </a:r>
          </a:p>
          <a:p>
            <a:pPr marL="742950" lvl="1" indent="-285750" eaLnBrk="0" hangingPunct="0">
              <a:spcBef>
                <a:spcPct val="20000"/>
              </a:spcBef>
              <a:buFont typeface="Arial" charset="0"/>
              <a:buChar char="–"/>
            </a:pPr>
            <a:r>
              <a:rPr lang="en-US" sz="2400" dirty="0"/>
              <a:t>Managers often have to deal with a variety of personalities and have to make do with limited resources</a:t>
            </a:r>
          </a:p>
        </p:txBody>
      </p:sp>
      <p:sp>
        <p:nvSpPr>
          <p:cNvPr id="2" name="Footer Placeholder 1"/>
          <p:cNvSpPr>
            <a:spLocks noGrp="1"/>
          </p:cNvSpPr>
          <p:nvPr>
            <p:ph type="ftr" sz="quarter" idx="11"/>
          </p:nvPr>
        </p:nvSpPr>
        <p:spPr/>
        <p:txBody>
          <a:bodyPr/>
          <a:lstStyle/>
          <a:p>
            <a:r>
              <a:rPr lang="en-IN" smtClean="0"/>
              <a:t>Copyright © 2016 Pearson Education, Ltd.</a:t>
            </a:r>
            <a:endParaRPr lang="en-US" dirty="0"/>
          </a:p>
        </p:txBody>
      </p:sp>
      <p:sp>
        <p:nvSpPr>
          <p:cNvPr id="3" name="Slide Number Placeholder 2"/>
          <p:cNvSpPr>
            <a:spLocks noGrp="1"/>
          </p:cNvSpPr>
          <p:nvPr>
            <p:ph type="sldNum" sz="quarter" idx="4"/>
          </p:nvPr>
        </p:nvSpPr>
        <p:spPr/>
        <p:txBody>
          <a:bodyPr/>
          <a:lstStyle/>
          <a:p>
            <a:r>
              <a:rPr lang="en-US" smtClean="0"/>
              <a:t>1-</a:t>
            </a:r>
            <a:fld id="{8B37D5FE-740C-46F5-801A-FA5477D9711F}" type="slidenum">
              <a:rPr lang="en-US" smtClean="0"/>
              <a:pPr/>
              <a:t>27</a:t>
            </a:fld>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2"/>
          <p:cNvSpPr>
            <a:spLocks noGrp="1" noChangeArrowheads="1"/>
          </p:cNvSpPr>
          <p:nvPr>
            <p:ph type="ctrTitle"/>
          </p:nvPr>
        </p:nvSpPr>
        <p:spPr>
          <a:xfrm>
            <a:off x="1143000" y="76200"/>
            <a:ext cx="6477000" cy="1219200"/>
          </a:xfrm>
        </p:spPr>
        <p:txBody>
          <a:bodyPr>
            <a:normAutofit/>
          </a:bodyPr>
          <a:lstStyle/>
          <a:p>
            <a:r>
              <a:rPr lang="en-US" dirty="0" smtClean="0">
                <a:latin typeface="Calibri" pitchFamily="34" charset="0"/>
              </a:rPr>
              <a:t>Rewards of Being a Manager</a:t>
            </a:r>
          </a:p>
        </p:txBody>
      </p:sp>
      <p:sp>
        <p:nvSpPr>
          <p:cNvPr id="82946" name="Rectangle 3"/>
          <p:cNvSpPr txBox="1">
            <a:spLocks/>
          </p:cNvSpPr>
          <p:nvPr/>
        </p:nvSpPr>
        <p:spPr bwMode="auto">
          <a:xfrm>
            <a:off x="457200" y="1828801"/>
            <a:ext cx="8229600" cy="3429000"/>
          </a:xfrm>
          <a:prstGeom prst="rect">
            <a:avLst/>
          </a:prstGeom>
          <a:noFill/>
          <a:ln w="9525">
            <a:noFill/>
            <a:miter lim="800000"/>
            <a:headEnd/>
            <a:tailEnd/>
          </a:ln>
        </p:spPr>
        <p:txBody>
          <a:bodyPr/>
          <a:lstStyle/>
          <a:p>
            <a:pPr marL="342900" indent="-342900" eaLnBrk="0" hangingPunct="0">
              <a:spcBef>
                <a:spcPct val="20000"/>
              </a:spcBef>
              <a:buFont typeface="Arial" charset="0"/>
              <a:buChar char="•"/>
            </a:pPr>
            <a:r>
              <a:rPr lang="en-US" sz="3200" dirty="0"/>
              <a:t>Rewards</a:t>
            </a:r>
          </a:p>
          <a:p>
            <a:pPr marL="742950" lvl="1" indent="-285750" eaLnBrk="0" hangingPunct="0">
              <a:spcBef>
                <a:spcPct val="20000"/>
              </a:spcBef>
              <a:buFont typeface="Arial" charset="0"/>
              <a:buChar char="–"/>
            </a:pPr>
            <a:r>
              <a:rPr lang="en-US" sz="2800" dirty="0"/>
              <a:t>Responsible for creating a productive work </a:t>
            </a:r>
            <a:r>
              <a:rPr lang="en-US" sz="2800" dirty="0" smtClean="0"/>
              <a:t>environment.</a:t>
            </a:r>
            <a:endParaRPr lang="en-US" sz="2800" dirty="0"/>
          </a:p>
          <a:p>
            <a:pPr marL="742950" lvl="1" indent="-285750" eaLnBrk="0" hangingPunct="0">
              <a:spcBef>
                <a:spcPct val="20000"/>
              </a:spcBef>
              <a:buFont typeface="Arial" charset="0"/>
              <a:buChar char="–"/>
            </a:pPr>
            <a:r>
              <a:rPr lang="en-US" sz="2800" dirty="0"/>
              <a:t>Recognition and status in your organization and in the </a:t>
            </a:r>
            <a:r>
              <a:rPr lang="en-US" sz="2800" dirty="0" smtClean="0"/>
              <a:t>community.</a:t>
            </a:r>
            <a:endParaRPr lang="en-US" sz="2800" dirty="0"/>
          </a:p>
          <a:p>
            <a:pPr marL="742950" lvl="1" indent="-285750" eaLnBrk="0" hangingPunct="0">
              <a:spcBef>
                <a:spcPct val="20000"/>
              </a:spcBef>
              <a:buFont typeface="Arial" charset="0"/>
              <a:buChar char="–"/>
            </a:pPr>
            <a:r>
              <a:rPr lang="en-US" sz="2800" dirty="0"/>
              <a:t>Attractive compensation in the form of salaries, bonuses, and stock </a:t>
            </a:r>
            <a:r>
              <a:rPr lang="en-US" sz="2800" dirty="0" smtClean="0"/>
              <a:t>options.</a:t>
            </a:r>
            <a:endParaRPr lang="en-US" sz="2800" dirty="0"/>
          </a:p>
        </p:txBody>
      </p:sp>
      <p:sp>
        <p:nvSpPr>
          <p:cNvPr id="2" name="Footer Placeholder 1"/>
          <p:cNvSpPr>
            <a:spLocks noGrp="1"/>
          </p:cNvSpPr>
          <p:nvPr>
            <p:ph type="ftr" sz="quarter" idx="11"/>
          </p:nvPr>
        </p:nvSpPr>
        <p:spPr/>
        <p:txBody>
          <a:bodyPr/>
          <a:lstStyle/>
          <a:p>
            <a:r>
              <a:rPr lang="en-IN" smtClean="0"/>
              <a:t>Copyright © 2016 Pearson Education, Ltd.</a:t>
            </a:r>
            <a:endParaRPr lang="en-US" dirty="0"/>
          </a:p>
        </p:txBody>
      </p:sp>
      <p:sp>
        <p:nvSpPr>
          <p:cNvPr id="3" name="Slide Number Placeholder 2"/>
          <p:cNvSpPr>
            <a:spLocks noGrp="1"/>
          </p:cNvSpPr>
          <p:nvPr>
            <p:ph type="sldNum" sz="quarter" idx="4"/>
          </p:nvPr>
        </p:nvSpPr>
        <p:spPr/>
        <p:txBody>
          <a:bodyPr/>
          <a:lstStyle/>
          <a:p>
            <a:r>
              <a:rPr lang="en-US" smtClean="0"/>
              <a:t>1-</a:t>
            </a:r>
            <a:fld id="{8B37D5FE-740C-46F5-801A-FA5477D9711F}" type="slidenum">
              <a:rPr lang="en-US" smtClean="0"/>
              <a:pPr/>
              <a:t>28</a:t>
            </a:fld>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2"/>
          <p:cNvSpPr>
            <a:spLocks noGrp="1" noChangeArrowheads="1"/>
          </p:cNvSpPr>
          <p:nvPr>
            <p:ph type="ctrTitle"/>
          </p:nvPr>
        </p:nvSpPr>
        <p:spPr>
          <a:xfrm>
            <a:off x="762000" y="152400"/>
            <a:ext cx="7683500" cy="1143000"/>
          </a:xfrm>
        </p:spPr>
        <p:txBody>
          <a:bodyPr>
            <a:normAutofit/>
          </a:bodyPr>
          <a:lstStyle/>
          <a:p>
            <a:pPr algn="ctr"/>
            <a:r>
              <a:rPr lang="en-US" sz="2400" dirty="0" smtClean="0"/>
              <a:t>Exhibit 1-10</a:t>
            </a:r>
            <a:br>
              <a:rPr lang="en-US" sz="2400" dirty="0" smtClean="0"/>
            </a:br>
            <a:r>
              <a:rPr lang="en-US" sz="2400" dirty="0" smtClean="0"/>
              <a:t>Rewards and Challenges of Being a Manager</a:t>
            </a:r>
          </a:p>
        </p:txBody>
      </p:sp>
      <p:sp>
        <p:nvSpPr>
          <p:cNvPr id="3" name="Subtitle 2"/>
          <p:cNvSpPr>
            <a:spLocks noGrp="1"/>
          </p:cNvSpPr>
          <p:nvPr>
            <p:ph type="subTitle" idx="1"/>
          </p:nvPr>
        </p:nvSpPr>
        <p:spPr/>
        <p:txBody>
          <a:bodyPr/>
          <a:lstStyle/>
          <a:p>
            <a:endParaRPr lang="en-US" dirty="0"/>
          </a:p>
        </p:txBody>
      </p:sp>
      <p:pic>
        <p:nvPicPr>
          <p:cNvPr id="84994" name="Picture 2"/>
          <p:cNvPicPr>
            <a:picLocks noChangeAspect="1" noChangeArrowheads="1"/>
          </p:cNvPicPr>
          <p:nvPr/>
        </p:nvPicPr>
        <p:blipFill>
          <a:blip r:embed="rId3" cstate="print"/>
          <a:srcRect/>
          <a:stretch>
            <a:fillRect/>
          </a:stretch>
        </p:blipFill>
        <p:spPr bwMode="auto">
          <a:xfrm>
            <a:off x="0" y="1676400"/>
            <a:ext cx="9144000" cy="3581399"/>
          </a:xfrm>
          <a:prstGeom prst="rect">
            <a:avLst/>
          </a:prstGeom>
          <a:noFill/>
          <a:ln w="9525">
            <a:noFill/>
            <a:miter lim="800000"/>
            <a:headEnd/>
            <a:tailEnd/>
          </a:ln>
        </p:spPr>
      </p:pic>
      <p:sp>
        <p:nvSpPr>
          <p:cNvPr id="2" name="Footer Placeholder 1"/>
          <p:cNvSpPr>
            <a:spLocks noGrp="1"/>
          </p:cNvSpPr>
          <p:nvPr>
            <p:ph type="ftr" sz="quarter" idx="11"/>
          </p:nvPr>
        </p:nvSpPr>
        <p:spPr/>
        <p:txBody>
          <a:bodyPr/>
          <a:lstStyle/>
          <a:p>
            <a:r>
              <a:rPr lang="en-IN" smtClean="0"/>
              <a:t>Copyright © 2016 Pearson Education, Ltd.</a:t>
            </a:r>
            <a:endParaRPr lang="en-US" dirty="0"/>
          </a:p>
        </p:txBody>
      </p:sp>
      <p:sp>
        <p:nvSpPr>
          <p:cNvPr id="4" name="Slide Number Placeholder 3"/>
          <p:cNvSpPr>
            <a:spLocks noGrp="1"/>
          </p:cNvSpPr>
          <p:nvPr>
            <p:ph type="sldNum" sz="quarter" idx="4"/>
          </p:nvPr>
        </p:nvSpPr>
        <p:spPr/>
        <p:txBody>
          <a:bodyPr/>
          <a:lstStyle/>
          <a:p>
            <a:r>
              <a:rPr lang="en-US" smtClean="0"/>
              <a:t>1-</a:t>
            </a:r>
            <a:fld id="{8B37D5FE-740C-46F5-801A-FA5477D9711F}" type="slidenum">
              <a:rPr lang="en-US" smtClean="0"/>
              <a:pPr/>
              <a:t>29</a:t>
            </a:fld>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ChangeArrowheads="1"/>
          </p:cNvSpPr>
          <p:nvPr>
            <p:ph type="ctrTitle"/>
          </p:nvPr>
        </p:nvSpPr>
        <p:spPr>
          <a:xfrm>
            <a:off x="1219200" y="457200"/>
            <a:ext cx="7239000" cy="1600200"/>
          </a:xfrm>
        </p:spPr>
        <p:txBody>
          <a:bodyPr>
            <a:normAutofit/>
          </a:bodyPr>
          <a:lstStyle/>
          <a:p>
            <a:r>
              <a:rPr lang="en-US" dirty="0" smtClean="0"/>
              <a:t>Why Are Managers Important?</a:t>
            </a:r>
            <a:endParaRPr lang="en-US" dirty="0" smtClean="0">
              <a:latin typeface="Calibri" pitchFamily="34" charset="0"/>
            </a:endParaRPr>
          </a:p>
        </p:txBody>
      </p:sp>
      <p:sp>
        <p:nvSpPr>
          <p:cNvPr id="31746" name="Rectangle 3"/>
          <p:cNvSpPr>
            <a:spLocks noGrp="1"/>
          </p:cNvSpPr>
          <p:nvPr>
            <p:ph type="subTitle" idx="1"/>
          </p:nvPr>
        </p:nvSpPr>
        <p:spPr>
          <a:xfrm>
            <a:off x="4572000" y="2438400"/>
            <a:ext cx="3886200" cy="2743199"/>
          </a:xfrm>
        </p:spPr>
        <p:txBody>
          <a:bodyPr>
            <a:normAutofit fontScale="40000" lnSpcReduction="20000"/>
          </a:bodyPr>
          <a:lstStyle/>
          <a:p>
            <a:r>
              <a:rPr lang="en-US" sz="4500" dirty="0" smtClean="0"/>
              <a:t>Organizations need their managerial skills and abilities more than ever in these uncertain, complex, and chaotic times.</a:t>
            </a:r>
          </a:p>
          <a:p>
            <a:r>
              <a:rPr lang="en-US" sz="4500" dirty="0" smtClean="0"/>
              <a:t>Managerial skills and abilities are critical in getting things done.</a:t>
            </a:r>
          </a:p>
          <a:p>
            <a:r>
              <a:rPr lang="en-US" sz="4500" dirty="0" smtClean="0"/>
              <a:t>The quality of the employee/supervisor relationship is the most important variable in productivity and loyalty.</a:t>
            </a:r>
          </a:p>
          <a:p>
            <a:endParaRPr lang="en-US" dirty="0" smtClean="0">
              <a:latin typeface="Calibri" pitchFamily="34" charset="0"/>
            </a:endParaRPr>
          </a:p>
        </p:txBody>
      </p:sp>
      <p:sp>
        <p:nvSpPr>
          <p:cNvPr id="2" name="Footer Placeholder 1"/>
          <p:cNvSpPr>
            <a:spLocks noGrp="1"/>
          </p:cNvSpPr>
          <p:nvPr>
            <p:ph type="ftr" sz="quarter" idx="11"/>
          </p:nvPr>
        </p:nvSpPr>
        <p:spPr/>
        <p:txBody>
          <a:bodyPr/>
          <a:lstStyle/>
          <a:p>
            <a:r>
              <a:rPr lang="en-IN" smtClean="0"/>
              <a:t>Copyright © 2016 Pearson Education, Ltd.</a:t>
            </a:r>
            <a:endParaRPr lang="en-US" dirty="0"/>
          </a:p>
        </p:txBody>
      </p:sp>
      <p:sp>
        <p:nvSpPr>
          <p:cNvPr id="3" name="Slide Number Placeholder 2"/>
          <p:cNvSpPr>
            <a:spLocks noGrp="1"/>
          </p:cNvSpPr>
          <p:nvPr>
            <p:ph type="sldNum" sz="quarter" idx="4"/>
          </p:nvPr>
        </p:nvSpPr>
        <p:spPr/>
        <p:txBody>
          <a:bodyPr/>
          <a:lstStyle/>
          <a:p>
            <a:r>
              <a:rPr lang="en-US" smtClean="0"/>
              <a:t>1-</a:t>
            </a:r>
            <a:fld id="{8B37D5FE-740C-46F5-801A-FA5477D9711F}" type="slidenum">
              <a:rPr lang="en-US" smtClean="0"/>
              <a:pPr/>
              <a:t>3</a:t>
            </a:fld>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2"/>
          <p:cNvSpPr>
            <a:spLocks noGrp="1" noChangeArrowheads="1"/>
          </p:cNvSpPr>
          <p:nvPr>
            <p:ph type="ctrTitle"/>
          </p:nvPr>
        </p:nvSpPr>
        <p:spPr>
          <a:xfrm>
            <a:off x="1600200" y="152400"/>
            <a:ext cx="6858000" cy="1066800"/>
          </a:xfrm>
        </p:spPr>
        <p:txBody>
          <a:bodyPr/>
          <a:lstStyle/>
          <a:p>
            <a:r>
              <a:rPr lang="en-US" dirty="0" smtClean="0">
                <a:latin typeface="Calibri" pitchFamily="34" charset="0"/>
              </a:rPr>
              <a:t>Review Learning OBJECTIVE 1.1</a:t>
            </a:r>
          </a:p>
        </p:txBody>
      </p:sp>
      <p:sp>
        <p:nvSpPr>
          <p:cNvPr id="87042" name="Rectangle 3"/>
          <p:cNvSpPr txBox="1">
            <a:spLocks/>
          </p:cNvSpPr>
          <p:nvPr/>
        </p:nvSpPr>
        <p:spPr bwMode="auto">
          <a:xfrm>
            <a:off x="457200" y="1676401"/>
            <a:ext cx="8229600" cy="3581399"/>
          </a:xfrm>
          <a:prstGeom prst="rect">
            <a:avLst/>
          </a:prstGeom>
          <a:noFill/>
          <a:ln w="9525">
            <a:noFill/>
            <a:miter lim="800000"/>
            <a:headEnd/>
            <a:tailEnd/>
          </a:ln>
        </p:spPr>
        <p:txBody>
          <a:bodyPr/>
          <a:lstStyle/>
          <a:p>
            <a:pPr marL="342900" indent="-342900" eaLnBrk="0" hangingPunct="0">
              <a:spcBef>
                <a:spcPct val="20000"/>
              </a:spcBef>
              <a:buFont typeface="Arial" charset="0"/>
              <a:buChar char="•"/>
            </a:pPr>
            <a:r>
              <a:rPr lang="en-US" sz="2800" b="1" dirty="0"/>
              <a:t>Explain why managers are important to organizations.</a:t>
            </a:r>
          </a:p>
          <a:p>
            <a:pPr marL="742950" lvl="1" indent="-285750" eaLnBrk="0" hangingPunct="0">
              <a:spcBef>
                <a:spcPct val="20000"/>
              </a:spcBef>
              <a:buFont typeface="Arial" charset="0"/>
              <a:buChar char="–"/>
            </a:pPr>
            <a:r>
              <a:rPr lang="en-US" sz="2400" dirty="0"/>
              <a:t>Organizations need their managerial skills and abilities in uncertain, complex, and chaotic </a:t>
            </a:r>
            <a:r>
              <a:rPr lang="en-US" sz="2400" dirty="0" smtClean="0"/>
              <a:t>times.</a:t>
            </a:r>
            <a:endParaRPr lang="en-US" sz="2400" dirty="0"/>
          </a:p>
          <a:p>
            <a:pPr marL="742950" lvl="1" indent="-285750" eaLnBrk="0" hangingPunct="0">
              <a:spcBef>
                <a:spcPct val="20000"/>
              </a:spcBef>
              <a:buFont typeface="Arial" charset="0"/>
              <a:buChar char="–"/>
            </a:pPr>
            <a:r>
              <a:rPr lang="en-US" sz="2400" dirty="0"/>
              <a:t>Managers are critical to getting things done in </a:t>
            </a:r>
            <a:r>
              <a:rPr lang="en-US" sz="2400" dirty="0" smtClean="0"/>
              <a:t>organizations.</a:t>
            </a:r>
            <a:endParaRPr lang="en-US" sz="2400" dirty="0"/>
          </a:p>
          <a:p>
            <a:pPr marL="742950" lvl="1" indent="-285750" eaLnBrk="0" hangingPunct="0">
              <a:spcBef>
                <a:spcPct val="20000"/>
              </a:spcBef>
              <a:buFont typeface="Arial" charset="0"/>
              <a:buChar char="–"/>
            </a:pPr>
            <a:r>
              <a:rPr lang="en-US" sz="2400" dirty="0"/>
              <a:t>Managers contribute to employee productivity and </a:t>
            </a:r>
            <a:r>
              <a:rPr lang="en-US" sz="2400" dirty="0" smtClean="0"/>
              <a:t>loyalty.</a:t>
            </a:r>
            <a:endParaRPr lang="en-US" sz="2400" dirty="0"/>
          </a:p>
        </p:txBody>
      </p:sp>
      <p:sp>
        <p:nvSpPr>
          <p:cNvPr id="2" name="Footer Placeholder 1"/>
          <p:cNvSpPr>
            <a:spLocks noGrp="1"/>
          </p:cNvSpPr>
          <p:nvPr>
            <p:ph type="ftr" sz="quarter" idx="11"/>
          </p:nvPr>
        </p:nvSpPr>
        <p:spPr/>
        <p:txBody>
          <a:bodyPr/>
          <a:lstStyle/>
          <a:p>
            <a:r>
              <a:rPr lang="en-IN" smtClean="0"/>
              <a:t>Copyright © 2016 Pearson Education, Ltd.</a:t>
            </a:r>
            <a:endParaRPr lang="en-US" dirty="0"/>
          </a:p>
        </p:txBody>
      </p:sp>
      <p:sp>
        <p:nvSpPr>
          <p:cNvPr id="3" name="Slide Number Placeholder 2"/>
          <p:cNvSpPr>
            <a:spLocks noGrp="1"/>
          </p:cNvSpPr>
          <p:nvPr>
            <p:ph type="sldNum" sz="quarter" idx="4"/>
          </p:nvPr>
        </p:nvSpPr>
        <p:spPr/>
        <p:txBody>
          <a:bodyPr/>
          <a:lstStyle/>
          <a:p>
            <a:r>
              <a:rPr lang="en-US" smtClean="0"/>
              <a:t>1-</a:t>
            </a:r>
            <a:fld id="{8B37D5FE-740C-46F5-801A-FA5477D9711F}" type="slidenum">
              <a:rPr lang="en-US" smtClean="0"/>
              <a:pPr/>
              <a:t>30</a:t>
            </a:fld>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2"/>
          <p:cNvSpPr>
            <a:spLocks noGrp="1" noChangeArrowheads="1"/>
          </p:cNvSpPr>
          <p:nvPr>
            <p:ph type="ctrTitle"/>
          </p:nvPr>
        </p:nvSpPr>
        <p:spPr>
          <a:xfrm>
            <a:off x="1143000" y="152400"/>
            <a:ext cx="7162800" cy="990600"/>
          </a:xfrm>
        </p:spPr>
        <p:txBody>
          <a:bodyPr/>
          <a:lstStyle/>
          <a:p>
            <a:pPr algn="ctr"/>
            <a:r>
              <a:rPr lang="en-US" dirty="0" smtClean="0">
                <a:latin typeface="Calibri" pitchFamily="34" charset="0"/>
              </a:rPr>
              <a:t>Review Learning OBJECTIVE 1.2</a:t>
            </a:r>
          </a:p>
        </p:txBody>
      </p:sp>
      <p:sp>
        <p:nvSpPr>
          <p:cNvPr id="89090" name="Rectangle 3"/>
          <p:cNvSpPr txBox="1">
            <a:spLocks/>
          </p:cNvSpPr>
          <p:nvPr/>
        </p:nvSpPr>
        <p:spPr bwMode="auto">
          <a:xfrm>
            <a:off x="457200" y="1524000"/>
            <a:ext cx="8229600" cy="3809999"/>
          </a:xfrm>
          <a:prstGeom prst="rect">
            <a:avLst/>
          </a:prstGeom>
          <a:noFill/>
          <a:ln w="9525">
            <a:noFill/>
            <a:miter lim="800000"/>
            <a:headEnd/>
            <a:tailEnd/>
          </a:ln>
        </p:spPr>
        <p:txBody>
          <a:bodyPr/>
          <a:lstStyle/>
          <a:p>
            <a:pPr marL="342900" indent="-342900" eaLnBrk="0" hangingPunct="0">
              <a:spcBef>
                <a:spcPct val="20000"/>
              </a:spcBef>
              <a:buFont typeface="Arial" charset="0"/>
              <a:buChar char="•"/>
            </a:pPr>
            <a:r>
              <a:rPr lang="en-US" sz="2800" b="1" dirty="0"/>
              <a:t>Tell who managers are and where they work.</a:t>
            </a:r>
          </a:p>
          <a:p>
            <a:pPr marL="742950" lvl="1" indent="-285750" eaLnBrk="0" hangingPunct="0">
              <a:spcBef>
                <a:spcPct val="20000"/>
              </a:spcBef>
              <a:buFont typeface="Arial" charset="0"/>
              <a:buChar char="–"/>
            </a:pPr>
            <a:r>
              <a:rPr lang="en-US" sz="2400" dirty="0"/>
              <a:t>Managers coordinate and oversee the work of other people so that organizational goals can be </a:t>
            </a:r>
            <a:r>
              <a:rPr lang="en-US" sz="2400" dirty="0" smtClean="0"/>
              <a:t>accomplished.</a:t>
            </a:r>
            <a:endParaRPr lang="en-US" sz="2400" dirty="0"/>
          </a:p>
          <a:p>
            <a:pPr marL="742950" lvl="1" indent="-285750" eaLnBrk="0" hangingPunct="0">
              <a:spcBef>
                <a:spcPct val="20000"/>
              </a:spcBef>
              <a:buFont typeface="Arial" charset="0"/>
              <a:buChar char="–"/>
            </a:pPr>
            <a:r>
              <a:rPr lang="en-US" sz="2400" dirty="0"/>
              <a:t>Managers work in an organization, which is a deliberate arrangement of people </a:t>
            </a:r>
            <a:r>
              <a:rPr lang="en-US" sz="2400" dirty="0" smtClean="0"/>
              <a:t>to</a:t>
            </a:r>
          </a:p>
          <a:p>
            <a:pPr marL="742950" lvl="1" indent="-285750" eaLnBrk="0" hangingPunct="0">
              <a:spcBef>
                <a:spcPct val="20000"/>
              </a:spcBef>
            </a:pPr>
            <a:r>
              <a:rPr lang="en-US" sz="2400" dirty="0" smtClean="0"/>
              <a:t>	accomplish </a:t>
            </a:r>
            <a:r>
              <a:rPr lang="en-US" sz="2400" dirty="0"/>
              <a:t>some specific </a:t>
            </a:r>
            <a:r>
              <a:rPr lang="en-US" sz="2400" dirty="0" smtClean="0"/>
              <a:t>purpose.</a:t>
            </a:r>
            <a:endParaRPr lang="en-US" sz="2400" dirty="0"/>
          </a:p>
        </p:txBody>
      </p:sp>
      <p:sp>
        <p:nvSpPr>
          <p:cNvPr id="6" name="Rectangle 5"/>
          <p:cNvSpPr/>
          <p:nvPr/>
        </p:nvSpPr>
        <p:spPr>
          <a:xfrm rot="10800000" flipH="1" flipV="1">
            <a:off x="8610600" y="6611779"/>
            <a:ext cx="582945" cy="246221"/>
          </a:xfrm>
          <a:prstGeom prst="rect">
            <a:avLst/>
          </a:prstGeom>
        </p:spPr>
        <p:txBody>
          <a:bodyPr wrap="square">
            <a:spAutoFit/>
          </a:bodyPr>
          <a:lstStyle/>
          <a:p>
            <a:r>
              <a:rPr lang="en-US" sz="1000" dirty="0" smtClean="0"/>
              <a:t>1 – 31</a:t>
            </a:r>
          </a:p>
        </p:txBody>
      </p:sp>
      <p:sp>
        <p:nvSpPr>
          <p:cNvPr id="2" name="Footer Placeholder 1"/>
          <p:cNvSpPr>
            <a:spLocks noGrp="1"/>
          </p:cNvSpPr>
          <p:nvPr>
            <p:ph type="ftr" sz="quarter" idx="11"/>
          </p:nvPr>
        </p:nvSpPr>
        <p:spPr/>
        <p:txBody>
          <a:bodyPr/>
          <a:lstStyle/>
          <a:p>
            <a:r>
              <a:rPr lang="en-IN" smtClean="0"/>
              <a:t>Copyright © 2016 Pearson Education, Ltd.</a:t>
            </a:r>
            <a:endParaRPr lang="en-US" dirty="0"/>
          </a:p>
        </p:txBody>
      </p:sp>
      <p:sp>
        <p:nvSpPr>
          <p:cNvPr id="3" name="Slide Number Placeholder 2"/>
          <p:cNvSpPr>
            <a:spLocks noGrp="1"/>
          </p:cNvSpPr>
          <p:nvPr>
            <p:ph type="sldNum" sz="quarter" idx="4"/>
          </p:nvPr>
        </p:nvSpPr>
        <p:spPr/>
        <p:txBody>
          <a:bodyPr/>
          <a:lstStyle/>
          <a:p>
            <a:r>
              <a:rPr lang="en-US" smtClean="0"/>
              <a:t>1-</a:t>
            </a:r>
            <a:fld id="{8B37D5FE-740C-46F5-801A-FA5477D9711F}" type="slidenum">
              <a:rPr lang="en-US" smtClean="0"/>
              <a:pPr/>
              <a:t>31</a:t>
            </a:fld>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2"/>
          <p:cNvSpPr>
            <a:spLocks noGrp="1" noChangeArrowheads="1"/>
          </p:cNvSpPr>
          <p:nvPr>
            <p:ph type="ctrTitle"/>
          </p:nvPr>
        </p:nvSpPr>
        <p:spPr>
          <a:xfrm>
            <a:off x="1295400" y="152400"/>
            <a:ext cx="6705600" cy="990600"/>
          </a:xfrm>
        </p:spPr>
        <p:txBody>
          <a:bodyPr>
            <a:noAutofit/>
          </a:bodyPr>
          <a:lstStyle/>
          <a:p>
            <a:r>
              <a:rPr lang="en-US" dirty="0" smtClean="0">
                <a:latin typeface="Calibri" pitchFamily="34" charset="0"/>
              </a:rPr>
              <a:t>Review Learning OBJECTIVE 1.3</a:t>
            </a:r>
          </a:p>
        </p:txBody>
      </p:sp>
      <p:sp>
        <p:nvSpPr>
          <p:cNvPr id="91138" name="Rectangle 3"/>
          <p:cNvSpPr txBox="1">
            <a:spLocks/>
          </p:cNvSpPr>
          <p:nvPr/>
        </p:nvSpPr>
        <p:spPr bwMode="auto">
          <a:xfrm>
            <a:off x="457200" y="1524001"/>
            <a:ext cx="8229600" cy="3657600"/>
          </a:xfrm>
          <a:prstGeom prst="rect">
            <a:avLst/>
          </a:prstGeom>
          <a:noFill/>
          <a:ln w="9525">
            <a:noFill/>
            <a:miter lim="800000"/>
            <a:headEnd/>
            <a:tailEnd/>
          </a:ln>
        </p:spPr>
        <p:txBody>
          <a:bodyPr/>
          <a:lstStyle/>
          <a:p>
            <a:pPr marL="342900" indent="-342900" eaLnBrk="0" hangingPunct="0">
              <a:spcBef>
                <a:spcPct val="20000"/>
              </a:spcBef>
              <a:buFont typeface="Arial" charset="0"/>
              <a:buChar char="•"/>
            </a:pPr>
            <a:r>
              <a:rPr lang="en-US" sz="2800" b="1" dirty="0"/>
              <a:t>Describe the functions, roles, and skills of managers.</a:t>
            </a:r>
          </a:p>
          <a:p>
            <a:pPr marL="742950" lvl="1" indent="-285750" eaLnBrk="0" hangingPunct="0">
              <a:spcBef>
                <a:spcPct val="20000"/>
              </a:spcBef>
              <a:buFont typeface="Arial" charset="0"/>
              <a:buChar char="–"/>
            </a:pPr>
            <a:r>
              <a:rPr lang="en-US" sz="2400" dirty="0"/>
              <a:t>Management involves coordinating and overseeing the efficient and effective completion of others’ work activities. </a:t>
            </a:r>
          </a:p>
          <a:p>
            <a:pPr marL="742950" lvl="1" indent="-285750" eaLnBrk="0" hangingPunct="0">
              <a:spcBef>
                <a:spcPct val="20000"/>
              </a:spcBef>
              <a:buFont typeface="Arial" charset="0"/>
              <a:buChar char="–"/>
            </a:pPr>
            <a:r>
              <a:rPr lang="en-US" sz="2400" dirty="0"/>
              <a:t>The four functions of management include planning, organizing, leading, and controlling.</a:t>
            </a:r>
          </a:p>
        </p:txBody>
      </p:sp>
      <p:sp>
        <p:nvSpPr>
          <p:cNvPr id="2" name="Footer Placeholder 1"/>
          <p:cNvSpPr>
            <a:spLocks noGrp="1"/>
          </p:cNvSpPr>
          <p:nvPr>
            <p:ph type="ftr" sz="quarter" idx="11"/>
          </p:nvPr>
        </p:nvSpPr>
        <p:spPr/>
        <p:txBody>
          <a:bodyPr/>
          <a:lstStyle/>
          <a:p>
            <a:r>
              <a:rPr lang="en-IN" smtClean="0"/>
              <a:t>Copyright © 2016 Pearson Education, Ltd.</a:t>
            </a:r>
            <a:endParaRPr lang="en-US" dirty="0"/>
          </a:p>
        </p:txBody>
      </p:sp>
      <p:sp>
        <p:nvSpPr>
          <p:cNvPr id="3" name="Slide Number Placeholder 2"/>
          <p:cNvSpPr>
            <a:spLocks noGrp="1"/>
          </p:cNvSpPr>
          <p:nvPr>
            <p:ph type="sldNum" sz="quarter" idx="4"/>
          </p:nvPr>
        </p:nvSpPr>
        <p:spPr/>
        <p:txBody>
          <a:bodyPr/>
          <a:lstStyle/>
          <a:p>
            <a:r>
              <a:rPr lang="en-US" smtClean="0"/>
              <a:t>1-</a:t>
            </a:r>
            <a:fld id="{8B37D5FE-740C-46F5-801A-FA5477D9711F}" type="slidenum">
              <a:rPr lang="en-US" smtClean="0"/>
              <a:pPr/>
              <a:t>32</a:t>
            </a:fld>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Rectangle 2"/>
          <p:cNvSpPr>
            <a:spLocks noGrp="1" noChangeArrowheads="1"/>
          </p:cNvSpPr>
          <p:nvPr>
            <p:ph type="ctrTitle"/>
          </p:nvPr>
        </p:nvSpPr>
        <p:spPr>
          <a:xfrm>
            <a:off x="685800" y="381000"/>
            <a:ext cx="8153400" cy="685800"/>
          </a:xfrm>
        </p:spPr>
        <p:txBody>
          <a:bodyPr>
            <a:noAutofit/>
          </a:bodyPr>
          <a:lstStyle/>
          <a:p>
            <a:pPr algn="ctr"/>
            <a:r>
              <a:rPr lang="en-US" dirty="0" smtClean="0">
                <a:latin typeface="Calibri" pitchFamily="34" charset="0"/>
              </a:rPr>
              <a:t>Review Learning OBJECTIVE 1.3 (cont.)</a:t>
            </a:r>
          </a:p>
        </p:txBody>
      </p:sp>
      <p:sp>
        <p:nvSpPr>
          <p:cNvPr id="93186" name="Rectangle 3"/>
          <p:cNvSpPr txBox="1">
            <a:spLocks/>
          </p:cNvSpPr>
          <p:nvPr/>
        </p:nvSpPr>
        <p:spPr bwMode="auto">
          <a:xfrm>
            <a:off x="457200" y="1219200"/>
            <a:ext cx="8229600" cy="4114800"/>
          </a:xfrm>
          <a:prstGeom prst="rect">
            <a:avLst/>
          </a:prstGeom>
          <a:noFill/>
          <a:ln w="9525">
            <a:noFill/>
            <a:miter lim="800000"/>
            <a:headEnd/>
            <a:tailEnd/>
          </a:ln>
        </p:spPr>
        <p:txBody>
          <a:bodyPr/>
          <a:lstStyle/>
          <a:p>
            <a:pPr marL="342900" indent="-342900" eaLnBrk="0" hangingPunct="0">
              <a:spcBef>
                <a:spcPct val="20000"/>
              </a:spcBef>
              <a:buFont typeface="Arial" charset="0"/>
              <a:buChar char="•"/>
            </a:pPr>
            <a:r>
              <a:rPr lang="en-US" sz="2400" dirty="0"/>
              <a:t>Mintzberg’s managerial roles include:</a:t>
            </a:r>
          </a:p>
          <a:p>
            <a:pPr marL="742950" lvl="1" indent="-285750" eaLnBrk="0" hangingPunct="0">
              <a:spcBef>
                <a:spcPct val="20000"/>
              </a:spcBef>
              <a:buFont typeface="Arial" charset="0"/>
              <a:buChar char="–"/>
            </a:pPr>
            <a:r>
              <a:rPr lang="en-US" sz="2400" dirty="0" smtClean="0"/>
              <a:t>Interpersonal</a:t>
            </a:r>
            <a:r>
              <a:rPr lang="en-US" sz="2400" dirty="0"/>
              <a:t>, involve people and other ceremonial/symbolic duties (figurehead, leader, and liaison</a:t>
            </a:r>
            <a:r>
              <a:rPr lang="en-US" sz="2400" dirty="0" smtClean="0"/>
              <a:t>).</a:t>
            </a:r>
            <a:endParaRPr lang="en-US" sz="2400" dirty="0"/>
          </a:p>
          <a:p>
            <a:pPr marL="742950" lvl="1" indent="-285750" eaLnBrk="0" hangingPunct="0">
              <a:spcBef>
                <a:spcPct val="20000"/>
              </a:spcBef>
              <a:buFont typeface="Arial" charset="0"/>
              <a:buChar char="–"/>
            </a:pPr>
            <a:r>
              <a:rPr lang="en-US" sz="2400" dirty="0" smtClean="0"/>
              <a:t>Informational</a:t>
            </a:r>
            <a:r>
              <a:rPr lang="en-US" sz="2400" dirty="0"/>
              <a:t>, </a:t>
            </a:r>
            <a:r>
              <a:rPr lang="en-US" sz="2400" dirty="0" smtClean="0"/>
              <a:t>collecting</a:t>
            </a:r>
            <a:r>
              <a:rPr lang="en-US" sz="2400" dirty="0"/>
              <a:t>, receiving, and disseminating information (monitor, disseminator, and spokesperson</a:t>
            </a:r>
            <a:r>
              <a:rPr lang="en-US" sz="2400" dirty="0" smtClean="0"/>
              <a:t>).</a:t>
            </a:r>
            <a:endParaRPr lang="en-US" sz="2400" dirty="0"/>
          </a:p>
          <a:p>
            <a:pPr marL="742950" lvl="1" indent="-285750" eaLnBrk="0" hangingPunct="0">
              <a:spcBef>
                <a:spcPct val="20000"/>
              </a:spcBef>
              <a:buFont typeface="Arial" charset="0"/>
              <a:buChar char="–"/>
            </a:pPr>
            <a:r>
              <a:rPr lang="en-US" sz="2400" dirty="0"/>
              <a:t>Decisional, making choices (entrepreneur, disturbance handler, resource allocator, and negotiator</a:t>
            </a:r>
            <a:r>
              <a:rPr lang="en-US" sz="2400" dirty="0" smtClean="0"/>
              <a:t>).</a:t>
            </a:r>
            <a:endParaRPr lang="en-US" sz="2400" dirty="0"/>
          </a:p>
        </p:txBody>
      </p:sp>
      <p:sp>
        <p:nvSpPr>
          <p:cNvPr id="2" name="Footer Placeholder 1"/>
          <p:cNvSpPr>
            <a:spLocks noGrp="1"/>
          </p:cNvSpPr>
          <p:nvPr>
            <p:ph type="ftr" sz="quarter" idx="11"/>
          </p:nvPr>
        </p:nvSpPr>
        <p:spPr/>
        <p:txBody>
          <a:bodyPr/>
          <a:lstStyle/>
          <a:p>
            <a:r>
              <a:rPr lang="en-IN" smtClean="0"/>
              <a:t>Copyright © 2016 Pearson Education, Ltd.</a:t>
            </a:r>
            <a:endParaRPr lang="en-US" dirty="0"/>
          </a:p>
        </p:txBody>
      </p:sp>
      <p:sp>
        <p:nvSpPr>
          <p:cNvPr id="3" name="Slide Number Placeholder 2"/>
          <p:cNvSpPr>
            <a:spLocks noGrp="1"/>
          </p:cNvSpPr>
          <p:nvPr>
            <p:ph type="sldNum" sz="quarter" idx="4"/>
          </p:nvPr>
        </p:nvSpPr>
        <p:spPr/>
        <p:txBody>
          <a:bodyPr/>
          <a:lstStyle/>
          <a:p>
            <a:r>
              <a:rPr lang="en-US" smtClean="0"/>
              <a:t>1-</a:t>
            </a:r>
            <a:fld id="{8B37D5FE-740C-46F5-801A-FA5477D9711F}" type="slidenum">
              <a:rPr lang="en-US" smtClean="0"/>
              <a:pPr/>
              <a:t>33</a:t>
            </a:fld>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ph type="ctrTitle"/>
          </p:nvPr>
        </p:nvSpPr>
        <p:spPr>
          <a:xfrm>
            <a:off x="685800" y="381000"/>
            <a:ext cx="8153400" cy="685800"/>
          </a:xfrm>
        </p:spPr>
        <p:txBody>
          <a:bodyPr>
            <a:noAutofit/>
          </a:bodyPr>
          <a:lstStyle/>
          <a:p>
            <a:pPr algn="ctr"/>
            <a:r>
              <a:rPr lang="en-US" dirty="0" smtClean="0">
                <a:latin typeface="Calibri" pitchFamily="34" charset="0"/>
              </a:rPr>
              <a:t>Review Learning OBJECTIVE 1.3 (cont.)</a:t>
            </a:r>
          </a:p>
        </p:txBody>
      </p:sp>
      <p:sp>
        <p:nvSpPr>
          <p:cNvPr id="95234" name="Rectangle 3"/>
          <p:cNvSpPr txBox="1">
            <a:spLocks/>
          </p:cNvSpPr>
          <p:nvPr/>
        </p:nvSpPr>
        <p:spPr bwMode="auto">
          <a:xfrm>
            <a:off x="419100" y="1600201"/>
            <a:ext cx="8229600" cy="3657599"/>
          </a:xfrm>
          <a:prstGeom prst="rect">
            <a:avLst/>
          </a:prstGeom>
          <a:noFill/>
          <a:ln w="9525">
            <a:noFill/>
            <a:miter lim="800000"/>
            <a:headEnd/>
            <a:tailEnd/>
          </a:ln>
        </p:spPr>
        <p:txBody>
          <a:bodyPr/>
          <a:lstStyle/>
          <a:p>
            <a:pPr marL="342900" indent="-342900" eaLnBrk="0" hangingPunct="0">
              <a:spcBef>
                <a:spcPct val="20000"/>
              </a:spcBef>
              <a:buFont typeface="Arial" charset="0"/>
              <a:buChar char="•"/>
            </a:pPr>
            <a:r>
              <a:rPr lang="en-US" sz="2400" dirty="0"/>
              <a:t>Katz’s managerial skills include</a:t>
            </a:r>
          </a:p>
          <a:p>
            <a:pPr marL="1200150" lvl="2" indent="-285750" eaLnBrk="0" hangingPunct="0">
              <a:spcBef>
                <a:spcPct val="20000"/>
              </a:spcBef>
              <a:buFont typeface="Arial" charset="0"/>
              <a:buChar char="–"/>
            </a:pPr>
            <a:r>
              <a:rPr lang="en-US" sz="2400" dirty="0"/>
              <a:t>Technical (job-specific knowledge and techniques)</a:t>
            </a:r>
          </a:p>
          <a:p>
            <a:pPr marL="742950" lvl="1" indent="-285750" eaLnBrk="0" hangingPunct="0">
              <a:spcBef>
                <a:spcPct val="20000"/>
              </a:spcBef>
              <a:buFont typeface="Arial" charset="0"/>
              <a:buChar char="–"/>
            </a:pPr>
            <a:r>
              <a:rPr lang="en-US" sz="2400" dirty="0"/>
              <a:t>Human (ability to work well with people)</a:t>
            </a:r>
          </a:p>
          <a:p>
            <a:pPr marL="742950" lvl="1" indent="-285750" eaLnBrk="0" hangingPunct="0">
              <a:spcBef>
                <a:spcPct val="20000"/>
              </a:spcBef>
              <a:buFont typeface="Arial" charset="0"/>
              <a:buChar char="–"/>
            </a:pPr>
            <a:r>
              <a:rPr lang="en-US" sz="2400" dirty="0"/>
              <a:t>Conceptual (</a:t>
            </a:r>
            <a:r>
              <a:rPr lang="en-US" sz="2400" dirty="0" smtClean="0"/>
              <a:t>ability </a:t>
            </a:r>
            <a:r>
              <a:rPr lang="en-US" sz="2400" dirty="0"/>
              <a:t>to think and express ideas). </a:t>
            </a:r>
          </a:p>
        </p:txBody>
      </p:sp>
      <p:sp>
        <p:nvSpPr>
          <p:cNvPr id="2" name="Footer Placeholder 1"/>
          <p:cNvSpPr>
            <a:spLocks noGrp="1"/>
          </p:cNvSpPr>
          <p:nvPr>
            <p:ph type="ftr" sz="quarter" idx="11"/>
          </p:nvPr>
        </p:nvSpPr>
        <p:spPr/>
        <p:txBody>
          <a:bodyPr/>
          <a:lstStyle/>
          <a:p>
            <a:r>
              <a:rPr lang="en-IN" smtClean="0"/>
              <a:t>Copyright © 2016 Pearson Education, Ltd.</a:t>
            </a:r>
            <a:endParaRPr lang="en-US" dirty="0"/>
          </a:p>
        </p:txBody>
      </p:sp>
      <p:sp>
        <p:nvSpPr>
          <p:cNvPr id="3" name="Slide Number Placeholder 2"/>
          <p:cNvSpPr>
            <a:spLocks noGrp="1"/>
          </p:cNvSpPr>
          <p:nvPr>
            <p:ph type="sldNum" sz="quarter" idx="4"/>
          </p:nvPr>
        </p:nvSpPr>
        <p:spPr/>
        <p:txBody>
          <a:bodyPr/>
          <a:lstStyle/>
          <a:p>
            <a:r>
              <a:rPr lang="en-US" smtClean="0"/>
              <a:t>1-</a:t>
            </a:r>
            <a:fld id="{8B37D5FE-740C-46F5-801A-FA5477D9711F}" type="slidenum">
              <a:rPr lang="en-US" smtClean="0"/>
              <a:pPr/>
              <a:t>34</a:t>
            </a:fld>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Rectangle 2"/>
          <p:cNvSpPr>
            <a:spLocks noGrp="1" noChangeArrowheads="1"/>
          </p:cNvSpPr>
          <p:nvPr>
            <p:ph type="ctrTitle"/>
          </p:nvPr>
        </p:nvSpPr>
        <p:spPr>
          <a:xfrm>
            <a:off x="1600200" y="152400"/>
            <a:ext cx="6858000" cy="990600"/>
          </a:xfrm>
        </p:spPr>
        <p:txBody>
          <a:bodyPr>
            <a:normAutofit/>
          </a:bodyPr>
          <a:lstStyle/>
          <a:p>
            <a:r>
              <a:rPr lang="en-US" dirty="0" smtClean="0">
                <a:latin typeface="Calibri" pitchFamily="34" charset="0"/>
              </a:rPr>
              <a:t>Review Learning OBJECTIVE 1.4</a:t>
            </a:r>
          </a:p>
        </p:txBody>
      </p:sp>
      <p:sp>
        <p:nvSpPr>
          <p:cNvPr id="97282" name="Rectangle 3"/>
          <p:cNvSpPr txBox="1">
            <a:spLocks/>
          </p:cNvSpPr>
          <p:nvPr/>
        </p:nvSpPr>
        <p:spPr bwMode="auto">
          <a:xfrm>
            <a:off x="457200" y="1295401"/>
            <a:ext cx="8229600" cy="3962399"/>
          </a:xfrm>
          <a:prstGeom prst="rect">
            <a:avLst/>
          </a:prstGeom>
          <a:noFill/>
          <a:ln w="9525">
            <a:noFill/>
            <a:miter lim="800000"/>
            <a:headEnd/>
            <a:tailEnd/>
          </a:ln>
        </p:spPr>
        <p:txBody>
          <a:bodyPr/>
          <a:lstStyle/>
          <a:p>
            <a:pPr marL="342900" indent="-342900" eaLnBrk="0" hangingPunct="0">
              <a:spcBef>
                <a:spcPct val="20000"/>
              </a:spcBef>
              <a:buFont typeface="Arial" charset="0"/>
              <a:buChar char="•"/>
            </a:pPr>
            <a:r>
              <a:rPr lang="en-US" sz="2800" b="1" dirty="0"/>
              <a:t>Describe the factors that are reshaping and redefining the manager’s job</a:t>
            </a:r>
            <a:r>
              <a:rPr lang="en-US" sz="2800" b="1" dirty="0" smtClean="0"/>
              <a:t>.</a:t>
            </a:r>
            <a:endParaRPr lang="en-US" sz="2800" b="1" dirty="0"/>
          </a:p>
          <a:p>
            <a:pPr marL="742950" lvl="1" indent="-285750" eaLnBrk="0" hangingPunct="0">
              <a:spcBef>
                <a:spcPct val="20000"/>
              </a:spcBef>
              <a:buFont typeface="Arial" charset="0"/>
              <a:buChar char="–"/>
            </a:pPr>
            <a:r>
              <a:rPr lang="en-US" sz="2200" dirty="0"/>
              <a:t>Managers must be concerned </a:t>
            </a:r>
            <a:r>
              <a:rPr lang="en-US" sz="2200" dirty="0" smtClean="0"/>
              <a:t>with: </a:t>
            </a:r>
            <a:endParaRPr lang="en-US" sz="2200" dirty="0"/>
          </a:p>
          <a:p>
            <a:pPr marL="1143000" lvl="2" indent="-228600" eaLnBrk="0" hangingPunct="0">
              <a:spcBef>
                <a:spcPct val="20000"/>
              </a:spcBef>
              <a:buFont typeface="Arial" charset="0"/>
              <a:buChar char="•"/>
            </a:pPr>
            <a:r>
              <a:rPr lang="en-US" sz="2200" dirty="0"/>
              <a:t>Customer service because employee attitudes and behaviors play a big role in customer satisfaction</a:t>
            </a:r>
          </a:p>
          <a:p>
            <a:pPr marL="1143000" lvl="2" indent="-228600" eaLnBrk="0" hangingPunct="0">
              <a:spcBef>
                <a:spcPct val="20000"/>
              </a:spcBef>
              <a:buFont typeface="Arial" charset="0"/>
              <a:buChar char="•"/>
            </a:pPr>
            <a:r>
              <a:rPr lang="en-US" sz="2200" dirty="0"/>
              <a:t>Social media because these forms of communication are becoming important and valuable tools in managing </a:t>
            </a:r>
          </a:p>
          <a:p>
            <a:pPr marL="1143000" lvl="2" indent="-228600" eaLnBrk="0" hangingPunct="0">
              <a:spcBef>
                <a:spcPct val="20000"/>
              </a:spcBef>
              <a:buFont typeface="Arial" charset="0"/>
              <a:buChar char="•"/>
            </a:pPr>
            <a:r>
              <a:rPr lang="en-US" sz="2200" dirty="0"/>
              <a:t>Innovation because it is important for organizations to be competitive.</a:t>
            </a:r>
          </a:p>
          <a:p>
            <a:pPr marL="1143000" lvl="2" indent="-228600" eaLnBrk="0" hangingPunct="0">
              <a:spcBef>
                <a:spcPct val="20000"/>
              </a:spcBef>
              <a:buFont typeface="Arial" charset="0"/>
              <a:buChar char="•"/>
            </a:pPr>
            <a:r>
              <a:rPr lang="en-US" sz="2200" dirty="0"/>
              <a:t>Sustainability as business goals are developed</a:t>
            </a:r>
          </a:p>
        </p:txBody>
      </p:sp>
      <p:sp>
        <p:nvSpPr>
          <p:cNvPr id="2" name="Footer Placeholder 1"/>
          <p:cNvSpPr>
            <a:spLocks noGrp="1"/>
          </p:cNvSpPr>
          <p:nvPr>
            <p:ph type="ftr" sz="quarter" idx="11"/>
          </p:nvPr>
        </p:nvSpPr>
        <p:spPr/>
        <p:txBody>
          <a:bodyPr/>
          <a:lstStyle/>
          <a:p>
            <a:r>
              <a:rPr lang="en-IN" smtClean="0"/>
              <a:t>Copyright © 2016 Pearson Education, Ltd.</a:t>
            </a:r>
            <a:endParaRPr lang="en-US" dirty="0"/>
          </a:p>
        </p:txBody>
      </p:sp>
      <p:sp>
        <p:nvSpPr>
          <p:cNvPr id="3" name="Slide Number Placeholder 2"/>
          <p:cNvSpPr>
            <a:spLocks noGrp="1"/>
          </p:cNvSpPr>
          <p:nvPr>
            <p:ph type="sldNum" sz="quarter" idx="4"/>
          </p:nvPr>
        </p:nvSpPr>
        <p:spPr/>
        <p:txBody>
          <a:bodyPr/>
          <a:lstStyle/>
          <a:p>
            <a:r>
              <a:rPr lang="en-US" smtClean="0"/>
              <a:t>1-</a:t>
            </a:r>
            <a:fld id="{8B37D5FE-740C-46F5-801A-FA5477D9711F}" type="slidenum">
              <a:rPr lang="en-US" smtClean="0"/>
              <a:pPr/>
              <a:t>35</a:t>
            </a:fld>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Rectangle 2"/>
          <p:cNvSpPr>
            <a:spLocks noGrp="1" noChangeArrowheads="1"/>
          </p:cNvSpPr>
          <p:nvPr>
            <p:ph type="ctrTitle"/>
          </p:nvPr>
        </p:nvSpPr>
        <p:spPr>
          <a:xfrm>
            <a:off x="914400" y="228600"/>
            <a:ext cx="7543800" cy="990600"/>
          </a:xfrm>
        </p:spPr>
        <p:txBody>
          <a:bodyPr/>
          <a:lstStyle/>
          <a:p>
            <a:pPr algn="ctr"/>
            <a:r>
              <a:rPr lang="en-US" dirty="0" smtClean="0">
                <a:latin typeface="Calibri" pitchFamily="34" charset="0"/>
              </a:rPr>
              <a:t>Review Learning OBJECTIVE 1.5</a:t>
            </a:r>
          </a:p>
        </p:txBody>
      </p:sp>
      <p:sp>
        <p:nvSpPr>
          <p:cNvPr id="99330" name="Rectangle 3"/>
          <p:cNvSpPr txBox="1">
            <a:spLocks/>
          </p:cNvSpPr>
          <p:nvPr/>
        </p:nvSpPr>
        <p:spPr bwMode="auto">
          <a:xfrm>
            <a:off x="457200" y="1447800"/>
            <a:ext cx="8229600" cy="3810000"/>
          </a:xfrm>
          <a:prstGeom prst="rect">
            <a:avLst/>
          </a:prstGeom>
          <a:noFill/>
          <a:ln w="9525">
            <a:noFill/>
            <a:miter lim="800000"/>
            <a:headEnd/>
            <a:tailEnd/>
          </a:ln>
        </p:spPr>
        <p:txBody>
          <a:bodyPr/>
          <a:lstStyle/>
          <a:p>
            <a:pPr marL="342900" indent="-342900" eaLnBrk="0" hangingPunct="0">
              <a:spcBef>
                <a:spcPct val="20000"/>
              </a:spcBef>
              <a:buFont typeface="Arial" charset="0"/>
              <a:buChar char="•"/>
            </a:pPr>
            <a:r>
              <a:rPr lang="en-US" sz="2800" b="1" dirty="0"/>
              <a:t>Explain the value of studying management</a:t>
            </a:r>
            <a:r>
              <a:rPr lang="en-US" sz="2800" b="1" dirty="0" smtClean="0"/>
              <a:t>.</a:t>
            </a:r>
            <a:endParaRPr lang="en-US" sz="3200" dirty="0"/>
          </a:p>
          <a:p>
            <a:pPr marL="742950" lvl="1" indent="-285750" eaLnBrk="0" hangingPunct="0">
              <a:spcBef>
                <a:spcPct val="20000"/>
              </a:spcBef>
              <a:buFont typeface="Arial" charset="0"/>
              <a:buChar char="–"/>
            </a:pPr>
            <a:r>
              <a:rPr lang="en-US" sz="2400" dirty="0"/>
              <a:t>The universality of management – managers are needed in all types and sizes of organizations</a:t>
            </a:r>
          </a:p>
          <a:p>
            <a:pPr marL="742950" lvl="1" indent="-285750" eaLnBrk="0" hangingPunct="0">
              <a:spcBef>
                <a:spcPct val="20000"/>
              </a:spcBef>
              <a:buFont typeface="Arial" charset="0"/>
              <a:buChar char="–"/>
            </a:pPr>
            <a:r>
              <a:rPr lang="en-US" sz="2400" dirty="0"/>
              <a:t>The reality of work – you will manage or be managed</a:t>
            </a:r>
          </a:p>
          <a:p>
            <a:pPr marL="742950" lvl="1" indent="-285750" eaLnBrk="0" hangingPunct="0">
              <a:spcBef>
                <a:spcPct val="20000"/>
              </a:spcBef>
              <a:buFont typeface="Arial" charset="0"/>
              <a:buChar char="–"/>
            </a:pPr>
            <a:r>
              <a:rPr lang="en-US" sz="2400" dirty="0"/>
              <a:t>Significant rewards and challenges</a:t>
            </a:r>
          </a:p>
        </p:txBody>
      </p:sp>
      <p:sp>
        <p:nvSpPr>
          <p:cNvPr id="2" name="Footer Placeholder 1"/>
          <p:cNvSpPr>
            <a:spLocks noGrp="1"/>
          </p:cNvSpPr>
          <p:nvPr>
            <p:ph type="ftr" sz="quarter" idx="11"/>
          </p:nvPr>
        </p:nvSpPr>
        <p:spPr/>
        <p:txBody>
          <a:bodyPr/>
          <a:lstStyle/>
          <a:p>
            <a:r>
              <a:rPr lang="en-IN" smtClean="0"/>
              <a:t>Copyright © 2016 Pearson Education, Ltd.</a:t>
            </a:r>
            <a:endParaRPr lang="en-US" dirty="0"/>
          </a:p>
        </p:txBody>
      </p:sp>
      <p:sp>
        <p:nvSpPr>
          <p:cNvPr id="3" name="Slide Number Placeholder 2"/>
          <p:cNvSpPr>
            <a:spLocks noGrp="1"/>
          </p:cNvSpPr>
          <p:nvPr>
            <p:ph type="sldNum" sz="quarter" idx="4"/>
          </p:nvPr>
        </p:nvSpPr>
        <p:spPr/>
        <p:txBody>
          <a:bodyPr/>
          <a:lstStyle/>
          <a:p>
            <a:r>
              <a:rPr lang="en-US" smtClean="0"/>
              <a:t>1-</a:t>
            </a:r>
            <a:fld id="{8B37D5FE-740C-46F5-801A-FA5477D9711F}" type="slidenum">
              <a:rPr lang="en-US" smtClean="0"/>
              <a:pPr/>
              <a:t>36</a:t>
            </a:fld>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Grp="1" noChangeArrowheads="1"/>
          </p:cNvSpPr>
          <p:nvPr>
            <p:ph type="ctrTitle"/>
          </p:nvPr>
        </p:nvSpPr>
        <p:spPr>
          <a:xfrm rot="10800000" flipV="1">
            <a:off x="609600" y="457200"/>
            <a:ext cx="8305800" cy="838200"/>
          </a:xfrm>
        </p:spPr>
        <p:txBody>
          <a:bodyPr>
            <a:normAutofit/>
          </a:bodyPr>
          <a:lstStyle/>
          <a:p>
            <a:pPr algn="ctr"/>
            <a:r>
              <a:rPr lang="en-US" dirty="0" smtClean="0"/>
              <a:t>Who Are Managers?</a:t>
            </a:r>
            <a:endParaRPr lang="en-US" dirty="0" smtClean="0">
              <a:latin typeface="Calibri" pitchFamily="34" charset="0"/>
            </a:endParaRPr>
          </a:p>
        </p:txBody>
      </p:sp>
      <p:sp>
        <p:nvSpPr>
          <p:cNvPr id="33794" name="Rectangle 3"/>
          <p:cNvSpPr>
            <a:spLocks noGrp="1"/>
          </p:cNvSpPr>
          <p:nvPr>
            <p:ph type="subTitle" idx="1"/>
          </p:nvPr>
        </p:nvSpPr>
        <p:spPr>
          <a:xfrm>
            <a:off x="228600" y="2133600"/>
            <a:ext cx="8458200" cy="3721100"/>
          </a:xfrm>
        </p:spPr>
        <p:txBody>
          <a:bodyPr/>
          <a:lstStyle/>
          <a:p>
            <a:pPr algn="ctr"/>
            <a:r>
              <a:rPr lang="en-US" sz="2400" b="1" dirty="0" smtClean="0"/>
              <a:t>Manager</a:t>
            </a:r>
            <a:r>
              <a:rPr lang="en-US" sz="2400" dirty="0" smtClean="0"/>
              <a:t> </a:t>
            </a:r>
            <a:r>
              <a:rPr lang="en-US" dirty="0" smtClean="0"/>
              <a:t>–</a:t>
            </a:r>
            <a:r>
              <a:rPr lang="en-US" dirty="0"/>
              <a:t> </a:t>
            </a:r>
            <a:r>
              <a:rPr lang="en-US" sz="2400" dirty="0" smtClean="0">
                <a:solidFill>
                  <a:schemeClr val="tx2"/>
                </a:solidFill>
              </a:rPr>
              <a:t>Someone who coordinates and oversees the work of other people so that organizational goals can be accomplished.</a:t>
            </a:r>
            <a:endParaRPr lang="en-US" sz="2400" dirty="0" smtClean="0">
              <a:solidFill>
                <a:schemeClr val="tx2"/>
              </a:solidFill>
              <a:latin typeface="Calibri" pitchFamily="34" charset="0"/>
            </a:endParaRPr>
          </a:p>
        </p:txBody>
      </p:sp>
      <p:sp>
        <p:nvSpPr>
          <p:cNvPr id="2" name="Footer Placeholder 1"/>
          <p:cNvSpPr>
            <a:spLocks noGrp="1"/>
          </p:cNvSpPr>
          <p:nvPr>
            <p:ph type="ftr" sz="quarter" idx="11"/>
          </p:nvPr>
        </p:nvSpPr>
        <p:spPr/>
        <p:txBody>
          <a:bodyPr/>
          <a:lstStyle/>
          <a:p>
            <a:r>
              <a:rPr lang="en-IN" smtClean="0"/>
              <a:t>Copyright © 2016 Pearson Education, Ltd.</a:t>
            </a:r>
            <a:endParaRPr lang="en-US" dirty="0"/>
          </a:p>
        </p:txBody>
      </p:sp>
      <p:sp>
        <p:nvSpPr>
          <p:cNvPr id="3" name="Slide Number Placeholder 2"/>
          <p:cNvSpPr>
            <a:spLocks noGrp="1"/>
          </p:cNvSpPr>
          <p:nvPr>
            <p:ph type="sldNum" sz="quarter" idx="4"/>
          </p:nvPr>
        </p:nvSpPr>
        <p:spPr/>
        <p:txBody>
          <a:bodyPr/>
          <a:lstStyle/>
          <a:p>
            <a:r>
              <a:rPr lang="en-US" smtClean="0"/>
              <a:t>1-</a:t>
            </a:r>
            <a:fld id="{8B37D5FE-740C-46F5-801A-FA5477D9711F}" type="slidenum">
              <a:rPr lang="en-US" smtClean="0"/>
              <a:pPr/>
              <a:t>4</a:t>
            </a:fld>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ChangeArrowheads="1"/>
          </p:cNvSpPr>
          <p:nvPr>
            <p:ph type="title"/>
          </p:nvPr>
        </p:nvSpPr>
        <p:spPr/>
        <p:txBody>
          <a:bodyPr>
            <a:normAutofit fontScale="90000"/>
          </a:bodyPr>
          <a:lstStyle/>
          <a:p>
            <a:pPr algn="ctr"/>
            <a:r>
              <a:rPr lang="en-US" dirty="0" smtClean="0"/>
              <a:t>Exhibit 1-1</a:t>
            </a:r>
            <a:br>
              <a:rPr lang="en-US" dirty="0" smtClean="0"/>
            </a:br>
            <a:r>
              <a:rPr lang="en-US" dirty="0" smtClean="0"/>
              <a:t>Levels of Management</a:t>
            </a:r>
            <a:endParaRPr lang="en-US" dirty="0" smtClean="0">
              <a:latin typeface="Calibri" pitchFamily="34" charset="0"/>
            </a:endParaRPr>
          </a:p>
        </p:txBody>
      </p:sp>
      <p:sp>
        <p:nvSpPr>
          <p:cNvPr id="6" name="Content Placeholder 5"/>
          <p:cNvSpPr>
            <a:spLocks noGrp="1"/>
          </p:cNvSpPr>
          <p:nvPr>
            <p:ph idx="1"/>
          </p:nvPr>
        </p:nvSpPr>
        <p:spPr/>
        <p:txBody>
          <a:bodyPr/>
          <a:lstStyle/>
          <a:p>
            <a:endParaRPr lang="en-US" dirty="0"/>
          </a:p>
        </p:txBody>
      </p:sp>
      <p:pic>
        <p:nvPicPr>
          <p:cNvPr id="35842" name="Picture 2"/>
          <p:cNvPicPr>
            <a:picLocks noChangeAspect="1" noChangeArrowheads="1"/>
          </p:cNvPicPr>
          <p:nvPr/>
        </p:nvPicPr>
        <p:blipFill>
          <a:blip r:embed="rId3" cstate="print"/>
          <a:srcRect/>
          <a:stretch>
            <a:fillRect/>
          </a:stretch>
        </p:blipFill>
        <p:spPr bwMode="auto">
          <a:xfrm>
            <a:off x="0" y="1524000"/>
            <a:ext cx="9147175" cy="4419600"/>
          </a:xfrm>
          <a:prstGeom prst="rect">
            <a:avLst/>
          </a:prstGeom>
          <a:noFill/>
          <a:ln w="9525">
            <a:noFill/>
            <a:miter lim="800000"/>
            <a:headEnd/>
            <a:tailEnd/>
          </a:ln>
        </p:spPr>
      </p:pic>
      <p:sp>
        <p:nvSpPr>
          <p:cNvPr id="2" name="Footer Placeholder 1"/>
          <p:cNvSpPr>
            <a:spLocks noGrp="1"/>
          </p:cNvSpPr>
          <p:nvPr>
            <p:ph type="ftr" sz="quarter" idx="11"/>
          </p:nvPr>
        </p:nvSpPr>
        <p:spPr/>
        <p:txBody>
          <a:bodyPr/>
          <a:lstStyle/>
          <a:p>
            <a:r>
              <a:rPr lang="en-IN" smtClean="0"/>
              <a:t>Copyright © 2016 Pearson Education, Ltd.</a:t>
            </a:r>
            <a:endParaRPr lang="en-US" dirty="0"/>
          </a:p>
        </p:txBody>
      </p:sp>
      <p:sp>
        <p:nvSpPr>
          <p:cNvPr id="3" name="Slide Number Placeholder 2"/>
          <p:cNvSpPr>
            <a:spLocks noGrp="1"/>
          </p:cNvSpPr>
          <p:nvPr>
            <p:ph type="sldNum" sz="quarter" idx="4"/>
          </p:nvPr>
        </p:nvSpPr>
        <p:spPr/>
        <p:txBody>
          <a:bodyPr/>
          <a:lstStyle/>
          <a:p>
            <a:r>
              <a:rPr lang="en-US" smtClean="0"/>
              <a:t>1-</a:t>
            </a:r>
            <a:fld id="{8B37D5FE-740C-46F5-801A-FA5477D9711F}" type="slidenum">
              <a:rPr lang="en-US" smtClean="0"/>
              <a:pPr/>
              <a:t>5</a:t>
            </a:fld>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noChangeArrowheads="1"/>
          </p:cNvSpPr>
          <p:nvPr>
            <p:ph type="ctrTitle"/>
          </p:nvPr>
        </p:nvSpPr>
        <p:spPr>
          <a:xfrm>
            <a:off x="685800" y="533400"/>
            <a:ext cx="7772400" cy="1219200"/>
          </a:xfrm>
        </p:spPr>
        <p:txBody>
          <a:bodyPr/>
          <a:lstStyle/>
          <a:p>
            <a:pPr algn="ctr"/>
            <a:r>
              <a:rPr lang="en-US" dirty="0" smtClean="0"/>
              <a:t>Classifying Managers</a:t>
            </a:r>
            <a:endParaRPr lang="en-US" dirty="0" smtClean="0">
              <a:latin typeface="Calibri" pitchFamily="34" charset="0"/>
            </a:endParaRPr>
          </a:p>
        </p:txBody>
      </p:sp>
      <p:sp>
        <p:nvSpPr>
          <p:cNvPr id="158723" name="Rectangle 3"/>
          <p:cNvSpPr>
            <a:spLocks noGrp="1"/>
          </p:cNvSpPr>
          <p:nvPr>
            <p:ph type="subTitle" idx="1"/>
          </p:nvPr>
        </p:nvSpPr>
        <p:spPr>
          <a:xfrm>
            <a:off x="457200" y="2057400"/>
            <a:ext cx="8229600" cy="3200401"/>
          </a:xfrm>
        </p:spPr>
        <p:txBody>
          <a:bodyPr/>
          <a:lstStyle/>
          <a:p>
            <a:pPr>
              <a:buFont typeface="Arial" pitchFamily="34" charset="0"/>
              <a:buChar char="•"/>
              <a:defRPr/>
            </a:pPr>
            <a:r>
              <a:rPr lang="en-US" sz="2400" b="1" dirty="0" smtClean="0">
                <a:latin typeface="+mn-lt"/>
              </a:rPr>
              <a:t>First-line Managers </a:t>
            </a:r>
            <a:r>
              <a:rPr lang="en-US" sz="2400" dirty="0" smtClean="0">
                <a:latin typeface="+mn-lt"/>
              </a:rPr>
              <a:t>- Individuals who manage the work of non-managerial employees.</a:t>
            </a:r>
          </a:p>
          <a:p>
            <a:pPr>
              <a:buFont typeface="Arial" pitchFamily="34" charset="0"/>
              <a:buChar char="•"/>
              <a:defRPr/>
            </a:pPr>
            <a:r>
              <a:rPr lang="en-US" sz="2400" b="1" dirty="0" smtClean="0">
                <a:latin typeface="+mn-lt"/>
              </a:rPr>
              <a:t>Middle Managers </a:t>
            </a:r>
            <a:r>
              <a:rPr lang="en-US" sz="2400" dirty="0" smtClean="0">
                <a:latin typeface="+mn-lt"/>
              </a:rPr>
              <a:t>- Individuals who manage the work of first-line managers.</a:t>
            </a:r>
          </a:p>
          <a:p>
            <a:pPr>
              <a:buFont typeface="Arial" pitchFamily="34" charset="0"/>
              <a:buChar char="•"/>
              <a:defRPr/>
            </a:pPr>
            <a:r>
              <a:rPr lang="en-US" sz="2400" b="1" dirty="0" smtClean="0">
                <a:latin typeface="+mn-lt"/>
              </a:rPr>
              <a:t>Top Managers </a:t>
            </a:r>
            <a:r>
              <a:rPr lang="en-US" sz="2400" dirty="0" smtClean="0">
                <a:latin typeface="+mn-lt"/>
              </a:rPr>
              <a:t>- Individuals who are responsible for making organization-wide decisions and establishing plans and goals that affect the entire organization.</a:t>
            </a:r>
          </a:p>
          <a:p>
            <a:pPr marL="0" indent="0">
              <a:buFont typeface="Arial" pitchFamily="34" charset="0"/>
              <a:buNone/>
              <a:defRPr/>
            </a:pPr>
            <a:endParaRPr lang="en-US" dirty="0" smtClean="0">
              <a:latin typeface="Calibri" pitchFamily="34" charset="0"/>
            </a:endParaRPr>
          </a:p>
        </p:txBody>
      </p:sp>
      <p:sp>
        <p:nvSpPr>
          <p:cNvPr id="2" name="Footer Placeholder 1"/>
          <p:cNvSpPr>
            <a:spLocks noGrp="1"/>
          </p:cNvSpPr>
          <p:nvPr>
            <p:ph type="ftr" sz="quarter" idx="11"/>
          </p:nvPr>
        </p:nvSpPr>
        <p:spPr/>
        <p:txBody>
          <a:bodyPr/>
          <a:lstStyle/>
          <a:p>
            <a:r>
              <a:rPr lang="en-IN" smtClean="0"/>
              <a:t>Copyright © 2016 Pearson Education, Ltd.</a:t>
            </a:r>
            <a:endParaRPr lang="en-US" dirty="0"/>
          </a:p>
        </p:txBody>
      </p:sp>
      <p:sp>
        <p:nvSpPr>
          <p:cNvPr id="3" name="Slide Number Placeholder 2"/>
          <p:cNvSpPr>
            <a:spLocks noGrp="1"/>
          </p:cNvSpPr>
          <p:nvPr>
            <p:ph type="sldNum" sz="quarter" idx="4"/>
          </p:nvPr>
        </p:nvSpPr>
        <p:spPr/>
        <p:txBody>
          <a:bodyPr/>
          <a:lstStyle/>
          <a:p>
            <a:r>
              <a:rPr lang="en-US" smtClean="0"/>
              <a:t>1-</a:t>
            </a:r>
            <a:fld id="{8B37D5FE-740C-46F5-801A-FA5477D9711F}" type="slidenum">
              <a:rPr lang="en-US" smtClean="0"/>
              <a:pPr/>
              <a:t>6</a:t>
            </a:fld>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ChangeArrowheads="1"/>
          </p:cNvSpPr>
          <p:nvPr>
            <p:ph type="ctrTitle"/>
          </p:nvPr>
        </p:nvSpPr>
        <p:spPr>
          <a:xfrm>
            <a:off x="1219200" y="228600"/>
            <a:ext cx="7239000" cy="1600200"/>
          </a:xfrm>
        </p:spPr>
        <p:txBody>
          <a:bodyPr>
            <a:normAutofit/>
          </a:bodyPr>
          <a:lstStyle/>
          <a:p>
            <a:r>
              <a:rPr lang="en-US" dirty="0" smtClean="0"/>
              <a:t>Where Do Managers Work?</a:t>
            </a:r>
            <a:endParaRPr lang="en-US" dirty="0" smtClean="0">
              <a:latin typeface="Calibri" pitchFamily="34" charset="0"/>
            </a:endParaRPr>
          </a:p>
        </p:txBody>
      </p:sp>
      <p:sp>
        <p:nvSpPr>
          <p:cNvPr id="39938" name="Rectangle 3"/>
          <p:cNvSpPr>
            <a:spLocks noGrp="1"/>
          </p:cNvSpPr>
          <p:nvPr>
            <p:ph type="subTitle" idx="1"/>
          </p:nvPr>
        </p:nvSpPr>
        <p:spPr>
          <a:xfrm>
            <a:off x="1219200" y="2133600"/>
            <a:ext cx="7543800" cy="2895599"/>
          </a:xfrm>
        </p:spPr>
        <p:txBody>
          <a:bodyPr>
            <a:normAutofit lnSpcReduction="10000"/>
          </a:bodyPr>
          <a:lstStyle/>
          <a:p>
            <a:r>
              <a:rPr lang="en-US" sz="2400" b="1" dirty="0" smtClean="0"/>
              <a:t>Organization</a:t>
            </a:r>
            <a:r>
              <a:rPr lang="en-US" sz="2400" dirty="0"/>
              <a:t> </a:t>
            </a:r>
            <a:r>
              <a:rPr lang="en-US" sz="2400" dirty="0" smtClean="0"/>
              <a:t>– A deliberate arrangement of people assembled to accomplish some specific purpose (that individuals independently could not accomplish alone).</a:t>
            </a:r>
          </a:p>
          <a:p>
            <a:r>
              <a:rPr lang="en-US" sz="2400" dirty="0" smtClean="0"/>
              <a:t>Common Characteristics of Organizations</a:t>
            </a:r>
          </a:p>
          <a:p>
            <a:pPr lvl="1"/>
            <a:r>
              <a:rPr lang="en-US" sz="2400" dirty="0" smtClean="0">
                <a:solidFill>
                  <a:srgbClr val="282828"/>
                </a:solidFill>
                <a:latin typeface="+mj-lt"/>
              </a:rPr>
              <a:t>Have a distinct purpose (goal)</a:t>
            </a:r>
          </a:p>
          <a:p>
            <a:pPr lvl="1"/>
            <a:r>
              <a:rPr lang="en-US" sz="2400" dirty="0" smtClean="0">
                <a:solidFill>
                  <a:srgbClr val="282828"/>
                </a:solidFill>
                <a:latin typeface="+mj-lt"/>
              </a:rPr>
              <a:t>Are composed of people</a:t>
            </a:r>
          </a:p>
          <a:p>
            <a:pPr lvl="1"/>
            <a:r>
              <a:rPr lang="en-US" sz="2400" dirty="0" smtClean="0">
                <a:solidFill>
                  <a:srgbClr val="282828"/>
                </a:solidFill>
                <a:latin typeface="+mj-lt"/>
              </a:rPr>
              <a:t>Have a deliberate structure</a:t>
            </a:r>
          </a:p>
          <a:p>
            <a:endParaRPr lang="en-US" sz="1600" dirty="0" smtClean="0">
              <a:latin typeface="Calibri" pitchFamily="34" charset="0"/>
            </a:endParaRPr>
          </a:p>
        </p:txBody>
      </p:sp>
      <p:sp>
        <p:nvSpPr>
          <p:cNvPr id="2" name="Footer Placeholder 1"/>
          <p:cNvSpPr>
            <a:spLocks noGrp="1"/>
          </p:cNvSpPr>
          <p:nvPr>
            <p:ph type="ftr" sz="quarter" idx="11"/>
          </p:nvPr>
        </p:nvSpPr>
        <p:spPr/>
        <p:txBody>
          <a:bodyPr/>
          <a:lstStyle/>
          <a:p>
            <a:r>
              <a:rPr lang="en-IN" smtClean="0"/>
              <a:t>Copyright © 2016 Pearson Education, Ltd.</a:t>
            </a:r>
            <a:endParaRPr lang="en-US" dirty="0"/>
          </a:p>
        </p:txBody>
      </p:sp>
      <p:sp>
        <p:nvSpPr>
          <p:cNvPr id="3" name="Slide Number Placeholder 2"/>
          <p:cNvSpPr>
            <a:spLocks noGrp="1"/>
          </p:cNvSpPr>
          <p:nvPr>
            <p:ph type="sldNum" sz="quarter" idx="4"/>
          </p:nvPr>
        </p:nvSpPr>
        <p:spPr/>
        <p:txBody>
          <a:bodyPr/>
          <a:lstStyle/>
          <a:p>
            <a:r>
              <a:rPr lang="en-US" smtClean="0"/>
              <a:t>1-</a:t>
            </a:r>
            <a:fld id="{8B37D5FE-740C-46F5-801A-FA5477D9711F}" type="slidenum">
              <a:rPr lang="en-US" smtClean="0"/>
              <a:pPr/>
              <a:t>7</a:t>
            </a:fld>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noChangeArrowheads="1"/>
          </p:cNvSpPr>
          <p:nvPr>
            <p:ph type="ctrTitle"/>
          </p:nvPr>
        </p:nvSpPr>
        <p:spPr>
          <a:xfrm>
            <a:off x="1066800" y="381000"/>
            <a:ext cx="6858000" cy="914400"/>
          </a:xfrm>
        </p:spPr>
        <p:txBody>
          <a:bodyPr>
            <a:normAutofit fontScale="90000"/>
          </a:bodyPr>
          <a:lstStyle/>
          <a:p>
            <a:pPr algn="ctr"/>
            <a:r>
              <a:rPr lang="en-US" sz="2800" dirty="0" smtClean="0"/>
              <a:t>Exhibit 1-2</a:t>
            </a:r>
            <a:br>
              <a:rPr lang="en-US" sz="2800" dirty="0" smtClean="0"/>
            </a:br>
            <a:r>
              <a:rPr lang="en-US" sz="2800" dirty="0" smtClean="0"/>
              <a:t>Characteristics of Organizations</a:t>
            </a:r>
            <a:endParaRPr lang="en-US" sz="2800" dirty="0" smtClean="0">
              <a:latin typeface="Calibri" pitchFamily="34" charset="0"/>
            </a:endParaRPr>
          </a:p>
        </p:txBody>
      </p:sp>
      <p:pic>
        <p:nvPicPr>
          <p:cNvPr id="41986" name="Picture 2"/>
          <p:cNvPicPr>
            <a:picLocks noChangeAspect="1" noChangeArrowheads="1"/>
          </p:cNvPicPr>
          <p:nvPr/>
        </p:nvPicPr>
        <p:blipFill>
          <a:blip r:embed="rId3" cstate="print"/>
          <a:srcRect/>
          <a:stretch>
            <a:fillRect/>
          </a:stretch>
        </p:blipFill>
        <p:spPr bwMode="auto">
          <a:xfrm>
            <a:off x="685800" y="1524000"/>
            <a:ext cx="7353300" cy="3733800"/>
          </a:xfrm>
          <a:prstGeom prst="rect">
            <a:avLst/>
          </a:prstGeom>
          <a:noFill/>
          <a:ln w="9525">
            <a:noFill/>
            <a:miter lim="800000"/>
            <a:headEnd/>
            <a:tailEnd/>
          </a:ln>
        </p:spPr>
      </p:pic>
      <p:sp>
        <p:nvSpPr>
          <p:cNvPr id="2" name="Footer Placeholder 1"/>
          <p:cNvSpPr>
            <a:spLocks noGrp="1"/>
          </p:cNvSpPr>
          <p:nvPr>
            <p:ph type="ftr" sz="quarter" idx="11"/>
          </p:nvPr>
        </p:nvSpPr>
        <p:spPr/>
        <p:txBody>
          <a:bodyPr/>
          <a:lstStyle/>
          <a:p>
            <a:r>
              <a:rPr lang="en-IN" smtClean="0"/>
              <a:t>Copyright © 2016 Pearson Education, Ltd.</a:t>
            </a:r>
            <a:endParaRPr lang="en-US" dirty="0"/>
          </a:p>
        </p:txBody>
      </p:sp>
      <p:sp>
        <p:nvSpPr>
          <p:cNvPr id="3" name="Slide Number Placeholder 2"/>
          <p:cNvSpPr>
            <a:spLocks noGrp="1"/>
          </p:cNvSpPr>
          <p:nvPr>
            <p:ph type="sldNum" sz="quarter" idx="4"/>
          </p:nvPr>
        </p:nvSpPr>
        <p:spPr/>
        <p:txBody>
          <a:bodyPr/>
          <a:lstStyle/>
          <a:p>
            <a:r>
              <a:rPr lang="en-US" smtClean="0"/>
              <a:t>1-</a:t>
            </a:r>
            <a:fld id="{8B37D5FE-740C-46F5-801A-FA5477D9711F}" type="slidenum">
              <a:rPr lang="en-US" smtClean="0"/>
              <a:pPr/>
              <a:t>8</a:t>
            </a:fld>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p:cNvSpPr>
            <a:spLocks noGrp="1" noChangeArrowheads="1"/>
          </p:cNvSpPr>
          <p:nvPr>
            <p:ph type="ctrTitle"/>
          </p:nvPr>
        </p:nvSpPr>
        <p:spPr>
          <a:xfrm>
            <a:off x="1524000" y="685800"/>
            <a:ext cx="7010400" cy="1295400"/>
          </a:xfrm>
        </p:spPr>
        <p:txBody>
          <a:bodyPr>
            <a:normAutofit/>
          </a:bodyPr>
          <a:lstStyle/>
          <a:p>
            <a:r>
              <a:rPr lang="en-US" dirty="0" smtClean="0"/>
              <a:t>What Do Managers Do?</a:t>
            </a:r>
            <a:endParaRPr lang="en-US" dirty="0" smtClean="0">
              <a:latin typeface="Calibri" pitchFamily="34" charset="0"/>
            </a:endParaRPr>
          </a:p>
        </p:txBody>
      </p:sp>
      <p:sp>
        <p:nvSpPr>
          <p:cNvPr id="44034" name="Rectangle 3"/>
          <p:cNvSpPr>
            <a:spLocks noGrp="1"/>
          </p:cNvSpPr>
          <p:nvPr>
            <p:ph type="subTitle" idx="1"/>
          </p:nvPr>
        </p:nvSpPr>
        <p:spPr>
          <a:xfrm>
            <a:off x="1676400" y="2590800"/>
            <a:ext cx="6858000" cy="2435225"/>
          </a:xfrm>
        </p:spPr>
        <p:txBody>
          <a:bodyPr>
            <a:normAutofit/>
          </a:bodyPr>
          <a:lstStyle/>
          <a:p>
            <a:r>
              <a:rPr lang="en-US" sz="2400" b="1" dirty="0" smtClean="0"/>
              <a:t>Management </a:t>
            </a:r>
            <a:r>
              <a:rPr lang="en-US" sz="2400" dirty="0" smtClean="0"/>
              <a:t>involves coordinating and overseeing the work activities of others so that their activities are completed efficiently and effectively.</a:t>
            </a:r>
          </a:p>
          <a:p>
            <a:endParaRPr lang="en-US" dirty="0" smtClean="0"/>
          </a:p>
        </p:txBody>
      </p:sp>
      <p:sp>
        <p:nvSpPr>
          <p:cNvPr id="2" name="Footer Placeholder 1"/>
          <p:cNvSpPr>
            <a:spLocks noGrp="1"/>
          </p:cNvSpPr>
          <p:nvPr>
            <p:ph type="ftr" sz="quarter" idx="11"/>
          </p:nvPr>
        </p:nvSpPr>
        <p:spPr/>
        <p:txBody>
          <a:bodyPr/>
          <a:lstStyle/>
          <a:p>
            <a:r>
              <a:rPr lang="en-IN" smtClean="0"/>
              <a:t>Copyright © 2016 Pearson Education, Ltd.</a:t>
            </a:r>
            <a:endParaRPr lang="en-US" dirty="0"/>
          </a:p>
        </p:txBody>
      </p:sp>
      <p:sp>
        <p:nvSpPr>
          <p:cNvPr id="3" name="Slide Number Placeholder 2"/>
          <p:cNvSpPr>
            <a:spLocks noGrp="1"/>
          </p:cNvSpPr>
          <p:nvPr>
            <p:ph type="sldNum" sz="quarter" idx="4"/>
          </p:nvPr>
        </p:nvSpPr>
        <p:spPr/>
        <p:txBody>
          <a:bodyPr/>
          <a:lstStyle/>
          <a:p>
            <a:r>
              <a:rPr lang="en-US" smtClean="0"/>
              <a:t>1-</a:t>
            </a:r>
            <a:fld id="{8B37D5FE-740C-46F5-801A-FA5477D9711F}" type="slidenum">
              <a:rPr lang="en-US" smtClean="0"/>
              <a:pPr/>
              <a:t>9</a:t>
            </a:fld>
            <a:endParaRPr lang="en-US" dirty="0"/>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1_Urban Pop">
  <a:themeElements>
    <a:clrScheme name="Urban Pop">
      <a:dk1>
        <a:srgbClr val="000000"/>
      </a:dk1>
      <a:lt1>
        <a:srgbClr val="FFFFFF"/>
      </a:lt1>
      <a:dk2>
        <a:srgbClr val="282828"/>
      </a:dk2>
      <a:lt2>
        <a:srgbClr val="D4D4D4"/>
      </a:lt2>
      <a:accent1>
        <a:srgbClr val="86CE24"/>
      </a:accent1>
      <a:accent2>
        <a:srgbClr val="00A2E6"/>
      </a:accent2>
      <a:accent3>
        <a:srgbClr val="FAC810"/>
      </a:accent3>
      <a:accent4>
        <a:srgbClr val="7D8F8C"/>
      </a:accent4>
      <a:accent5>
        <a:srgbClr val="D06B20"/>
      </a:accent5>
      <a:accent6>
        <a:srgbClr val="958B8B"/>
      </a:accent6>
      <a:hlink>
        <a:srgbClr val="FF9900"/>
      </a:hlink>
      <a:folHlink>
        <a:srgbClr val="969696"/>
      </a:folHlink>
    </a:clrScheme>
    <a:fontScheme name="Urban Pop">
      <a:maj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Urban Pop">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2700" cap="flat" cmpd="sng" algn="ctr">
          <a:solidFill>
            <a:schemeClr val="phClr"/>
          </a:solidFill>
          <a:prstDash val="solid"/>
        </a:ln>
        <a:ln w="15875"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1909" dir="5400000" rotWithShape="0">
              <a:srgbClr val="000000">
                <a:alpha val="40000"/>
              </a:srgbClr>
            </a:outerShdw>
          </a:effectLst>
        </a:effectStyle>
        <a:effectStyle>
          <a:effectLst>
            <a:outerShdw blurRad="50800" dist="38100" dir="5400000" rotWithShape="0">
              <a:srgbClr val="000000">
                <a:alpha val="58000"/>
              </a:srgbClr>
            </a:outerShdw>
          </a:effectLst>
          <a:scene3d>
            <a:camera prst="orthographicFront">
              <a:rot lat="0" lon="0" rev="0"/>
            </a:camera>
            <a:lightRig rig="flat" dir="t"/>
          </a:scene3d>
          <a:sp3d contourW="15875">
            <a:bevelT w="95250" h="127000"/>
            <a:contourClr>
              <a:schemeClr val="phClr">
                <a:shade val="30000"/>
              </a:schemeClr>
            </a:contourClr>
          </a:sp3d>
        </a:effectStyle>
      </a:effectStyleLst>
      <a:bgFillStyleLst>
        <a:solidFill>
          <a:schemeClr val="phClr"/>
        </a:solidFill>
        <a:gradFill rotWithShape="1">
          <a:gsLst>
            <a:gs pos="0">
              <a:schemeClr val="phClr">
                <a:tint val="95000"/>
                <a:shade val="100000"/>
                <a:alpha val="100000"/>
                <a:satMod val="100000"/>
                <a:lumMod val="100000"/>
              </a:schemeClr>
            </a:gs>
            <a:gs pos="9000">
              <a:schemeClr val="phClr">
                <a:tint val="90000"/>
                <a:shade val="100000"/>
                <a:alpha val="100000"/>
                <a:satMod val="100000"/>
                <a:lumMod val="100000"/>
              </a:schemeClr>
            </a:gs>
            <a:gs pos="34000">
              <a:schemeClr val="phClr">
                <a:tint val="83000"/>
                <a:shade val="100000"/>
                <a:alpha val="100000"/>
                <a:satMod val="100000"/>
                <a:lumMod val="100000"/>
              </a:schemeClr>
            </a:gs>
            <a:gs pos="62000">
              <a:schemeClr val="phClr">
                <a:tint val="85000"/>
                <a:shade val="100000"/>
                <a:alpha val="100000"/>
                <a:satMod val="100000"/>
                <a:lumMod val="100000"/>
              </a:schemeClr>
            </a:gs>
            <a:gs pos="90000">
              <a:schemeClr val="phClr">
                <a:tint val="92000"/>
                <a:shade val="100000"/>
                <a:alpha val="100000"/>
                <a:satMod val="100000"/>
                <a:lumMod val="90000"/>
              </a:schemeClr>
            </a:gs>
            <a:gs pos="100000">
              <a:schemeClr val="phClr">
                <a:tint val="85000"/>
                <a:shade val="100000"/>
                <a:alpha val="100000"/>
                <a:satMod val="100000"/>
                <a:lumMod val="100000"/>
              </a:schemeClr>
            </a:gs>
          </a:gsLst>
          <a:lin ang="5400000" scaled="1"/>
        </a:gradFill>
        <a:gradFill rotWithShape="1">
          <a:gsLst>
            <a:gs pos="0">
              <a:schemeClr val="phClr">
                <a:tint val="78000"/>
              </a:schemeClr>
            </a:gs>
            <a:gs pos="100000">
              <a:schemeClr val="phClr">
                <a:tint val="95000"/>
                <a:shade val="98000"/>
                <a:lumMod val="80000"/>
              </a:schemeClr>
            </a:gs>
          </a:gsLst>
          <a:path path="circle">
            <a:fillToRect l="50000" t="100000" r="10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2433</TotalTime>
  <Words>3440</Words>
  <Application>Microsoft Office PowerPoint</Application>
  <PresentationFormat>On-screen Show (4:3)</PresentationFormat>
  <Paragraphs>330</Paragraphs>
  <Slides>36</Slides>
  <Notes>33</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1_Urban Pop</vt:lpstr>
      <vt:lpstr>PowerPoint Presentation</vt:lpstr>
      <vt:lpstr>Learning Objectives</vt:lpstr>
      <vt:lpstr>Why Are Managers Important?</vt:lpstr>
      <vt:lpstr>Who Are Managers?</vt:lpstr>
      <vt:lpstr>Exhibit 1-1 Levels of Management</vt:lpstr>
      <vt:lpstr>Classifying Managers</vt:lpstr>
      <vt:lpstr>Where Do Managers Work?</vt:lpstr>
      <vt:lpstr>Exhibit 1-2 Characteristics of Organizations</vt:lpstr>
      <vt:lpstr>What Do Managers Do?</vt:lpstr>
      <vt:lpstr>Effectiveness and Efficiency</vt:lpstr>
      <vt:lpstr>  Exhibit 1-3 Efficiency and Effectiveness in Management</vt:lpstr>
      <vt:lpstr>The Four Management Functions</vt:lpstr>
      <vt:lpstr>Exhibit 1-4 Four Functions of Management</vt:lpstr>
      <vt:lpstr>Management Roles</vt:lpstr>
      <vt:lpstr>Three Types of Roles</vt:lpstr>
      <vt:lpstr>Exhibit 1-5 Mintzberg’s Managerial Roles</vt:lpstr>
      <vt:lpstr>Skills Managers Need</vt:lpstr>
      <vt:lpstr>Exhibit 1-6 Skills Needed at Different  Managerial Levels</vt:lpstr>
      <vt:lpstr>Exhibit 1-7 Important Managerial Levels</vt:lpstr>
      <vt:lpstr>Exhibit 1-8 Changes Facing Managers</vt:lpstr>
      <vt:lpstr>The Importance of Customers</vt:lpstr>
      <vt:lpstr>The Importance of Social Media</vt:lpstr>
      <vt:lpstr>The Importance of Innovation</vt:lpstr>
      <vt:lpstr>The Importance of Sustainability</vt:lpstr>
      <vt:lpstr>Why Study Management?</vt:lpstr>
      <vt:lpstr>Exhibit 1-9 Universal Need for Management</vt:lpstr>
      <vt:lpstr>Challenges  of Being a Manager</vt:lpstr>
      <vt:lpstr>Rewards of Being a Manager</vt:lpstr>
      <vt:lpstr>Exhibit 1-10 Rewards and Challenges of Being a Manager</vt:lpstr>
      <vt:lpstr>Review Learning OBJECTIVE 1.1</vt:lpstr>
      <vt:lpstr>Review Learning OBJECTIVE 1.2</vt:lpstr>
      <vt:lpstr>Review Learning OBJECTIVE 1.3</vt:lpstr>
      <vt:lpstr>Review Learning OBJECTIVE 1.3 (cont.)</vt:lpstr>
      <vt:lpstr>Review Learning OBJECTIVE 1.3 (cont.)</vt:lpstr>
      <vt:lpstr>Review Learning OBJECTIVE 1.4</vt:lpstr>
      <vt:lpstr>Review Learning OBJECTIVE 1.5</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Martha Robinson</dc:creator>
  <cp:lastModifiedBy>James2</cp:lastModifiedBy>
  <cp:revision>194</cp:revision>
  <cp:lastPrinted>2014-09-08T20:27:59Z</cp:lastPrinted>
  <dcterms:created xsi:type="dcterms:W3CDTF">2012-10-07T22:51:25Z</dcterms:created>
  <dcterms:modified xsi:type="dcterms:W3CDTF">2019-02-13T16:08:56Z</dcterms:modified>
</cp:coreProperties>
</file>