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720" y="13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114F2F-95FE-4E0B-A0AF-6A0F1F974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C4105B-319B-4534-88D0-27B2FB272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75807A-0B6E-403D-8E63-ADD53AEC6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5D74-7A9B-404D-BD81-45B48A100546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F65B46-7467-4EC7-8965-252364819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4C9397-4F42-4CF2-BE2E-6062C9F3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B381-9878-48B3-B708-7B58633D56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89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3D0BB-1857-42A4-A1D9-071CEE35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C98AFF-78B1-4146-8661-E853957DC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F09F7C-388C-4740-81A9-F0BBE5DF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5D74-7A9B-404D-BD81-45B48A100546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E0D942-F17B-4A4E-9411-3EE4D7CC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B1118C-0E06-4233-B629-1A890BD9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B381-9878-48B3-B708-7B58633D56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71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E7485B6-E100-4EC8-B3CF-62AD77A87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88AEB1-471D-4217-99F3-7B1027697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D702BA-B51D-4AC7-81AA-C35B1504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5D74-7A9B-404D-BD81-45B48A100546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9560B0-BC03-447D-A71F-873DE9B1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47DDF6-904D-494B-9D08-674D6791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B381-9878-48B3-B708-7B58633D56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95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CB314F-E70D-49B5-B3C4-DC104FA22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B0AE3A-6BEB-4312-835E-77300668B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9475BC-6E51-4D27-8F48-EC0A43F16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5D74-7A9B-404D-BD81-45B48A100546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B17B2E-B138-4581-A72E-7A586B34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AC0D94-D044-4EEF-9E1B-7FCF7363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B381-9878-48B3-B708-7B58633D56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05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060ADA-6036-45C4-9278-C3754BBE1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3E5C98-F05A-4138-8CAB-40911B0DA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C32A6F-C5A6-46E0-BF0C-5FBE4399E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5D74-7A9B-404D-BD81-45B48A100546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DAE212-7891-4A3F-B653-CD38EA76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B8F44A-3E12-472F-B018-A4EB389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B381-9878-48B3-B708-7B58633D56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89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410C0-20BD-4EC9-BAEB-83A0CA64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2C316B-87AF-4296-8855-9035DED29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CA1F14-998B-4E64-B123-1196A701A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93AC52-9D60-4860-B190-3462A8E59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5D74-7A9B-404D-BD81-45B48A100546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DC3DCB-AB3D-4E97-A56A-90B667B4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4401CB-FD49-4341-A578-39C7C709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B381-9878-48B3-B708-7B58633D56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B466E4-6A40-4C30-B189-692A713E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EDA35D-43F2-4B54-B289-A2DE646B4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9B3349-F875-4EBF-B371-208A66916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EFF7602-8C4A-4E22-B7E0-DEBE72004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DD90CF-3E1E-4D77-8A5F-1B734D90C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A7F7626-99D4-4C34-A369-D2632ED2C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5D74-7A9B-404D-BD81-45B48A100546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876CF4-7CC8-48C6-B172-9293E766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B4DE8BE-0A15-4BF7-AE9D-53F0A271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B381-9878-48B3-B708-7B58633D56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14A25-3A5A-410D-AAC5-0F2DE443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2E9DED-014A-4B00-BCF7-9A6C29D8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5D74-7A9B-404D-BD81-45B48A100546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0F0806-94DC-4FF5-AE42-2EA5946C8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868E3D-502D-4891-B380-ADEC8935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B381-9878-48B3-B708-7B58633D56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35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E6F7EEF-4CDA-4F25-89FE-D453C713A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5D74-7A9B-404D-BD81-45B48A100546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6D42BF-B811-4BE3-868A-09602BB4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CEFCBD-7F2D-4306-9904-242C76CD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B381-9878-48B3-B708-7B58633D56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23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A531E-399F-4934-BACD-AED3488E2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8F58F4-F50E-4ECF-B7DA-E431D7B17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03AF56-2CBC-4FE6-882F-A1EDC667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A9E0CD-B520-4743-8877-8A4B9092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5D74-7A9B-404D-BD81-45B48A100546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697CEA-DEBB-4699-9D6B-F7471EADD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2EEF01-7505-40F5-BE8A-52368345C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B381-9878-48B3-B708-7B58633D56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93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5E9D6-A307-486C-B053-34A643EF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A71B54-8725-45CD-8E86-1606DDE79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8B352C-B91A-4EA6-B3BB-2F0B02235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3F29B0-D6DA-48FD-A0F2-FCED4C9A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5D74-7A9B-404D-BD81-45B48A100546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D07B23-5AF8-4EAC-986D-6C662BF7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E33667-D380-4A6F-A9BC-956B28CC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B381-9878-48B3-B708-7B58633D56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21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E2C238-12E4-4D17-B272-4B487EEFC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492F3B-AF58-4BB2-B32C-C7C63B2E7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DA567-AB00-4C9D-BD01-FE27DE919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75D74-7A9B-404D-BD81-45B48A100546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50D2DB-4C8D-46AE-B0A2-388270B30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3A9A76-CB1F-47AC-B6E0-EEA9059F2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9B381-9878-48B3-B708-7B58633D56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95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feld 26">
            <a:extLst>
              <a:ext uri="{FF2B5EF4-FFF2-40B4-BE49-F238E27FC236}">
                <a16:creationId xmlns:a16="http://schemas.microsoft.com/office/drawing/2014/main" id="{72263AE5-C95A-4FE3-8565-33DF64B442B0}"/>
              </a:ext>
            </a:extLst>
          </p:cNvPr>
          <p:cNvSpPr txBox="1"/>
          <p:nvPr/>
        </p:nvSpPr>
        <p:spPr>
          <a:xfrm rot="1321522">
            <a:off x="4019073" y="2457872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utm</a:t>
            </a:r>
            <a:r>
              <a:rPr lang="de-DE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  <a:r>
              <a:rPr lang="de-DE" dirty="0" err="1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user_data</a:t>
            </a:r>
            <a:endParaRPr lang="de-DE" dirty="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43A80EF-5AF5-40B1-8EC6-9342A2187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28575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41987B9-C44B-4DDE-91C7-2364EA8CD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00"/>
            <a:ext cx="2857500" cy="2857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1F7A86B-BC19-4125-A043-4F12A774C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0"/>
            <a:ext cx="2857500" cy="28575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68F0702-18A6-4401-8378-89B869C29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2857500" cy="28575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DEFD623-2848-4133-8FFA-EA3A6D3B0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857500"/>
            <a:ext cx="2857500" cy="28575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1E6EDA0-5C8B-4B13-8041-286BBC688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5715000"/>
            <a:ext cx="2857500" cy="28575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F2590E8-BD50-460B-A51B-05446CA31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0"/>
            <a:ext cx="2857500" cy="28575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67AB659-3728-4C3E-AF98-015977CCD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857500"/>
            <a:ext cx="2857500" cy="28575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DDCDD0F-3BB7-43A0-B8D2-BBF4D44FA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715000"/>
            <a:ext cx="2857500" cy="28575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D443BE7-0666-4E8E-A123-5AB93E6A8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0"/>
            <a:ext cx="2857500" cy="28575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A336B26-C930-412D-A5FA-546ED2412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2857500"/>
            <a:ext cx="2857500" cy="28575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F5AAAA66-D856-4AEB-BBFD-13A7C2490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5715000"/>
            <a:ext cx="2857500" cy="28575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05320CA8-8EE8-46E8-877E-6BFABCEFE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0"/>
            <a:ext cx="2857500" cy="28575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F300BA84-5610-4D55-AC48-32175E76F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2857500"/>
            <a:ext cx="2857500" cy="28575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E8947601-FBBD-4A8F-BF64-66217FE6B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5715000"/>
            <a:ext cx="2857500" cy="2857500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1F27DD16-98BF-497F-9B7A-599A029253E0}"/>
              </a:ext>
            </a:extLst>
          </p:cNvPr>
          <p:cNvSpPr txBox="1"/>
          <p:nvPr/>
        </p:nvSpPr>
        <p:spPr>
          <a:xfrm rot="20094898">
            <a:off x="10328" y="828586"/>
            <a:ext cx="51764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" panose="020B0509050000020004" pitchFamily="49" charset="0"/>
                <a:ea typeface="Fira Code" panose="020B0509050000020004" pitchFamily="49" charset="0"/>
              </a:rPr>
              <a:t>ClearURLs</a:t>
            </a:r>
          </a:p>
        </p:txBody>
      </p:sp>
      <p:pic>
        <p:nvPicPr>
          <p:cNvPr id="26" name="Grafik 25" descr="Ein Bild, das Licht, dunkel, erleuchtet, Nacht enthält.&#10;&#10;Mit hoher Zuverlässigkeit generierte Beschreibung">
            <a:extLst>
              <a:ext uri="{FF2B5EF4-FFF2-40B4-BE49-F238E27FC236}">
                <a16:creationId xmlns:a16="http://schemas.microsoft.com/office/drawing/2014/main" id="{EA4D7DF3-0B15-4521-9CE2-8D7001D6F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0" y="1245236"/>
            <a:ext cx="3768321" cy="468472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076AF605-8027-4953-BC88-F4002CB08B54}"/>
              </a:ext>
            </a:extLst>
          </p:cNvPr>
          <p:cNvSpPr txBox="1"/>
          <p:nvPr/>
        </p:nvSpPr>
        <p:spPr>
          <a:xfrm rot="5694686">
            <a:off x="5986943" y="465339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doubleclick.net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7EA5776-F05B-498C-87CB-2E149A43729D}"/>
              </a:ext>
            </a:extLst>
          </p:cNvPr>
          <p:cNvSpPr txBox="1"/>
          <p:nvPr/>
        </p:nvSpPr>
        <p:spPr>
          <a:xfrm rot="15960195">
            <a:off x="4350570" y="4710579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ref</a:t>
            </a:r>
            <a:r>
              <a:rPr lang="de-DE" sz="14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  <a:r>
              <a:rPr lang="de-DE" sz="1400" dirty="0" err="1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siteBefore</a:t>
            </a:r>
            <a:endParaRPr lang="de-DE" sz="1400" dirty="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718118A-067B-4E54-A840-6BD93B118AF3}"/>
              </a:ext>
            </a:extLst>
          </p:cNvPr>
          <p:cNvSpPr txBox="1"/>
          <p:nvPr/>
        </p:nvSpPr>
        <p:spPr>
          <a:xfrm flipH="1">
            <a:off x="635034" y="2883075"/>
            <a:ext cx="3519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" panose="020B0509050000020004" pitchFamily="49" charset="0"/>
                <a:ea typeface="Fira Code" panose="020B0509050000020004" pitchFamily="49" charset="0"/>
              </a:rPr>
              <a:t>The URL clean maid</a:t>
            </a:r>
            <a:endParaRPr lang="de-DE" sz="3600" b="1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60DD1C4-C025-4D89-BF3D-6DDC23974E49}"/>
              </a:ext>
            </a:extLst>
          </p:cNvPr>
          <p:cNvSpPr txBox="1"/>
          <p:nvPr/>
        </p:nvSpPr>
        <p:spPr>
          <a:xfrm flipH="1">
            <a:off x="7743825" y="1942545"/>
            <a:ext cx="4200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" panose="020B0509050000020004" pitchFamily="49" charset="0"/>
                <a:ea typeface="Fira Code" panose="020B0509050000020004" pitchFamily="49" charset="0"/>
              </a:rPr>
              <a:t>No advertising</a:t>
            </a:r>
            <a:br>
              <a:rPr lang="en-US" sz="3600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" panose="020B0509050000020004" pitchFamily="49" charset="0"/>
                <a:ea typeface="Fira Code" panose="020B0509050000020004" pitchFamily="49" charset="0"/>
              </a:rPr>
              <a:t>No garbage</a:t>
            </a:r>
            <a:br>
              <a:rPr lang="en-US" sz="3600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" panose="020B0509050000020004" pitchFamily="49" charset="0"/>
                <a:ea typeface="Fira Code" panose="020B0509050000020004" pitchFamily="49" charset="0"/>
              </a:rPr>
            </a:br>
            <a:endParaRPr lang="en-US" sz="3600" b="1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algn="ctr"/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" panose="020B0509050000020004" pitchFamily="49" charset="0"/>
                <a:ea typeface="Fira Code" panose="020B0509050000020004" pitchFamily="49" charset="0"/>
              </a:rPr>
              <a:t>Safe privacy</a:t>
            </a:r>
          </a:p>
        </p:txBody>
      </p:sp>
    </p:spTree>
    <p:extLst>
      <p:ext uri="{BB962C8B-B14F-4D97-AF65-F5344CB8AC3E}">
        <p14:creationId xmlns:p14="http://schemas.microsoft.com/office/powerpoint/2010/main" val="1244579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222226"/>
      </a:dk1>
      <a:lt1>
        <a:sysClr val="window" lastClr="CDCFD4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Fira Code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Kevin Röbert</dc:creator>
  <cp:lastModifiedBy>Kevin Röbert</cp:lastModifiedBy>
  <cp:revision>5</cp:revision>
  <dcterms:created xsi:type="dcterms:W3CDTF">2017-08-31T23:10:37Z</dcterms:created>
  <dcterms:modified xsi:type="dcterms:W3CDTF">2017-08-31T23:44:33Z</dcterms:modified>
</cp:coreProperties>
</file>