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20" r:id="rId4"/>
    <p:sldId id="278" r:id="rId5"/>
    <p:sldId id="259" r:id="rId6"/>
    <p:sldId id="260" r:id="rId7"/>
    <p:sldId id="261" r:id="rId8"/>
    <p:sldId id="262" r:id="rId9"/>
    <p:sldId id="257" r:id="rId10"/>
    <p:sldId id="327" r:id="rId11"/>
    <p:sldId id="328" r:id="rId12"/>
    <p:sldId id="329" r:id="rId13"/>
    <p:sldId id="263" r:id="rId14"/>
    <p:sldId id="265" r:id="rId15"/>
    <p:sldId id="266" r:id="rId16"/>
    <p:sldId id="321" r:id="rId17"/>
    <p:sldId id="268" r:id="rId18"/>
    <p:sldId id="322" r:id="rId19"/>
    <p:sldId id="293" r:id="rId20"/>
    <p:sldId id="323" r:id="rId21"/>
    <p:sldId id="324" r:id="rId22"/>
    <p:sldId id="325" r:id="rId23"/>
    <p:sldId id="326" r:id="rId24"/>
    <p:sldId id="274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27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1"/>
    <p:restoredTop sz="94715"/>
  </p:normalViewPr>
  <p:slideViewPr>
    <p:cSldViewPr snapToGrid="0">
      <p:cViewPr varScale="1">
        <p:scale>
          <a:sx n="122" d="100"/>
          <a:sy n="122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" y="6371340"/>
            <a:ext cx="7050374" cy="365125"/>
          </a:xfrm>
          <a:prstGeom prst="rect">
            <a:avLst/>
          </a:prstGeom>
        </p:spPr>
        <p:txBody>
          <a:bodyPr/>
          <a:lstStyle/>
          <a:p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82758945-BE2E-5448-A840-0C9B1F6A5A2C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100390735"/>
              </p:ext>
            </p:extLst>
          </p:nvPr>
        </p:nvGraphicFramePr>
        <p:xfrm>
          <a:off x="10515600" y="158412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C7E8CD09-A7E2-214B-879C-322A570761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5600" y="158412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613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304788-F0A3-4236-A22F-23FA9D3DA81C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E47D59-9FF2-4ADE-89D1-B88F89A4A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304788-F0A3-4236-A22F-23FA9D3DA81C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E47D59-9FF2-4ADE-89D1-B88F89A4A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5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B874C88-2CDF-9846-8047-D8178891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71340"/>
            <a:ext cx="7050374" cy="365125"/>
          </a:xfrm>
          <a:prstGeom prst="rect">
            <a:avLst/>
          </a:prstGeom>
        </p:spPr>
        <p:txBody>
          <a:bodyPr/>
          <a:lstStyle/>
          <a:p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2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169A47D-749C-454C-AF5C-94F0D51C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71340"/>
            <a:ext cx="7050374" cy="365125"/>
          </a:xfrm>
          <a:prstGeom prst="rect">
            <a:avLst/>
          </a:prstGeom>
        </p:spPr>
        <p:txBody>
          <a:bodyPr/>
          <a:lstStyle/>
          <a:p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1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92CBE1A-8D6B-7F49-B283-88EFF36B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71340"/>
            <a:ext cx="7050374" cy="365125"/>
          </a:xfrm>
          <a:prstGeom prst="rect">
            <a:avLst/>
          </a:prstGeom>
        </p:spPr>
        <p:txBody>
          <a:bodyPr/>
          <a:lstStyle/>
          <a:p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9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B42050D-2E6F-E148-A625-424198F5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71340"/>
            <a:ext cx="7050374" cy="365125"/>
          </a:xfrm>
          <a:prstGeom prst="rect">
            <a:avLst/>
          </a:prstGeom>
        </p:spPr>
        <p:txBody>
          <a:bodyPr/>
          <a:lstStyle/>
          <a:p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D024118-CB38-4249-90B4-D9081297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71340"/>
            <a:ext cx="7050374" cy="365125"/>
          </a:xfrm>
          <a:prstGeom prst="rect">
            <a:avLst/>
          </a:prstGeom>
        </p:spPr>
        <p:txBody>
          <a:bodyPr/>
          <a:lstStyle/>
          <a:p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1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89605-6207-044F-9FA7-8E2AA53D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71340"/>
            <a:ext cx="7050374" cy="365125"/>
          </a:xfrm>
          <a:prstGeom prst="rect">
            <a:avLst/>
          </a:prstGeom>
        </p:spPr>
        <p:txBody>
          <a:bodyPr/>
          <a:lstStyle/>
          <a:p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6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304788-F0A3-4236-A22F-23FA9D3DA81C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E47D59-9FF2-4ADE-89D1-B88F89A4A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6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304788-F0A3-4236-A22F-23FA9D3DA81C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E47D59-9FF2-4ADE-89D1-B88F89A4A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2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18D3D58A-EA89-014F-B108-90B3A7AB8D8E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744429950"/>
              </p:ext>
            </p:extLst>
          </p:nvPr>
        </p:nvGraphicFramePr>
        <p:xfrm>
          <a:off x="10515600" y="140768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r:id="rId14" imgW="13937020" imgH="5409524" progId="">
                  <p:embed/>
                </p:oleObj>
              </mc:Choice>
              <mc:Fallback>
                <p:oleObj r:id="rId14" imgW="13937020" imgH="5409524" progId="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C7E8CD09-A7E2-214B-879C-322A570761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5600" y="140768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6120706-C806-934B-AB5E-E5416D208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4000" y="6371340"/>
            <a:ext cx="982980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146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7" Type="http://schemas.openxmlformats.org/officeDocument/2006/relationships/image" Target="../media/image39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jpg"/><Relationship Id="rId3" Type="http://schemas.openxmlformats.org/officeDocument/2006/relationships/image" Target="../media/image46.jpg"/><Relationship Id="rId7" Type="http://schemas.openxmlformats.org/officeDocument/2006/relationships/image" Target="../media/image50.jpg"/><Relationship Id="rId12" Type="http://schemas.openxmlformats.org/officeDocument/2006/relationships/image" Target="../media/image55.jp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jpg"/><Relationship Id="rId15" Type="http://schemas.openxmlformats.org/officeDocument/2006/relationships/image" Target="../media/image58.jpg"/><Relationship Id="rId10" Type="http://schemas.openxmlformats.org/officeDocument/2006/relationships/image" Target="../media/image53.jpg"/><Relationship Id="rId4" Type="http://schemas.openxmlformats.org/officeDocument/2006/relationships/image" Target="../media/image47.jpg"/><Relationship Id="rId9" Type="http://schemas.openxmlformats.org/officeDocument/2006/relationships/image" Target="../media/image52.png"/><Relationship Id="rId14" Type="http://schemas.openxmlformats.org/officeDocument/2006/relationships/image" Target="../media/image5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951743" y="317585"/>
            <a:ext cx="8284832" cy="3113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6484927" y="1913795"/>
            <a:ext cx="3751647" cy="2376366"/>
          </a:xfrm>
          <a:custGeom>
            <a:avLst/>
            <a:gdLst/>
            <a:ahLst/>
            <a:cxnLst/>
            <a:rect l="l" t="t" r="r" b="b"/>
            <a:pathLst>
              <a:path w="4140707" h="2622804">
                <a:moveTo>
                  <a:pt x="4140707" y="0"/>
                </a:moveTo>
                <a:lnTo>
                  <a:pt x="0" y="0"/>
                </a:lnTo>
                <a:lnTo>
                  <a:pt x="1312163" y="1310639"/>
                </a:lnTo>
                <a:lnTo>
                  <a:pt x="955547" y="1667255"/>
                </a:lnTo>
                <a:lnTo>
                  <a:pt x="4140707" y="1667255"/>
                </a:lnTo>
                <a:lnTo>
                  <a:pt x="414070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" name="object 8"/>
          <p:cNvSpPr/>
          <p:nvPr/>
        </p:nvSpPr>
        <p:spPr>
          <a:xfrm>
            <a:off x="1951743" y="1703914"/>
            <a:ext cx="5204255" cy="2796131"/>
          </a:xfrm>
          <a:custGeom>
            <a:avLst/>
            <a:gdLst/>
            <a:ahLst/>
            <a:cxnLst/>
            <a:rect l="l" t="t" r="r" b="b"/>
            <a:pathLst>
              <a:path w="5743955" h="3086100">
                <a:moveTo>
                  <a:pt x="5743955" y="1542287"/>
                </a:moveTo>
                <a:lnTo>
                  <a:pt x="5388864" y="1897380"/>
                </a:lnTo>
                <a:lnTo>
                  <a:pt x="5389213" y="1897380"/>
                </a:lnTo>
                <a:lnTo>
                  <a:pt x="5743955" y="1542287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" name="object 9"/>
          <p:cNvSpPr/>
          <p:nvPr/>
        </p:nvSpPr>
        <p:spPr>
          <a:xfrm>
            <a:off x="1940696" y="1692868"/>
            <a:ext cx="5229109" cy="2818223"/>
          </a:xfrm>
          <a:custGeom>
            <a:avLst/>
            <a:gdLst/>
            <a:ahLst/>
            <a:cxnLst/>
            <a:rect l="l" t="t" r="r" b="b"/>
            <a:pathLst>
              <a:path w="5771387" h="3110483">
                <a:moveTo>
                  <a:pt x="5748528" y="1546859"/>
                </a:moveTo>
                <a:lnTo>
                  <a:pt x="5765292" y="1546859"/>
                </a:lnTo>
                <a:lnTo>
                  <a:pt x="4223003" y="3047"/>
                </a:lnTo>
                <a:lnTo>
                  <a:pt x="4219956" y="1523"/>
                </a:lnTo>
                <a:lnTo>
                  <a:pt x="4216908" y="0"/>
                </a:lnTo>
                <a:lnTo>
                  <a:pt x="4213859" y="0"/>
                </a:lnTo>
                <a:lnTo>
                  <a:pt x="25908" y="12191"/>
                </a:lnTo>
                <a:lnTo>
                  <a:pt x="4213859" y="12191"/>
                </a:lnTo>
                <a:lnTo>
                  <a:pt x="5748528" y="1546860"/>
                </a:lnTo>
                <a:close/>
              </a:path>
              <a:path w="5771387" h="3110483">
                <a:moveTo>
                  <a:pt x="5765292" y="1563624"/>
                </a:moveTo>
                <a:lnTo>
                  <a:pt x="5748528" y="1563624"/>
                </a:lnTo>
                <a:lnTo>
                  <a:pt x="5747765" y="1562862"/>
                </a:lnTo>
                <a:lnTo>
                  <a:pt x="5401056" y="1909572"/>
                </a:lnTo>
                <a:lnTo>
                  <a:pt x="5419678" y="1909579"/>
                </a:lnTo>
                <a:lnTo>
                  <a:pt x="5765292" y="1563624"/>
                </a:lnTo>
                <a:close/>
              </a:path>
              <a:path w="5771387" h="3110483">
                <a:moveTo>
                  <a:pt x="4213859" y="0"/>
                </a:moveTo>
                <a:lnTo>
                  <a:pt x="12192" y="0"/>
                </a:lnTo>
                <a:lnTo>
                  <a:pt x="12192" y="12191"/>
                </a:lnTo>
                <a:lnTo>
                  <a:pt x="25908" y="12191"/>
                </a:lnTo>
                <a:lnTo>
                  <a:pt x="4213859" y="0"/>
                </a:lnTo>
                <a:close/>
              </a:path>
              <a:path w="5771387" h="3110483">
                <a:moveTo>
                  <a:pt x="5771387" y="1559051"/>
                </a:moveTo>
                <a:lnTo>
                  <a:pt x="5771387" y="1551432"/>
                </a:lnTo>
                <a:lnTo>
                  <a:pt x="5765292" y="1546859"/>
                </a:lnTo>
                <a:lnTo>
                  <a:pt x="5748528" y="1546859"/>
                </a:lnTo>
                <a:lnTo>
                  <a:pt x="5756147" y="1554479"/>
                </a:lnTo>
                <a:lnTo>
                  <a:pt x="5747765" y="1562862"/>
                </a:lnTo>
                <a:lnTo>
                  <a:pt x="5748528" y="1563624"/>
                </a:lnTo>
                <a:lnTo>
                  <a:pt x="5765292" y="1563624"/>
                </a:lnTo>
                <a:lnTo>
                  <a:pt x="5771387" y="1559051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" name="object 10"/>
          <p:cNvSpPr/>
          <p:nvPr/>
        </p:nvSpPr>
        <p:spPr>
          <a:xfrm>
            <a:off x="1951743" y="1703914"/>
            <a:ext cx="5204255" cy="2796131"/>
          </a:xfrm>
          <a:custGeom>
            <a:avLst/>
            <a:gdLst/>
            <a:ahLst/>
            <a:cxnLst/>
            <a:rect l="l" t="t" r="r" b="b"/>
            <a:pathLst>
              <a:path w="5743955" h="3086100">
                <a:moveTo>
                  <a:pt x="5743955" y="1542287"/>
                </a:moveTo>
                <a:lnTo>
                  <a:pt x="4201667" y="0"/>
                </a:lnTo>
                <a:lnTo>
                  <a:pt x="0" y="0"/>
                </a:lnTo>
                <a:lnTo>
                  <a:pt x="0" y="1898903"/>
                </a:lnTo>
                <a:lnTo>
                  <a:pt x="5387691" y="1898903"/>
                </a:lnTo>
                <a:lnTo>
                  <a:pt x="5743955" y="1542287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n-US" sz="1631" dirty="0"/>
              <a:t> </a:t>
            </a:r>
            <a:endParaRPr sz="1631" dirty="0"/>
          </a:p>
        </p:txBody>
      </p:sp>
      <p:sp>
        <p:nvSpPr>
          <p:cNvPr id="11" name="object 11"/>
          <p:cNvSpPr/>
          <p:nvPr/>
        </p:nvSpPr>
        <p:spPr>
          <a:xfrm>
            <a:off x="1940696" y="1692868"/>
            <a:ext cx="5229109" cy="2818223"/>
          </a:xfrm>
          <a:custGeom>
            <a:avLst/>
            <a:gdLst/>
            <a:ahLst/>
            <a:cxnLst/>
            <a:rect l="l" t="t" r="r" b="b"/>
            <a:pathLst>
              <a:path w="5771387" h="3110483">
                <a:moveTo>
                  <a:pt x="4213859" y="24383"/>
                </a:moveTo>
                <a:lnTo>
                  <a:pt x="4204716" y="21335"/>
                </a:lnTo>
                <a:lnTo>
                  <a:pt x="4207766" y="24383"/>
                </a:lnTo>
                <a:lnTo>
                  <a:pt x="5740137" y="1555241"/>
                </a:lnTo>
                <a:lnTo>
                  <a:pt x="4213859" y="24383"/>
                </a:lnTo>
                <a:close/>
              </a:path>
              <a:path w="5771387" h="3110483">
                <a:moveTo>
                  <a:pt x="5740137" y="1555241"/>
                </a:moveTo>
                <a:lnTo>
                  <a:pt x="5383932" y="1911096"/>
                </a:lnTo>
                <a:lnTo>
                  <a:pt x="5385348" y="1911096"/>
                </a:lnTo>
                <a:lnTo>
                  <a:pt x="5740137" y="1555241"/>
                </a:lnTo>
                <a:close/>
              </a:path>
              <a:path w="5771387" h="3110483">
                <a:moveTo>
                  <a:pt x="5748528" y="1546859"/>
                </a:moveTo>
                <a:lnTo>
                  <a:pt x="5765292" y="1546859"/>
                </a:lnTo>
                <a:lnTo>
                  <a:pt x="4223003" y="3047"/>
                </a:lnTo>
                <a:lnTo>
                  <a:pt x="4219956" y="1523"/>
                </a:lnTo>
                <a:lnTo>
                  <a:pt x="4216908" y="0"/>
                </a:lnTo>
                <a:lnTo>
                  <a:pt x="4213859" y="0"/>
                </a:lnTo>
                <a:lnTo>
                  <a:pt x="25908" y="12191"/>
                </a:lnTo>
                <a:lnTo>
                  <a:pt x="25908" y="24383"/>
                </a:lnTo>
                <a:lnTo>
                  <a:pt x="4207766" y="24383"/>
                </a:lnTo>
                <a:lnTo>
                  <a:pt x="4204716" y="21335"/>
                </a:lnTo>
                <a:lnTo>
                  <a:pt x="4213859" y="24383"/>
                </a:lnTo>
                <a:lnTo>
                  <a:pt x="5740137" y="1555241"/>
                </a:lnTo>
                <a:lnTo>
                  <a:pt x="5748528" y="1546859"/>
                </a:lnTo>
                <a:close/>
              </a:path>
              <a:path w="5771387" h="3110483">
                <a:moveTo>
                  <a:pt x="5765292" y="1563624"/>
                </a:moveTo>
                <a:lnTo>
                  <a:pt x="5748528" y="1563624"/>
                </a:lnTo>
                <a:lnTo>
                  <a:pt x="5740137" y="1555241"/>
                </a:lnTo>
                <a:lnTo>
                  <a:pt x="5385348" y="1911096"/>
                </a:lnTo>
                <a:lnTo>
                  <a:pt x="5418163" y="1911096"/>
                </a:lnTo>
                <a:lnTo>
                  <a:pt x="5765292" y="1563624"/>
                </a:lnTo>
                <a:close/>
              </a:path>
              <a:path w="5771387" h="3110483">
                <a:moveTo>
                  <a:pt x="25908" y="12191"/>
                </a:moveTo>
                <a:lnTo>
                  <a:pt x="4213859" y="0"/>
                </a:lnTo>
                <a:lnTo>
                  <a:pt x="12192" y="0"/>
                </a:lnTo>
                <a:lnTo>
                  <a:pt x="12192" y="1911096"/>
                </a:lnTo>
                <a:lnTo>
                  <a:pt x="25908" y="1911096"/>
                </a:lnTo>
                <a:lnTo>
                  <a:pt x="25908" y="12191"/>
                </a:lnTo>
                <a:close/>
              </a:path>
              <a:path w="5771387" h="3110483">
                <a:moveTo>
                  <a:pt x="5771387" y="1559051"/>
                </a:moveTo>
                <a:lnTo>
                  <a:pt x="5771387" y="1551432"/>
                </a:lnTo>
                <a:lnTo>
                  <a:pt x="5765292" y="1546859"/>
                </a:lnTo>
                <a:lnTo>
                  <a:pt x="5748528" y="1546859"/>
                </a:lnTo>
                <a:lnTo>
                  <a:pt x="5740137" y="1555241"/>
                </a:lnTo>
                <a:lnTo>
                  <a:pt x="5748528" y="1563624"/>
                </a:lnTo>
                <a:lnTo>
                  <a:pt x="5765292" y="1563624"/>
                </a:lnTo>
                <a:lnTo>
                  <a:pt x="5771387" y="1559051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" name="object 12"/>
          <p:cNvSpPr/>
          <p:nvPr/>
        </p:nvSpPr>
        <p:spPr>
          <a:xfrm>
            <a:off x="1939316" y="1212347"/>
            <a:ext cx="3637040" cy="974849"/>
          </a:xfrm>
          <a:custGeom>
            <a:avLst/>
            <a:gdLst/>
            <a:ahLst/>
            <a:cxnLst/>
            <a:rect l="l" t="t" r="r" b="b"/>
            <a:pathLst>
              <a:path w="4014215" h="1075944">
                <a:moveTo>
                  <a:pt x="4014215" y="537972"/>
                </a:moveTo>
                <a:lnTo>
                  <a:pt x="3476244" y="0"/>
                </a:lnTo>
                <a:lnTo>
                  <a:pt x="13716" y="0"/>
                </a:lnTo>
                <a:lnTo>
                  <a:pt x="13716" y="1075944"/>
                </a:lnTo>
                <a:lnTo>
                  <a:pt x="3476244" y="1075944"/>
                </a:lnTo>
                <a:lnTo>
                  <a:pt x="4014215" y="53797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3" name="object 13"/>
          <p:cNvSpPr/>
          <p:nvPr/>
        </p:nvSpPr>
        <p:spPr>
          <a:xfrm>
            <a:off x="6167341" y="1703914"/>
            <a:ext cx="1514743" cy="2796131"/>
          </a:xfrm>
          <a:custGeom>
            <a:avLst/>
            <a:gdLst/>
            <a:ahLst/>
            <a:cxnLst/>
            <a:rect l="l" t="t" r="r" b="b"/>
            <a:pathLst>
              <a:path w="1671828" h="3086100">
                <a:moveTo>
                  <a:pt x="1671828" y="1542287"/>
                </a:moveTo>
                <a:lnTo>
                  <a:pt x="129540" y="0"/>
                </a:lnTo>
                <a:lnTo>
                  <a:pt x="0" y="0"/>
                </a:lnTo>
                <a:lnTo>
                  <a:pt x="1543812" y="1542287"/>
                </a:lnTo>
                <a:lnTo>
                  <a:pt x="1187196" y="1898903"/>
                </a:lnTo>
                <a:lnTo>
                  <a:pt x="1315564" y="1898903"/>
                </a:lnTo>
                <a:lnTo>
                  <a:pt x="1671828" y="1542287"/>
                </a:lnTo>
                <a:close/>
              </a:path>
            </a:pathLst>
          </a:custGeom>
          <a:solidFill>
            <a:srgbClr val="A1A5A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" name="object 14"/>
          <p:cNvSpPr/>
          <p:nvPr/>
        </p:nvSpPr>
        <p:spPr>
          <a:xfrm>
            <a:off x="8028667" y="2170626"/>
            <a:ext cx="1728768" cy="12537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" name="object 16"/>
          <p:cNvSpPr/>
          <p:nvPr/>
        </p:nvSpPr>
        <p:spPr>
          <a:xfrm>
            <a:off x="1963250" y="3981323"/>
            <a:ext cx="8284832" cy="24937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 dirty="0"/>
          </a:p>
        </p:txBody>
      </p:sp>
      <p:sp>
        <p:nvSpPr>
          <p:cNvPr id="41" name="object 41"/>
          <p:cNvSpPr/>
          <p:nvPr/>
        </p:nvSpPr>
        <p:spPr>
          <a:xfrm>
            <a:off x="6484927" y="1913795"/>
            <a:ext cx="3751647" cy="2376366"/>
          </a:xfrm>
          <a:custGeom>
            <a:avLst/>
            <a:gdLst/>
            <a:ahLst/>
            <a:cxnLst/>
            <a:rect l="l" t="t" r="r" b="b"/>
            <a:pathLst>
              <a:path w="4140707" h="2622804">
                <a:moveTo>
                  <a:pt x="4140707" y="1667255"/>
                </a:moveTo>
                <a:lnTo>
                  <a:pt x="955547" y="1667255"/>
                </a:lnTo>
                <a:lnTo>
                  <a:pt x="0" y="2622804"/>
                </a:lnTo>
                <a:lnTo>
                  <a:pt x="4140707" y="2622804"/>
                </a:lnTo>
                <a:lnTo>
                  <a:pt x="4140707" y="16672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2" name="object 42"/>
          <p:cNvSpPr/>
          <p:nvPr/>
        </p:nvSpPr>
        <p:spPr>
          <a:xfrm>
            <a:off x="1951743" y="1703914"/>
            <a:ext cx="5204255" cy="2796131"/>
          </a:xfrm>
          <a:custGeom>
            <a:avLst/>
            <a:gdLst/>
            <a:ahLst/>
            <a:cxnLst/>
            <a:rect l="l" t="t" r="r" b="b"/>
            <a:pathLst>
              <a:path w="5743955" h="3086100">
                <a:moveTo>
                  <a:pt x="5387691" y="1898903"/>
                </a:moveTo>
                <a:lnTo>
                  <a:pt x="5387339" y="1898903"/>
                </a:lnTo>
                <a:lnTo>
                  <a:pt x="5385815" y="1900427"/>
                </a:lnTo>
                <a:lnTo>
                  <a:pt x="4201667" y="3084576"/>
                </a:lnTo>
                <a:lnTo>
                  <a:pt x="0" y="3086100"/>
                </a:lnTo>
                <a:lnTo>
                  <a:pt x="4201667" y="3086100"/>
                </a:lnTo>
                <a:lnTo>
                  <a:pt x="5387691" y="1898903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3" name="object 43"/>
          <p:cNvSpPr/>
          <p:nvPr/>
        </p:nvSpPr>
        <p:spPr>
          <a:xfrm>
            <a:off x="1940696" y="1692868"/>
            <a:ext cx="5229109" cy="2818223"/>
          </a:xfrm>
          <a:custGeom>
            <a:avLst/>
            <a:gdLst/>
            <a:ahLst/>
            <a:cxnLst/>
            <a:rect l="l" t="t" r="r" b="b"/>
            <a:pathLst>
              <a:path w="5771387" h="3110483">
                <a:moveTo>
                  <a:pt x="4207982" y="3096770"/>
                </a:moveTo>
                <a:lnTo>
                  <a:pt x="28632" y="3098286"/>
                </a:lnTo>
                <a:lnTo>
                  <a:pt x="25908" y="3098291"/>
                </a:lnTo>
                <a:lnTo>
                  <a:pt x="12192" y="3098292"/>
                </a:lnTo>
                <a:lnTo>
                  <a:pt x="12192" y="3110483"/>
                </a:lnTo>
                <a:lnTo>
                  <a:pt x="4213859" y="3110483"/>
                </a:lnTo>
                <a:lnTo>
                  <a:pt x="4207982" y="3096770"/>
                </a:lnTo>
                <a:close/>
              </a:path>
              <a:path w="5771387" h="3110483">
                <a:moveTo>
                  <a:pt x="28632" y="3098286"/>
                </a:moveTo>
                <a:lnTo>
                  <a:pt x="25902" y="3098287"/>
                </a:lnTo>
                <a:lnTo>
                  <a:pt x="28632" y="3098286"/>
                </a:lnTo>
                <a:close/>
              </a:path>
              <a:path w="5771387" h="3110483">
                <a:moveTo>
                  <a:pt x="4219956" y="3108959"/>
                </a:moveTo>
                <a:lnTo>
                  <a:pt x="4223003" y="3107435"/>
                </a:lnTo>
                <a:lnTo>
                  <a:pt x="5418163" y="1911095"/>
                </a:lnTo>
                <a:lnTo>
                  <a:pt x="5399531" y="1911095"/>
                </a:lnTo>
                <a:lnTo>
                  <a:pt x="5398008" y="1912619"/>
                </a:lnTo>
                <a:lnTo>
                  <a:pt x="4213859" y="3096768"/>
                </a:lnTo>
                <a:lnTo>
                  <a:pt x="4207982" y="3096770"/>
                </a:lnTo>
                <a:lnTo>
                  <a:pt x="4213859" y="3110483"/>
                </a:lnTo>
                <a:lnTo>
                  <a:pt x="4216908" y="3110483"/>
                </a:lnTo>
                <a:lnTo>
                  <a:pt x="4219956" y="3108959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4" name="object 44"/>
          <p:cNvSpPr/>
          <p:nvPr/>
        </p:nvSpPr>
        <p:spPr>
          <a:xfrm>
            <a:off x="1951743" y="1703914"/>
            <a:ext cx="5204255" cy="2796131"/>
          </a:xfrm>
          <a:custGeom>
            <a:avLst/>
            <a:gdLst/>
            <a:ahLst/>
            <a:cxnLst/>
            <a:rect l="l" t="t" r="r" b="b"/>
            <a:pathLst>
              <a:path w="5743955" h="3086100">
                <a:moveTo>
                  <a:pt x="5387691" y="1898903"/>
                </a:moveTo>
                <a:lnTo>
                  <a:pt x="0" y="1898903"/>
                </a:lnTo>
                <a:lnTo>
                  <a:pt x="0" y="3086100"/>
                </a:lnTo>
                <a:lnTo>
                  <a:pt x="4201667" y="3086100"/>
                </a:lnTo>
                <a:lnTo>
                  <a:pt x="5387691" y="1898903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5" name="object 45"/>
          <p:cNvSpPr/>
          <p:nvPr/>
        </p:nvSpPr>
        <p:spPr>
          <a:xfrm>
            <a:off x="1940696" y="1692868"/>
            <a:ext cx="5229109" cy="2818223"/>
          </a:xfrm>
          <a:custGeom>
            <a:avLst/>
            <a:gdLst/>
            <a:ahLst/>
            <a:cxnLst/>
            <a:rect l="l" t="t" r="r" b="b"/>
            <a:pathLst>
              <a:path w="5771387" h="3110483">
                <a:moveTo>
                  <a:pt x="4213859" y="3086100"/>
                </a:moveTo>
                <a:lnTo>
                  <a:pt x="5385348" y="1911096"/>
                </a:lnTo>
                <a:lnTo>
                  <a:pt x="5383932" y="1911096"/>
                </a:lnTo>
                <a:lnTo>
                  <a:pt x="4207767" y="3086100"/>
                </a:lnTo>
                <a:lnTo>
                  <a:pt x="4213859" y="3086100"/>
                </a:lnTo>
                <a:close/>
              </a:path>
              <a:path w="5771387" h="3110483">
                <a:moveTo>
                  <a:pt x="4204716" y="3089148"/>
                </a:moveTo>
                <a:lnTo>
                  <a:pt x="25908" y="3098291"/>
                </a:lnTo>
                <a:lnTo>
                  <a:pt x="12192" y="3086100"/>
                </a:lnTo>
                <a:lnTo>
                  <a:pt x="12192" y="3110483"/>
                </a:lnTo>
                <a:lnTo>
                  <a:pt x="4213859" y="3110483"/>
                </a:lnTo>
                <a:lnTo>
                  <a:pt x="4204716" y="3089148"/>
                </a:lnTo>
                <a:close/>
              </a:path>
              <a:path w="5771387" h="3110483">
                <a:moveTo>
                  <a:pt x="4219956" y="3108959"/>
                </a:moveTo>
                <a:lnTo>
                  <a:pt x="4223003" y="3107435"/>
                </a:lnTo>
                <a:lnTo>
                  <a:pt x="5418163" y="1911096"/>
                </a:lnTo>
                <a:lnTo>
                  <a:pt x="5385348" y="1911096"/>
                </a:lnTo>
                <a:lnTo>
                  <a:pt x="4213859" y="3086100"/>
                </a:lnTo>
                <a:lnTo>
                  <a:pt x="25908" y="3086100"/>
                </a:lnTo>
                <a:lnTo>
                  <a:pt x="25908" y="1911096"/>
                </a:lnTo>
                <a:lnTo>
                  <a:pt x="12192" y="1911096"/>
                </a:lnTo>
                <a:lnTo>
                  <a:pt x="12192" y="3086100"/>
                </a:lnTo>
                <a:lnTo>
                  <a:pt x="25908" y="3098291"/>
                </a:lnTo>
                <a:lnTo>
                  <a:pt x="4204716" y="3089148"/>
                </a:lnTo>
                <a:lnTo>
                  <a:pt x="4213859" y="3110483"/>
                </a:lnTo>
                <a:lnTo>
                  <a:pt x="4216908" y="3110483"/>
                </a:lnTo>
                <a:lnTo>
                  <a:pt x="4219956" y="3108959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6" name="object 46"/>
          <p:cNvSpPr/>
          <p:nvPr/>
        </p:nvSpPr>
        <p:spPr>
          <a:xfrm>
            <a:off x="6167341" y="1703914"/>
            <a:ext cx="1514743" cy="2796131"/>
          </a:xfrm>
          <a:custGeom>
            <a:avLst/>
            <a:gdLst/>
            <a:ahLst/>
            <a:cxnLst/>
            <a:rect l="l" t="t" r="r" b="b"/>
            <a:pathLst>
              <a:path w="1671828" h="3086100">
                <a:moveTo>
                  <a:pt x="1315564" y="1898903"/>
                </a:moveTo>
                <a:lnTo>
                  <a:pt x="1187196" y="1898903"/>
                </a:lnTo>
                <a:lnTo>
                  <a:pt x="0" y="3086100"/>
                </a:lnTo>
                <a:lnTo>
                  <a:pt x="129540" y="3086100"/>
                </a:lnTo>
                <a:lnTo>
                  <a:pt x="1315564" y="1898903"/>
                </a:lnTo>
                <a:close/>
              </a:path>
            </a:pathLst>
          </a:custGeom>
          <a:solidFill>
            <a:srgbClr val="A1A5A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7" name="object 47"/>
          <p:cNvSpPr/>
          <p:nvPr/>
        </p:nvSpPr>
        <p:spPr>
          <a:xfrm>
            <a:off x="8028667" y="3424396"/>
            <a:ext cx="1728768" cy="6130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201669" y="3014759"/>
            <a:ext cx="3648934" cy="1233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55299">
              <a:lnSpc>
                <a:spcPts val="3053"/>
              </a:lnSpc>
              <a:spcBef>
                <a:spcPts val="152"/>
              </a:spcBef>
            </a:pPr>
            <a:r>
              <a:rPr lang="en-IN" sz="2899" spc="17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lang="en-IN" sz="2899" spc="-23" dirty="0">
                <a:solidFill>
                  <a:srgbClr val="FFFFFF"/>
                </a:solidFill>
                <a:latin typeface="Times New Roman"/>
                <a:cs typeface="Times New Roman"/>
              </a:rPr>
              <a:t>nt</a:t>
            </a:r>
            <a:r>
              <a:rPr lang="en-IN" sz="2899" spc="-58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lang="en-IN" sz="2899" spc="13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lang="en-IN" sz="2899" spc="17" dirty="0">
                <a:solidFill>
                  <a:srgbClr val="FFFFFF"/>
                </a:solidFill>
                <a:latin typeface="Times New Roman"/>
                <a:cs typeface="Times New Roman"/>
              </a:rPr>
              <a:t>du</a:t>
            </a:r>
            <a:r>
              <a:rPr lang="en-IN" sz="2899" spc="8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lang="en-IN" sz="2899" spc="-23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lang="en-IN" sz="2899" spc="17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lang="en-IN" sz="2899" spc="-26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lang="en-IN" sz="2899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lang="en-IN" sz="2899" spc="-10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2899" spc="-63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lang="en-IN" sz="2899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2899" dirty="0">
              <a:latin typeface="Times New Roman"/>
              <a:cs typeface="Times New Roman"/>
            </a:endParaRPr>
          </a:p>
          <a:p>
            <a:pPr marL="11506">
              <a:lnSpc>
                <a:spcPct val="95825"/>
              </a:lnSpc>
            </a:pPr>
            <a:r>
              <a:rPr sz="2899" spc="-4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99" spc="8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99" spc="13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899" spc="-17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99" spc="-13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899" spc="-8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99" spc="-13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99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99" spc="3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99" spc="8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99" spc="-17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99" spc="17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899" spc="13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99" spc="-17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99" spc="-8" dirty="0">
                <a:solidFill>
                  <a:srgbClr val="FFFFFF"/>
                </a:solidFill>
                <a:latin typeface="Times New Roman"/>
                <a:cs typeface="Times New Roman"/>
              </a:rPr>
              <a:t>ee</a:t>
            </a:r>
            <a:r>
              <a:rPr sz="2899" spc="13" dirty="0">
                <a:solidFill>
                  <a:srgbClr val="FFFFFF"/>
                </a:solidFill>
                <a:latin typeface="Times New Roman"/>
                <a:cs typeface="Times New Roman"/>
              </a:rPr>
              <a:t>ri</a:t>
            </a:r>
            <a:r>
              <a:rPr sz="2899" spc="-17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99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2899" dirty="0">
              <a:latin typeface="Times New Roman"/>
              <a:cs typeface="Times New Roman"/>
            </a:endParaRPr>
          </a:p>
        </p:txBody>
      </p:sp>
      <p:sp>
        <p:nvSpPr>
          <p:cNvPr id="48" name="Footer Placeholder 4">
            <a:extLst>
              <a:ext uri="{FF2B5EF4-FFF2-40B4-BE49-F238E27FC236}">
                <a16:creationId xmlns:a16="http://schemas.microsoft.com/office/drawing/2014/main" id="{4838285A-50A1-2F42-A4D1-874C0D65ADA9}"/>
              </a:ext>
            </a:extLst>
          </p:cNvPr>
          <p:cNvSpPr txBox="1">
            <a:spLocks/>
          </p:cNvSpPr>
          <p:nvPr/>
        </p:nvSpPr>
        <p:spPr>
          <a:xfrm>
            <a:off x="2643987" y="6492144"/>
            <a:ext cx="7592588" cy="330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sz="1268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087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F65733-1966-6E4D-BB51-A496819C4EF5}"/>
              </a:ext>
            </a:extLst>
          </p:cNvPr>
          <p:cNvSpPr txBox="1"/>
          <p:nvPr/>
        </p:nvSpPr>
        <p:spPr>
          <a:xfrm>
            <a:off x="2201669" y="1404257"/>
            <a:ext cx="179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Lecture 1.1</a:t>
            </a:r>
          </a:p>
        </p:txBody>
      </p:sp>
    </p:spTree>
    <p:extLst>
      <p:ext uri="{BB962C8B-B14F-4D97-AF65-F5344CB8AC3E}">
        <p14:creationId xmlns:p14="http://schemas.microsoft.com/office/powerpoint/2010/main" val="413282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2330263" y="1411380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6138583" y="3339914"/>
            <a:ext cx="824193" cy="832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4858311" y="3391459"/>
            <a:ext cx="2241176" cy="16820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5236509" y="3906371"/>
            <a:ext cx="1863538" cy="953059"/>
          </a:xfrm>
          <a:custGeom>
            <a:avLst/>
            <a:gdLst/>
            <a:ahLst/>
            <a:cxnLst/>
            <a:rect l="l" t="t" r="r" b="b"/>
            <a:pathLst>
              <a:path w="2112010" h="1080134">
                <a:moveTo>
                  <a:pt x="1947544" y="0"/>
                </a:moveTo>
                <a:lnTo>
                  <a:pt x="1013460" y="370204"/>
                </a:lnTo>
                <a:lnTo>
                  <a:pt x="0" y="631824"/>
                </a:lnTo>
                <a:lnTo>
                  <a:pt x="10160" y="661034"/>
                </a:lnTo>
                <a:lnTo>
                  <a:pt x="19685" y="671829"/>
                </a:lnTo>
                <a:lnTo>
                  <a:pt x="39369" y="690244"/>
                </a:lnTo>
                <a:lnTo>
                  <a:pt x="59054" y="709929"/>
                </a:lnTo>
                <a:lnTo>
                  <a:pt x="68579" y="729614"/>
                </a:lnTo>
                <a:lnTo>
                  <a:pt x="88264" y="749299"/>
                </a:lnTo>
                <a:lnTo>
                  <a:pt x="107950" y="767714"/>
                </a:lnTo>
                <a:lnTo>
                  <a:pt x="116839" y="778509"/>
                </a:lnTo>
                <a:lnTo>
                  <a:pt x="137160" y="798194"/>
                </a:lnTo>
                <a:lnTo>
                  <a:pt x="165735" y="816609"/>
                </a:lnTo>
                <a:lnTo>
                  <a:pt x="175260" y="827404"/>
                </a:lnTo>
                <a:lnTo>
                  <a:pt x="205739" y="845184"/>
                </a:lnTo>
                <a:lnTo>
                  <a:pt x="223519" y="865504"/>
                </a:lnTo>
                <a:lnTo>
                  <a:pt x="243839" y="876299"/>
                </a:lnTo>
                <a:lnTo>
                  <a:pt x="272414" y="885189"/>
                </a:lnTo>
                <a:lnTo>
                  <a:pt x="292100" y="904874"/>
                </a:lnTo>
                <a:lnTo>
                  <a:pt x="312419" y="914399"/>
                </a:lnTo>
                <a:lnTo>
                  <a:pt x="340994" y="924559"/>
                </a:lnTo>
                <a:lnTo>
                  <a:pt x="370204" y="942974"/>
                </a:lnTo>
                <a:lnTo>
                  <a:pt x="389889" y="953769"/>
                </a:lnTo>
                <a:lnTo>
                  <a:pt x="447675" y="972184"/>
                </a:lnTo>
                <a:lnTo>
                  <a:pt x="467360" y="982344"/>
                </a:lnTo>
                <a:lnTo>
                  <a:pt x="496569" y="991869"/>
                </a:lnTo>
                <a:lnTo>
                  <a:pt x="535939" y="1002664"/>
                </a:lnTo>
                <a:lnTo>
                  <a:pt x="554354" y="1011554"/>
                </a:lnTo>
                <a:lnTo>
                  <a:pt x="584835" y="1020444"/>
                </a:lnTo>
                <a:lnTo>
                  <a:pt x="622935" y="1031239"/>
                </a:lnTo>
                <a:lnTo>
                  <a:pt x="642619" y="1031239"/>
                </a:lnTo>
                <a:lnTo>
                  <a:pt x="671829" y="1040764"/>
                </a:lnTo>
                <a:lnTo>
                  <a:pt x="711200" y="1050924"/>
                </a:lnTo>
                <a:lnTo>
                  <a:pt x="729614" y="1050924"/>
                </a:lnTo>
                <a:lnTo>
                  <a:pt x="769619" y="1060449"/>
                </a:lnTo>
                <a:lnTo>
                  <a:pt x="807719" y="1060449"/>
                </a:lnTo>
                <a:lnTo>
                  <a:pt x="827404" y="1069339"/>
                </a:lnTo>
                <a:lnTo>
                  <a:pt x="915669" y="1069339"/>
                </a:lnTo>
                <a:lnTo>
                  <a:pt x="953769" y="1080134"/>
                </a:lnTo>
                <a:lnTo>
                  <a:pt x="1090929" y="1080134"/>
                </a:lnTo>
                <a:lnTo>
                  <a:pt x="1109344" y="1069339"/>
                </a:lnTo>
                <a:lnTo>
                  <a:pt x="1206500" y="1069339"/>
                </a:lnTo>
                <a:lnTo>
                  <a:pt x="1246504" y="1060449"/>
                </a:lnTo>
                <a:lnTo>
                  <a:pt x="1275079" y="1060449"/>
                </a:lnTo>
                <a:lnTo>
                  <a:pt x="1295400" y="1050924"/>
                </a:lnTo>
                <a:lnTo>
                  <a:pt x="1333500" y="1050924"/>
                </a:lnTo>
                <a:lnTo>
                  <a:pt x="1372869" y="1040764"/>
                </a:lnTo>
                <a:lnTo>
                  <a:pt x="1392554" y="1031239"/>
                </a:lnTo>
                <a:lnTo>
                  <a:pt x="1421764" y="1020444"/>
                </a:lnTo>
                <a:lnTo>
                  <a:pt x="1459864" y="1011554"/>
                </a:lnTo>
                <a:lnTo>
                  <a:pt x="1479550" y="1011554"/>
                </a:lnTo>
                <a:lnTo>
                  <a:pt x="1508760" y="1002664"/>
                </a:lnTo>
                <a:lnTo>
                  <a:pt x="1548129" y="991869"/>
                </a:lnTo>
                <a:lnTo>
                  <a:pt x="1567814" y="982344"/>
                </a:lnTo>
                <a:lnTo>
                  <a:pt x="1597025" y="972184"/>
                </a:lnTo>
                <a:lnTo>
                  <a:pt x="1625600" y="953769"/>
                </a:lnTo>
                <a:lnTo>
                  <a:pt x="1645919" y="953769"/>
                </a:lnTo>
                <a:lnTo>
                  <a:pt x="1674494" y="934084"/>
                </a:lnTo>
                <a:lnTo>
                  <a:pt x="1703704" y="924559"/>
                </a:lnTo>
                <a:lnTo>
                  <a:pt x="1723389" y="914399"/>
                </a:lnTo>
                <a:lnTo>
                  <a:pt x="1752600" y="894079"/>
                </a:lnTo>
                <a:lnTo>
                  <a:pt x="1772285" y="876299"/>
                </a:lnTo>
                <a:lnTo>
                  <a:pt x="1791969" y="876299"/>
                </a:lnTo>
                <a:lnTo>
                  <a:pt x="1821179" y="855979"/>
                </a:lnTo>
                <a:lnTo>
                  <a:pt x="1849754" y="827404"/>
                </a:lnTo>
                <a:lnTo>
                  <a:pt x="1878964" y="807084"/>
                </a:lnTo>
                <a:lnTo>
                  <a:pt x="1907539" y="778509"/>
                </a:lnTo>
                <a:lnTo>
                  <a:pt x="1936750" y="758824"/>
                </a:lnTo>
                <a:lnTo>
                  <a:pt x="1956435" y="738504"/>
                </a:lnTo>
                <a:lnTo>
                  <a:pt x="1967229" y="729614"/>
                </a:lnTo>
                <a:lnTo>
                  <a:pt x="1985644" y="700404"/>
                </a:lnTo>
                <a:lnTo>
                  <a:pt x="1996439" y="680719"/>
                </a:lnTo>
                <a:lnTo>
                  <a:pt x="2025014" y="652144"/>
                </a:lnTo>
                <a:lnTo>
                  <a:pt x="2034539" y="622934"/>
                </a:lnTo>
                <a:lnTo>
                  <a:pt x="2044700" y="612139"/>
                </a:lnTo>
                <a:lnTo>
                  <a:pt x="2054225" y="593724"/>
                </a:lnTo>
                <a:lnTo>
                  <a:pt x="2063114" y="563244"/>
                </a:lnTo>
                <a:lnTo>
                  <a:pt x="2073910" y="554354"/>
                </a:lnTo>
                <a:lnTo>
                  <a:pt x="2082800" y="534669"/>
                </a:lnTo>
                <a:lnTo>
                  <a:pt x="2093594" y="505459"/>
                </a:lnTo>
                <a:lnTo>
                  <a:pt x="2093594" y="496569"/>
                </a:lnTo>
                <a:lnTo>
                  <a:pt x="2103119" y="467359"/>
                </a:lnTo>
                <a:lnTo>
                  <a:pt x="2103119" y="436879"/>
                </a:lnTo>
                <a:lnTo>
                  <a:pt x="2112010" y="408304"/>
                </a:lnTo>
                <a:lnTo>
                  <a:pt x="2112010" y="349884"/>
                </a:lnTo>
                <a:lnTo>
                  <a:pt x="2103119" y="321309"/>
                </a:lnTo>
                <a:lnTo>
                  <a:pt x="2103119" y="281304"/>
                </a:lnTo>
                <a:lnTo>
                  <a:pt x="2093594" y="261619"/>
                </a:lnTo>
                <a:lnTo>
                  <a:pt x="2093594" y="252729"/>
                </a:lnTo>
                <a:lnTo>
                  <a:pt x="2082800" y="223519"/>
                </a:lnTo>
                <a:lnTo>
                  <a:pt x="2073910" y="203834"/>
                </a:lnTo>
                <a:lnTo>
                  <a:pt x="2073910" y="184149"/>
                </a:lnTo>
                <a:lnTo>
                  <a:pt x="2063114" y="165734"/>
                </a:lnTo>
                <a:lnTo>
                  <a:pt x="2044700" y="126364"/>
                </a:lnTo>
                <a:lnTo>
                  <a:pt x="2034539" y="106044"/>
                </a:lnTo>
                <a:lnTo>
                  <a:pt x="2014219" y="88264"/>
                </a:lnTo>
                <a:lnTo>
                  <a:pt x="2005329" y="77469"/>
                </a:lnTo>
                <a:lnTo>
                  <a:pt x="1985644" y="48259"/>
                </a:lnTo>
                <a:lnTo>
                  <a:pt x="1976119" y="28575"/>
                </a:lnTo>
                <a:lnTo>
                  <a:pt x="1947544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5236509" y="3906371"/>
            <a:ext cx="1863538" cy="953059"/>
          </a:xfrm>
          <a:custGeom>
            <a:avLst/>
            <a:gdLst/>
            <a:ahLst/>
            <a:cxnLst/>
            <a:rect l="l" t="t" r="r" b="b"/>
            <a:pathLst>
              <a:path w="2112010" h="1080134">
                <a:moveTo>
                  <a:pt x="1947544" y="0"/>
                </a:moveTo>
                <a:lnTo>
                  <a:pt x="1967229" y="19684"/>
                </a:lnTo>
                <a:lnTo>
                  <a:pt x="1976119" y="28575"/>
                </a:lnTo>
                <a:lnTo>
                  <a:pt x="1985644" y="48259"/>
                </a:lnTo>
                <a:lnTo>
                  <a:pt x="2005329" y="77469"/>
                </a:lnTo>
                <a:lnTo>
                  <a:pt x="2014219" y="88264"/>
                </a:lnTo>
                <a:lnTo>
                  <a:pt x="2033904" y="106044"/>
                </a:lnTo>
                <a:lnTo>
                  <a:pt x="2044700" y="126364"/>
                </a:lnTo>
                <a:lnTo>
                  <a:pt x="2054225" y="146049"/>
                </a:lnTo>
                <a:lnTo>
                  <a:pt x="2063114" y="165734"/>
                </a:lnTo>
                <a:lnTo>
                  <a:pt x="2073910" y="184149"/>
                </a:lnTo>
                <a:lnTo>
                  <a:pt x="2073910" y="203834"/>
                </a:lnTo>
                <a:lnTo>
                  <a:pt x="2082800" y="223519"/>
                </a:lnTo>
                <a:lnTo>
                  <a:pt x="2093594" y="252729"/>
                </a:lnTo>
                <a:lnTo>
                  <a:pt x="2093594" y="261619"/>
                </a:lnTo>
                <a:lnTo>
                  <a:pt x="2102485" y="281304"/>
                </a:lnTo>
                <a:lnTo>
                  <a:pt x="2102485" y="321309"/>
                </a:lnTo>
                <a:lnTo>
                  <a:pt x="2112010" y="349884"/>
                </a:lnTo>
                <a:lnTo>
                  <a:pt x="2112010" y="408304"/>
                </a:lnTo>
                <a:lnTo>
                  <a:pt x="2102485" y="436879"/>
                </a:lnTo>
                <a:lnTo>
                  <a:pt x="2102485" y="467359"/>
                </a:lnTo>
                <a:lnTo>
                  <a:pt x="2093594" y="496569"/>
                </a:lnTo>
                <a:lnTo>
                  <a:pt x="2093594" y="505459"/>
                </a:lnTo>
                <a:lnTo>
                  <a:pt x="2082800" y="534669"/>
                </a:lnTo>
                <a:lnTo>
                  <a:pt x="2073910" y="554354"/>
                </a:lnTo>
                <a:lnTo>
                  <a:pt x="2063114" y="563244"/>
                </a:lnTo>
                <a:lnTo>
                  <a:pt x="2054225" y="593724"/>
                </a:lnTo>
                <a:lnTo>
                  <a:pt x="2044700" y="612139"/>
                </a:lnTo>
                <a:lnTo>
                  <a:pt x="2033904" y="622934"/>
                </a:lnTo>
                <a:lnTo>
                  <a:pt x="2025014" y="652144"/>
                </a:lnTo>
                <a:lnTo>
                  <a:pt x="2005329" y="671829"/>
                </a:lnTo>
                <a:lnTo>
                  <a:pt x="1995804" y="680719"/>
                </a:lnTo>
                <a:lnTo>
                  <a:pt x="1985644" y="700404"/>
                </a:lnTo>
                <a:lnTo>
                  <a:pt x="1967229" y="729614"/>
                </a:lnTo>
                <a:lnTo>
                  <a:pt x="1956435" y="738504"/>
                </a:lnTo>
                <a:lnTo>
                  <a:pt x="1936750" y="758824"/>
                </a:lnTo>
                <a:lnTo>
                  <a:pt x="1907539" y="778509"/>
                </a:lnTo>
                <a:lnTo>
                  <a:pt x="1898650" y="787399"/>
                </a:lnTo>
                <a:lnTo>
                  <a:pt x="1878964" y="807084"/>
                </a:lnTo>
                <a:lnTo>
                  <a:pt x="1849754" y="827404"/>
                </a:lnTo>
                <a:lnTo>
                  <a:pt x="1840864" y="836294"/>
                </a:lnTo>
                <a:lnTo>
                  <a:pt x="1821179" y="855979"/>
                </a:lnTo>
                <a:lnTo>
                  <a:pt x="1791969" y="876299"/>
                </a:lnTo>
                <a:lnTo>
                  <a:pt x="1772285" y="876299"/>
                </a:lnTo>
                <a:lnTo>
                  <a:pt x="1751964" y="894079"/>
                </a:lnTo>
                <a:lnTo>
                  <a:pt x="1723389" y="913764"/>
                </a:lnTo>
                <a:lnTo>
                  <a:pt x="1703704" y="924559"/>
                </a:lnTo>
                <a:lnTo>
                  <a:pt x="1674494" y="934084"/>
                </a:lnTo>
                <a:lnTo>
                  <a:pt x="1645285" y="953769"/>
                </a:lnTo>
                <a:lnTo>
                  <a:pt x="1625600" y="953769"/>
                </a:lnTo>
                <a:lnTo>
                  <a:pt x="1597025" y="972184"/>
                </a:lnTo>
                <a:lnTo>
                  <a:pt x="1567814" y="982344"/>
                </a:lnTo>
                <a:lnTo>
                  <a:pt x="1548129" y="991869"/>
                </a:lnTo>
                <a:lnTo>
                  <a:pt x="1508125" y="1002664"/>
                </a:lnTo>
                <a:lnTo>
                  <a:pt x="1479550" y="1011554"/>
                </a:lnTo>
                <a:lnTo>
                  <a:pt x="1459864" y="1011554"/>
                </a:lnTo>
                <a:lnTo>
                  <a:pt x="1421764" y="1021079"/>
                </a:lnTo>
                <a:lnTo>
                  <a:pt x="1392554" y="1031239"/>
                </a:lnTo>
                <a:lnTo>
                  <a:pt x="1372869" y="1040764"/>
                </a:lnTo>
                <a:lnTo>
                  <a:pt x="1333500" y="1050924"/>
                </a:lnTo>
                <a:lnTo>
                  <a:pt x="1295400" y="1050924"/>
                </a:lnTo>
                <a:lnTo>
                  <a:pt x="1275079" y="1060449"/>
                </a:lnTo>
                <a:lnTo>
                  <a:pt x="1246504" y="1060449"/>
                </a:lnTo>
                <a:lnTo>
                  <a:pt x="1206500" y="1069339"/>
                </a:lnTo>
                <a:lnTo>
                  <a:pt x="1109344" y="1069339"/>
                </a:lnTo>
                <a:lnTo>
                  <a:pt x="1090929" y="1080134"/>
                </a:lnTo>
                <a:lnTo>
                  <a:pt x="953769" y="1080134"/>
                </a:lnTo>
                <a:lnTo>
                  <a:pt x="915669" y="1069339"/>
                </a:lnTo>
                <a:lnTo>
                  <a:pt x="827404" y="1069339"/>
                </a:lnTo>
                <a:lnTo>
                  <a:pt x="807719" y="1060449"/>
                </a:lnTo>
                <a:lnTo>
                  <a:pt x="768985" y="1060449"/>
                </a:lnTo>
                <a:lnTo>
                  <a:pt x="729614" y="1050924"/>
                </a:lnTo>
                <a:lnTo>
                  <a:pt x="711200" y="1050924"/>
                </a:lnTo>
                <a:lnTo>
                  <a:pt x="671829" y="1040764"/>
                </a:lnTo>
                <a:lnTo>
                  <a:pt x="642619" y="1031239"/>
                </a:lnTo>
                <a:lnTo>
                  <a:pt x="622935" y="1031239"/>
                </a:lnTo>
                <a:lnTo>
                  <a:pt x="584835" y="1021079"/>
                </a:lnTo>
                <a:lnTo>
                  <a:pt x="554354" y="1011554"/>
                </a:lnTo>
                <a:lnTo>
                  <a:pt x="535939" y="1002664"/>
                </a:lnTo>
                <a:lnTo>
                  <a:pt x="496569" y="991869"/>
                </a:lnTo>
                <a:lnTo>
                  <a:pt x="467360" y="982344"/>
                </a:lnTo>
                <a:lnTo>
                  <a:pt x="447675" y="972184"/>
                </a:lnTo>
                <a:lnTo>
                  <a:pt x="419100" y="962659"/>
                </a:lnTo>
                <a:lnTo>
                  <a:pt x="389889" y="953769"/>
                </a:lnTo>
                <a:lnTo>
                  <a:pt x="370204" y="942974"/>
                </a:lnTo>
                <a:lnTo>
                  <a:pt x="340994" y="924559"/>
                </a:lnTo>
                <a:lnTo>
                  <a:pt x="312419" y="913764"/>
                </a:lnTo>
                <a:lnTo>
                  <a:pt x="292100" y="904874"/>
                </a:lnTo>
                <a:lnTo>
                  <a:pt x="272414" y="885189"/>
                </a:lnTo>
                <a:lnTo>
                  <a:pt x="243204" y="876299"/>
                </a:lnTo>
                <a:lnTo>
                  <a:pt x="223519" y="865504"/>
                </a:lnTo>
                <a:lnTo>
                  <a:pt x="205739" y="845184"/>
                </a:lnTo>
                <a:lnTo>
                  <a:pt x="175260" y="827404"/>
                </a:lnTo>
                <a:lnTo>
                  <a:pt x="165735" y="816609"/>
                </a:lnTo>
                <a:lnTo>
                  <a:pt x="136525" y="798194"/>
                </a:lnTo>
                <a:lnTo>
                  <a:pt x="116839" y="778509"/>
                </a:lnTo>
                <a:lnTo>
                  <a:pt x="107950" y="767714"/>
                </a:lnTo>
                <a:lnTo>
                  <a:pt x="88264" y="749299"/>
                </a:lnTo>
                <a:lnTo>
                  <a:pt x="68579" y="729614"/>
                </a:lnTo>
                <a:lnTo>
                  <a:pt x="59054" y="709929"/>
                </a:lnTo>
                <a:lnTo>
                  <a:pt x="39369" y="690244"/>
                </a:lnTo>
                <a:lnTo>
                  <a:pt x="19685" y="671829"/>
                </a:lnTo>
                <a:lnTo>
                  <a:pt x="10160" y="661034"/>
                </a:lnTo>
                <a:lnTo>
                  <a:pt x="0" y="632459"/>
                </a:lnTo>
                <a:lnTo>
                  <a:pt x="1012825" y="370204"/>
                </a:lnTo>
                <a:lnTo>
                  <a:pt x="1947544" y="0"/>
                </a:lnTo>
              </a:path>
            </a:pathLst>
          </a:custGeom>
          <a:ln w="97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2330264" y="724794"/>
            <a:ext cx="6656854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693"/>
              </a:lnSpc>
              <a:spcBef>
                <a:spcPts val="184"/>
              </a:spcBef>
            </a:pPr>
            <a:r>
              <a:rPr sz="3530" b="1" dirty="0">
                <a:solidFill>
                  <a:srgbClr val="3131CC"/>
                </a:solidFill>
                <a:latin typeface="Arial"/>
                <a:cs typeface="Arial"/>
              </a:rPr>
              <a:t>T</a:t>
            </a:r>
            <a:r>
              <a:rPr sz="3530" b="1" spc="12" dirty="0">
                <a:solidFill>
                  <a:srgbClr val="3131CC"/>
                </a:solidFill>
                <a:latin typeface="Arial"/>
                <a:cs typeface="Arial"/>
              </a:rPr>
              <a:t>h</a:t>
            </a:r>
            <a:r>
              <a:rPr sz="3530" b="1" dirty="0">
                <a:solidFill>
                  <a:srgbClr val="3131CC"/>
                </a:solidFill>
                <a:latin typeface="Arial"/>
                <a:cs typeface="Arial"/>
              </a:rPr>
              <a:t>e</a:t>
            </a:r>
            <a:r>
              <a:rPr sz="3530" b="1" spc="-180" dirty="0">
                <a:solidFill>
                  <a:srgbClr val="3131CC"/>
                </a:solidFill>
                <a:latin typeface="Arial"/>
                <a:cs typeface="Arial"/>
              </a:rPr>
              <a:t> </a:t>
            </a:r>
            <a:r>
              <a:rPr sz="3530" b="1" spc="12" dirty="0">
                <a:solidFill>
                  <a:srgbClr val="3131CC"/>
                </a:solidFill>
                <a:latin typeface="Arial"/>
                <a:cs typeface="Arial"/>
              </a:rPr>
              <a:t>E</a:t>
            </a:r>
            <a:r>
              <a:rPr sz="3530" b="1" spc="4" dirty="0">
                <a:solidFill>
                  <a:srgbClr val="3131CC"/>
                </a:solidFill>
                <a:latin typeface="Arial"/>
                <a:cs typeface="Arial"/>
              </a:rPr>
              <a:t>v</a:t>
            </a:r>
            <a:r>
              <a:rPr sz="3530" b="1" spc="17" dirty="0">
                <a:solidFill>
                  <a:srgbClr val="3131CC"/>
                </a:solidFill>
                <a:latin typeface="Arial"/>
                <a:cs typeface="Arial"/>
              </a:rPr>
              <a:t>o</a:t>
            </a:r>
            <a:r>
              <a:rPr sz="3530" b="1" dirty="0">
                <a:solidFill>
                  <a:srgbClr val="3131CC"/>
                </a:solidFill>
                <a:latin typeface="Arial"/>
                <a:cs typeface="Arial"/>
              </a:rPr>
              <a:t>l</a:t>
            </a:r>
            <a:r>
              <a:rPr sz="3530" b="1" spc="4" dirty="0">
                <a:solidFill>
                  <a:srgbClr val="3131CC"/>
                </a:solidFill>
                <a:latin typeface="Arial"/>
                <a:cs typeface="Arial"/>
              </a:rPr>
              <a:t>v</a:t>
            </a:r>
            <a:r>
              <a:rPr sz="3530" b="1" spc="8" dirty="0">
                <a:solidFill>
                  <a:srgbClr val="3131CC"/>
                </a:solidFill>
                <a:latin typeface="Arial"/>
                <a:cs typeface="Arial"/>
              </a:rPr>
              <a:t>i</a:t>
            </a:r>
            <a:r>
              <a:rPr sz="3530" b="1" spc="17" dirty="0">
                <a:solidFill>
                  <a:srgbClr val="3131CC"/>
                </a:solidFill>
                <a:latin typeface="Arial"/>
                <a:cs typeface="Arial"/>
              </a:rPr>
              <a:t>n</a:t>
            </a:r>
            <a:r>
              <a:rPr sz="3530" b="1" dirty="0">
                <a:solidFill>
                  <a:srgbClr val="3131CC"/>
                </a:solidFill>
                <a:latin typeface="Arial"/>
                <a:cs typeface="Arial"/>
              </a:rPr>
              <a:t>g</a:t>
            </a:r>
            <a:r>
              <a:rPr sz="3530" b="1" spc="-199" dirty="0">
                <a:solidFill>
                  <a:srgbClr val="3131CC"/>
                </a:solidFill>
                <a:latin typeface="Arial"/>
                <a:cs typeface="Arial"/>
              </a:rPr>
              <a:t> </a:t>
            </a:r>
            <a:r>
              <a:rPr sz="3530" b="1" spc="22" dirty="0">
                <a:solidFill>
                  <a:srgbClr val="3131CC"/>
                </a:solidFill>
                <a:latin typeface="Arial"/>
                <a:cs typeface="Arial"/>
              </a:rPr>
              <a:t>R</a:t>
            </a:r>
            <a:r>
              <a:rPr sz="3530" b="1" spc="8" dirty="0">
                <a:solidFill>
                  <a:srgbClr val="3131CC"/>
                </a:solidFill>
                <a:latin typeface="Arial"/>
                <a:cs typeface="Arial"/>
              </a:rPr>
              <a:t>ol</a:t>
            </a:r>
            <a:r>
              <a:rPr sz="3530" b="1" dirty="0">
                <a:solidFill>
                  <a:srgbClr val="3131CC"/>
                </a:solidFill>
                <a:latin typeface="Arial"/>
                <a:cs typeface="Arial"/>
              </a:rPr>
              <a:t>e</a:t>
            </a:r>
            <a:r>
              <a:rPr sz="3530" b="1" spc="-189" dirty="0">
                <a:solidFill>
                  <a:srgbClr val="3131CC"/>
                </a:solidFill>
                <a:latin typeface="Arial"/>
                <a:cs typeface="Arial"/>
              </a:rPr>
              <a:t> </a:t>
            </a:r>
            <a:r>
              <a:rPr sz="3530" b="1" spc="8" dirty="0">
                <a:solidFill>
                  <a:srgbClr val="3131CC"/>
                </a:solidFill>
                <a:latin typeface="Arial"/>
                <a:cs typeface="Arial"/>
              </a:rPr>
              <a:t>o</a:t>
            </a:r>
            <a:r>
              <a:rPr sz="3530" b="1" dirty="0">
                <a:solidFill>
                  <a:srgbClr val="3131CC"/>
                </a:solidFill>
                <a:latin typeface="Arial"/>
                <a:cs typeface="Arial"/>
              </a:rPr>
              <a:t>f</a:t>
            </a:r>
            <a:r>
              <a:rPr lang="en-US" sz="3530" b="1" dirty="0">
                <a:solidFill>
                  <a:srgbClr val="3131CC"/>
                </a:solidFill>
                <a:latin typeface="Arial"/>
                <a:cs typeface="Arial"/>
              </a:rPr>
              <a:t> Software</a:t>
            </a:r>
            <a:endParaRPr sz="353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0300" y="2102151"/>
            <a:ext cx="4199497" cy="3374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21"/>
              </a:lnSpc>
              <a:spcBef>
                <a:spcPts val="131"/>
              </a:spcBef>
            </a:pPr>
            <a:r>
              <a:rPr sz="2471" spc="4" dirty="0">
                <a:solidFill>
                  <a:srgbClr val="643100"/>
                </a:solidFill>
                <a:latin typeface="Times New Roman"/>
                <a:cs typeface="Times New Roman"/>
              </a:rPr>
              <a:t>Soft</a:t>
            </a:r>
            <a:r>
              <a:rPr sz="2471" spc="-4" dirty="0">
                <a:solidFill>
                  <a:srgbClr val="643100"/>
                </a:solidFill>
                <a:latin typeface="Times New Roman"/>
                <a:cs typeface="Times New Roman"/>
              </a:rPr>
              <a:t>wa</a:t>
            </a:r>
            <a:r>
              <a:rPr sz="2471" spc="4" dirty="0">
                <a:solidFill>
                  <a:srgbClr val="643100"/>
                </a:solidFill>
                <a:latin typeface="Times New Roman"/>
                <a:cs typeface="Times New Roman"/>
              </a:rPr>
              <a:t>r</a:t>
            </a:r>
            <a:r>
              <a:rPr sz="2471" dirty="0">
                <a:solidFill>
                  <a:srgbClr val="643100"/>
                </a:solidFill>
                <a:latin typeface="Times New Roman"/>
                <a:cs typeface="Times New Roman"/>
              </a:rPr>
              <a:t>e</a:t>
            </a:r>
            <a:r>
              <a:rPr sz="2471" spc="-86" dirty="0">
                <a:solidFill>
                  <a:srgbClr val="643100"/>
                </a:solidFill>
                <a:latin typeface="Times New Roman"/>
                <a:cs typeface="Times New Roman"/>
              </a:rPr>
              <a:t> </a:t>
            </a:r>
            <a:r>
              <a:rPr sz="2471" spc="12" dirty="0">
                <a:solidFill>
                  <a:srgbClr val="643100"/>
                </a:solidFill>
                <a:latin typeface="Times New Roman"/>
                <a:cs typeface="Times New Roman"/>
              </a:rPr>
              <a:t>i</a:t>
            </a:r>
            <a:r>
              <a:rPr sz="2471" spc="4" dirty="0">
                <a:solidFill>
                  <a:srgbClr val="643100"/>
                </a:solidFill>
                <a:latin typeface="Times New Roman"/>
                <a:cs typeface="Times New Roman"/>
              </a:rPr>
              <a:t>nd</a:t>
            </a:r>
            <a:r>
              <a:rPr sz="2471" spc="8" dirty="0">
                <a:solidFill>
                  <a:srgbClr val="643100"/>
                </a:solidFill>
                <a:latin typeface="Times New Roman"/>
                <a:cs typeface="Times New Roman"/>
              </a:rPr>
              <a:t>u</a:t>
            </a:r>
            <a:r>
              <a:rPr sz="2471" spc="4" dirty="0">
                <a:solidFill>
                  <a:srgbClr val="643100"/>
                </a:solidFill>
                <a:latin typeface="Times New Roman"/>
                <a:cs typeface="Times New Roman"/>
              </a:rPr>
              <a:t>str</a:t>
            </a:r>
            <a:r>
              <a:rPr sz="2471" dirty="0">
                <a:solidFill>
                  <a:srgbClr val="643100"/>
                </a:solidFill>
                <a:latin typeface="Times New Roman"/>
                <a:cs typeface="Times New Roman"/>
              </a:rPr>
              <a:t>y</a:t>
            </a:r>
            <a:r>
              <a:rPr sz="2471" spc="-76" dirty="0">
                <a:solidFill>
                  <a:srgbClr val="643100"/>
                </a:solidFill>
                <a:latin typeface="Times New Roman"/>
                <a:cs typeface="Times New Roman"/>
              </a:rPr>
              <a:t> </a:t>
            </a:r>
            <a:r>
              <a:rPr sz="2471" dirty="0">
                <a:solidFill>
                  <a:srgbClr val="643100"/>
                </a:solidFill>
                <a:latin typeface="Times New Roman"/>
                <a:cs typeface="Times New Roman"/>
              </a:rPr>
              <a:t>is</a:t>
            </a:r>
            <a:r>
              <a:rPr sz="2471" spc="-8" dirty="0">
                <a:solidFill>
                  <a:srgbClr val="643100"/>
                </a:solidFill>
                <a:latin typeface="Times New Roman"/>
                <a:cs typeface="Times New Roman"/>
              </a:rPr>
              <a:t> </a:t>
            </a:r>
            <a:r>
              <a:rPr sz="2471" dirty="0">
                <a:solidFill>
                  <a:srgbClr val="643100"/>
                </a:solidFill>
                <a:latin typeface="Times New Roman"/>
                <a:cs typeface="Times New Roman"/>
              </a:rPr>
              <a:t>in</a:t>
            </a:r>
            <a:r>
              <a:rPr sz="2471" spc="-19" dirty="0">
                <a:solidFill>
                  <a:srgbClr val="643100"/>
                </a:solidFill>
                <a:latin typeface="Times New Roman"/>
                <a:cs typeface="Times New Roman"/>
              </a:rPr>
              <a:t> </a:t>
            </a:r>
            <a:r>
              <a:rPr sz="2471" spc="-4" dirty="0">
                <a:solidFill>
                  <a:srgbClr val="643100"/>
                </a:solidFill>
                <a:latin typeface="Times New Roman"/>
                <a:cs typeface="Times New Roman"/>
              </a:rPr>
              <a:t>C</a:t>
            </a:r>
            <a:r>
              <a:rPr sz="2471" spc="4" dirty="0">
                <a:solidFill>
                  <a:srgbClr val="643100"/>
                </a:solidFill>
                <a:latin typeface="Times New Roman"/>
                <a:cs typeface="Times New Roman"/>
              </a:rPr>
              <a:t>risi</a:t>
            </a:r>
            <a:r>
              <a:rPr sz="2471" spc="-4" dirty="0">
                <a:solidFill>
                  <a:srgbClr val="643100"/>
                </a:solidFill>
                <a:latin typeface="Times New Roman"/>
                <a:cs typeface="Times New Roman"/>
              </a:rPr>
              <a:t>s</a:t>
            </a:r>
            <a:r>
              <a:rPr sz="2471" dirty="0">
                <a:solidFill>
                  <a:srgbClr val="643100"/>
                </a:solidFill>
                <a:latin typeface="Times New Roman"/>
                <a:cs typeface="Times New Roman"/>
              </a:rPr>
              <a:t>!</a:t>
            </a:r>
            <a:endParaRPr sz="2471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9181" y="2882218"/>
            <a:ext cx="664522" cy="463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11"/>
              </a:lnSpc>
              <a:spcBef>
                <a:spcPts val="86"/>
              </a:spcBef>
            </a:pPr>
            <a:r>
              <a:rPr sz="1588" b="1" spc="-35" dirty="0">
                <a:latin typeface="Times New Roman"/>
                <a:cs typeface="Times New Roman"/>
              </a:rPr>
              <a:t>s</a:t>
            </a:r>
            <a:r>
              <a:rPr sz="1588" b="1" spc="-18" dirty="0">
                <a:latin typeface="Times New Roman"/>
                <a:cs typeface="Times New Roman"/>
              </a:rPr>
              <a:t>u</a:t>
            </a:r>
            <a:r>
              <a:rPr sz="1588" b="1" spc="26" dirty="0">
                <a:latin typeface="Times New Roman"/>
                <a:cs typeface="Times New Roman"/>
              </a:rPr>
              <a:t>c</a:t>
            </a:r>
            <a:r>
              <a:rPr sz="1588" b="1" spc="35" dirty="0">
                <a:latin typeface="Times New Roman"/>
                <a:cs typeface="Times New Roman"/>
              </a:rPr>
              <a:t>c</a:t>
            </a:r>
            <a:r>
              <a:rPr sz="1588" b="1" spc="26" dirty="0">
                <a:latin typeface="Times New Roman"/>
                <a:cs typeface="Times New Roman"/>
              </a:rPr>
              <a:t>e</a:t>
            </a:r>
            <a:r>
              <a:rPr sz="1588" b="1" spc="-22" dirty="0">
                <a:latin typeface="Times New Roman"/>
                <a:cs typeface="Times New Roman"/>
              </a:rPr>
              <a:t>s</a:t>
            </a:r>
            <a:r>
              <a:rPr sz="1588" b="1" dirty="0">
                <a:latin typeface="Times New Roman"/>
                <a:cs typeface="Times New Roman"/>
              </a:rPr>
              <a:t>s</a:t>
            </a:r>
            <a:endParaRPr sz="1588">
              <a:latin typeface="Times New Roman"/>
              <a:cs typeface="Times New Roman"/>
            </a:endParaRPr>
          </a:p>
          <a:p>
            <a:pPr marL="92453" marR="108819" algn="ctr">
              <a:lnSpc>
                <a:spcPct val="95825"/>
              </a:lnSpc>
            </a:pPr>
            <a:r>
              <a:rPr sz="1588" b="1" dirty="0">
                <a:latin typeface="Times New Roman"/>
                <a:cs typeface="Times New Roman"/>
              </a:rPr>
              <a:t>1</a:t>
            </a:r>
            <a:r>
              <a:rPr sz="1588" b="1" spc="9" dirty="0">
                <a:latin typeface="Times New Roman"/>
                <a:cs typeface="Times New Roman"/>
              </a:rPr>
              <a:t>6</a:t>
            </a:r>
            <a:r>
              <a:rPr sz="1588" b="1" dirty="0">
                <a:latin typeface="Times New Roman"/>
                <a:cs typeface="Times New Roman"/>
              </a:rPr>
              <a:t>%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7242" y="3231842"/>
            <a:ext cx="615613" cy="475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11"/>
              </a:lnSpc>
              <a:spcBef>
                <a:spcPts val="86"/>
              </a:spcBef>
            </a:pPr>
            <a:r>
              <a:rPr sz="1588" b="1" spc="-71" dirty="0">
                <a:latin typeface="Times New Roman"/>
                <a:cs typeface="Times New Roman"/>
              </a:rPr>
              <a:t>f</a:t>
            </a:r>
            <a:r>
              <a:rPr sz="1588" b="1" dirty="0">
                <a:latin typeface="Times New Roman"/>
                <a:cs typeface="Times New Roman"/>
              </a:rPr>
              <a:t>a</a:t>
            </a:r>
            <a:r>
              <a:rPr sz="1588" b="1" spc="18" dirty="0">
                <a:latin typeface="Times New Roman"/>
                <a:cs typeface="Times New Roman"/>
              </a:rPr>
              <a:t>il</a:t>
            </a:r>
            <a:r>
              <a:rPr sz="1588" b="1" spc="-18" dirty="0">
                <a:latin typeface="Times New Roman"/>
                <a:cs typeface="Times New Roman"/>
              </a:rPr>
              <a:t>u</a:t>
            </a:r>
            <a:r>
              <a:rPr sz="1588" b="1" spc="35" dirty="0">
                <a:latin typeface="Times New Roman"/>
                <a:cs typeface="Times New Roman"/>
              </a:rPr>
              <a:t>r</a:t>
            </a:r>
            <a:r>
              <a:rPr sz="1588" b="1" dirty="0">
                <a:latin typeface="Times New Roman"/>
                <a:cs typeface="Times New Roman"/>
              </a:rPr>
              <a:t>e</a:t>
            </a:r>
            <a:endParaRPr sz="1588" dirty="0">
              <a:latin typeface="Times New Roman"/>
              <a:cs typeface="Times New Roman"/>
            </a:endParaRPr>
          </a:p>
          <a:p>
            <a:pPr marL="69592" marR="82433" algn="ctr">
              <a:lnSpc>
                <a:spcPct val="95825"/>
              </a:lnSpc>
              <a:spcBef>
                <a:spcPts val="69"/>
              </a:spcBef>
            </a:pPr>
            <a:r>
              <a:rPr sz="1588" b="1" dirty="0">
                <a:latin typeface="Times New Roman"/>
                <a:cs typeface="Times New Roman"/>
              </a:rPr>
              <a:t>3</a:t>
            </a:r>
            <a:r>
              <a:rPr sz="1588" b="1" spc="9" dirty="0">
                <a:latin typeface="Times New Roman"/>
                <a:cs typeface="Times New Roman"/>
              </a:rPr>
              <a:t>1</a:t>
            </a:r>
            <a:r>
              <a:rPr sz="1588" b="1" dirty="0">
                <a:latin typeface="Times New Roman"/>
                <a:cs typeface="Times New Roman"/>
              </a:rPr>
              <a:t>%</a:t>
            </a:r>
            <a:endParaRPr sz="1588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8840" y="5113645"/>
            <a:ext cx="1071254" cy="479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11"/>
              </a:lnSpc>
              <a:spcBef>
                <a:spcPts val="86"/>
              </a:spcBef>
            </a:pPr>
            <a:r>
              <a:rPr sz="1588" b="1" dirty="0">
                <a:latin typeface="Times New Roman"/>
                <a:cs typeface="Times New Roman"/>
              </a:rPr>
              <a:t>o</a:t>
            </a:r>
            <a:r>
              <a:rPr sz="1588" b="1" spc="-66" dirty="0">
                <a:latin typeface="Times New Roman"/>
                <a:cs typeface="Times New Roman"/>
              </a:rPr>
              <a:t>v</a:t>
            </a:r>
            <a:r>
              <a:rPr sz="1588" b="1" spc="26" dirty="0">
                <a:latin typeface="Times New Roman"/>
                <a:cs typeface="Times New Roman"/>
              </a:rPr>
              <a:t>e</a:t>
            </a:r>
            <a:r>
              <a:rPr sz="1588" b="1" dirty="0">
                <a:latin typeface="Times New Roman"/>
                <a:cs typeface="Times New Roman"/>
              </a:rPr>
              <a:t>r</a:t>
            </a:r>
            <a:r>
              <a:rPr sz="1588" b="1" spc="69" dirty="0">
                <a:latin typeface="Times New Roman"/>
                <a:cs typeface="Times New Roman"/>
              </a:rPr>
              <a:t> </a:t>
            </a:r>
            <a:r>
              <a:rPr sz="1588" b="1" spc="-17" dirty="0">
                <a:latin typeface="Times New Roman"/>
                <a:cs typeface="Times New Roman"/>
              </a:rPr>
              <a:t>bu</a:t>
            </a:r>
            <a:r>
              <a:rPr sz="1588" b="1" spc="-26" dirty="0">
                <a:latin typeface="Times New Roman"/>
                <a:cs typeface="Times New Roman"/>
              </a:rPr>
              <a:t>d</a:t>
            </a:r>
            <a:r>
              <a:rPr sz="1588" b="1" dirty="0">
                <a:latin typeface="Times New Roman"/>
                <a:cs typeface="Times New Roman"/>
              </a:rPr>
              <a:t>g</a:t>
            </a:r>
            <a:r>
              <a:rPr sz="1588" b="1" spc="12" dirty="0">
                <a:latin typeface="Times New Roman"/>
                <a:cs typeface="Times New Roman"/>
              </a:rPr>
              <a:t>e</a:t>
            </a:r>
            <a:r>
              <a:rPr sz="1588" b="1" dirty="0">
                <a:latin typeface="Times New Roman"/>
                <a:cs typeface="Times New Roman"/>
              </a:rPr>
              <a:t>t</a:t>
            </a:r>
            <a:endParaRPr sz="1588">
              <a:latin typeface="Times New Roman"/>
              <a:cs typeface="Times New Roman"/>
            </a:endParaRPr>
          </a:p>
          <a:p>
            <a:pPr marL="296859" marR="312745" algn="ctr">
              <a:lnSpc>
                <a:spcPct val="95825"/>
              </a:lnSpc>
              <a:spcBef>
                <a:spcPts val="100"/>
              </a:spcBef>
            </a:pPr>
            <a:r>
              <a:rPr sz="1588" b="1" dirty="0">
                <a:latin typeface="Times New Roman"/>
                <a:cs typeface="Times New Roman"/>
              </a:rPr>
              <a:t>53%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1527" y="5957045"/>
            <a:ext cx="2533739" cy="15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169"/>
              </a:lnSpc>
              <a:spcBef>
                <a:spcPts val="58"/>
              </a:spcBef>
            </a:pPr>
            <a:r>
              <a:rPr sz="1059" spc="4" dirty="0">
                <a:latin typeface="Times New Roman"/>
                <a:cs typeface="Times New Roman"/>
              </a:rPr>
              <a:t>S</a:t>
            </a:r>
            <a:r>
              <a:rPr sz="1059" dirty="0">
                <a:latin typeface="Times New Roman"/>
                <a:cs typeface="Times New Roman"/>
              </a:rPr>
              <a:t>our</a:t>
            </a:r>
            <a:r>
              <a:rPr sz="1059" spc="-4" dirty="0">
                <a:latin typeface="Times New Roman"/>
                <a:cs typeface="Times New Roman"/>
              </a:rPr>
              <a:t>ce</a:t>
            </a:r>
            <a:r>
              <a:rPr sz="1059" dirty="0">
                <a:latin typeface="Times New Roman"/>
                <a:cs typeface="Times New Roman"/>
              </a:rPr>
              <a:t>:</a:t>
            </a:r>
            <a:r>
              <a:rPr sz="1059" spc="12" dirty="0">
                <a:latin typeface="Times New Roman"/>
                <a:cs typeface="Times New Roman"/>
              </a:rPr>
              <a:t> </a:t>
            </a:r>
            <a:r>
              <a:rPr sz="1059" dirty="0">
                <a:latin typeface="Times New Roman"/>
                <a:cs typeface="Times New Roman"/>
              </a:rPr>
              <a:t>The</a:t>
            </a:r>
            <a:r>
              <a:rPr sz="1059" spc="-4" dirty="0">
                <a:latin typeface="Times New Roman"/>
                <a:cs typeface="Times New Roman"/>
              </a:rPr>
              <a:t> </a:t>
            </a:r>
            <a:r>
              <a:rPr sz="1059" spc="4" dirty="0">
                <a:latin typeface="Times New Roman"/>
                <a:cs typeface="Times New Roman"/>
              </a:rPr>
              <a:t>S</a:t>
            </a:r>
            <a:r>
              <a:rPr sz="1059" spc="12" dirty="0">
                <a:latin typeface="Times New Roman"/>
                <a:cs typeface="Times New Roman"/>
              </a:rPr>
              <a:t>t</a:t>
            </a:r>
            <a:r>
              <a:rPr sz="1059" spc="-4" dirty="0">
                <a:latin typeface="Times New Roman"/>
                <a:cs typeface="Times New Roman"/>
              </a:rPr>
              <a:t>a</a:t>
            </a:r>
            <a:r>
              <a:rPr sz="1059" dirty="0">
                <a:latin typeface="Times New Roman"/>
                <a:cs typeface="Times New Roman"/>
              </a:rPr>
              <a:t>ndish G</a:t>
            </a:r>
            <a:r>
              <a:rPr sz="1059" spc="-4" dirty="0">
                <a:latin typeface="Times New Roman"/>
                <a:cs typeface="Times New Roman"/>
              </a:rPr>
              <a:t>r</a:t>
            </a:r>
            <a:r>
              <a:rPr sz="1059" dirty="0">
                <a:latin typeface="Times New Roman"/>
                <a:cs typeface="Times New Roman"/>
              </a:rPr>
              <a:t>oup</a:t>
            </a:r>
            <a:r>
              <a:rPr sz="1059" spc="8" dirty="0">
                <a:latin typeface="Times New Roman"/>
                <a:cs typeface="Times New Roman"/>
              </a:rPr>
              <a:t> </a:t>
            </a:r>
            <a:r>
              <a:rPr sz="1059" spc="-34" dirty="0">
                <a:latin typeface="Times New Roman"/>
                <a:cs typeface="Times New Roman"/>
              </a:rPr>
              <a:t>I</a:t>
            </a:r>
            <a:r>
              <a:rPr sz="1059" dirty="0">
                <a:latin typeface="Times New Roman"/>
                <a:cs typeface="Times New Roman"/>
              </a:rPr>
              <a:t>n</a:t>
            </a:r>
            <a:r>
              <a:rPr sz="1059" spc="12" dirty="0">
                <a:latin typeface="Times New Roman"/>
                <a:cs typeface="Times New Roman"/>
              </a:rPr>
              <a:t>t</a:t>
            </a:r>
            <a:r>
              <a:rPr sz="1059" spc="4" dirty="0">
                <a:latin typeface="Times New Roman"/>
                <a:cs typeface="Times New Roman"/>
              </a:rPr>
              <a:t>e</a:t>
            </a:r>
            <a:r>
              <a:rPr sz="1059" dirty="0">
                <a:latin typeface="Times New Roman"/>
                <a:cs typeface="Times New Roman"/>
              </a:rPr>
              <a:t>rn</a:t>
            </a:r>
            <a:r>
              <a:rPr sz="1059" spc="-8" dirty="0">
                <a:latin typeface="Times New Roman"/>
                <a:cs typeface="Times New Roman"/>
              </a:rPr>
              <a:t>a</a:t>
            </a:r>
            <a:r>
              <a:rPr sz="1059" spc="12" dirty="0">
                <a:latin typeface="Times New Roman"/>
                <a:cs typeface="Times New Roman"/>
              </a:rPr>
              <a:t>t</a:t>
            </a:r>
            <a:r>
              <a:rPr sz="1059" dirty="0">
                <a:latin typeface="Times New Roman"/>
                <a:cs typeface="Times New Roman"/>
              </a:rPr>
              <a:t>ion</a:t>
            </a:r>
            <a:r>
              <a:rPr sz="1059" spc="4" dirty="0">
                <a:latin typeface="Times New Roman"/>
                <a:cs typeface="Times New Roman"/>
              </a:rPr>
              <a:t>a</a:t>
            </a:r>
            <a:r>
              <a:rPr sz="1059" dirty="0">
                <a:latin typeface="Times New Roman"/>
                <a:cs typeface="Times New Roman"/>
              </a:rPr>
              <a:t>l,</a:t>
            </a:r>
            <a:r>
              <a:rPr sz="1059" spc="22" dirty="0">
                <a:latin typeface="Times New Roman"/>
                <a:cs typeface="Times New Roman"/>
              </a:rPr>
              <a:t> </a:t>
            </a:r>
            <a:r>
              <a:rPr sz="1059" spc="-26" dirty="0">
                <a:latin typeface="Times New Roman"/>
                <a:cs typeface="Times New Roman"/>
              </a:rPr>
              <a:t>I</a:t>
            </a:r>
            <a:r>
              <a:rPr sz="1059" spc="8" dirty="0">
                <a:latin typeface="Times New Roman"/>
                <a:cs typeface="Times New Roman"/>
              </a:rPr>
              <a:t>n</a:t>
            </a:r>
            <a:r>
              <a:rPr sz="1059" dirty="0">
                <a:latin typeface="Times New Roman"/>
                <a:cs typeface="Times New Roman"/>
              </a:rPr>
              <a:t>c</a:t>
            </a:r>
            <a:endParaRPr sz="105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69717" y="5957045"/>
            <a:ext cx="1071686" cy="15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169"/>
              </a:lnSpc>
              <a:spcBef>
                <a:spcPts val="58"/>
              </a:spcBef>
            </a:pPr>
            <a:r>
              <a:rPr sz="1059" spc="-4" dirty="0">
                <a:latin typeface="Times New Roman"/>
                <a:cs typeface="Times New Roman"/>
              </a:rPr>
              <a:t>(</a:t>
            </a:r>
            <a:r>
              <a:rPr sz="1059" spc="26" dirty="0">
                <a:latin typeface="Times New Roman"/>
                <a:cs typeface="Times New Roman"/>
              </a:rPr>
              <a:t>C</a:t>
            </a:r>
            <a:r>
              <a:rPr sz="1059" dirty="0">
                <a:latin typeface="Times New Roman"/>
                <a:cs typeface="Times New Roman"/>
              </a:rPr>
              <a:t>H</a:t>
            </a:r>
            <a:r>
              <a:rPr sz="1059" spc="-4" dirty="0">
                <a:latin typeface="Times New Roman"/>
                <a:cs typeface="Times New Roman"/>
              </a:rPr>
              <a:t>A</a:t>
            </a:r>
            <a:r>
              <a:rPr sz="1059" dirty="0">
                <a:latin typeface="Times New Roman"/>
                <a:cs typeface="Times New Roman"/>
              </a:rPr>
              <a:t>OS r</a:t>
            </a:r>
            <a:r>
              <a:rPr sz="1059" spc="-4" dirty="0">
                <a:latin typeface="Times New Roman"/>
                <a:cs typeface="Times New Roman"/>
              </a:rPr>
              <a:t>e</a:t>
            </a:r>
            <a:r>
              <a:rPr sz="1059" dirty="0">
                <a:latin typeface="Times New Roman"/>
                <a:cs typeface="Times New Roman"/>
              </a:rPr>
              <a:t>s</a:t>
            </a:r>
            <a:r>
              <a:rPr sz="1059" spc="-4" dirty="0">
                <a:latin typeface="Times New Roman"/>
                <a:cs typeface="Times New Roman"/>
              </a:rPr>
              <a:t>ea</a:t>
            </a:r>
            <a:r>
              <a:rPr sz="1059" spc="8" dirty="0">
                <a:latin typeface="Times New Roman"/>
                <a:cs typeface="Times New Roman"/>
              </a:rPr>
              <a:t>r</a:t>
            </a:r>
            <a:r>
              <a:rPr sz="1059" spc="-4" dirty="0">
                <a:latin typeface="Times New Roman"/>
                <a:cs typeface="Times New Roman"/>
              </a:rPr>
              <a:t>c</a:t>
            </a:r>
            <a:r>
              <a:rPr sz="1059" spc="8" dirty="0">
                <a:latin typeface="Times New Roman"/>
                <a:cs typeface="Times New Roman"/>
              </a:rPr>
              <a:t>h</a:t>
            </a:r>
            <a:r>
              <a:rPr sz="1059" dirty="0">
                <a:latin typeface="Times New Roman"/>
                <a:cs typeface="Times New Roman"/>
              </a:rPr>
              <a:t>)</a:t>
            </a:r>
            <a:endParaRPr sz="1059">
              <a:latin typeface="Times New Roman"/>
              <a:cs typeface="Times New Roman"/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F2FF470-5F28-974D-92F7-05E8B8A7AA27}"/>
              </a:ext>
            </a:extLst>
          </p:cNvPr>
          <p:cNvSpPr txBox="1">
            <a:spLocks/>
          </p:cNvSpPr>
          <p:nvPr/>
        </p:nvSpPr>
        <p:spPr>
          <a:xfrm>
            <a:off x="2538584" y="6578444"/>
            <a:ext cx="8906195" cy="330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sz="1268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087" dirty="0"/>
          </a:p>
        </p:txBody>
      </p:sp>
    </p:spTree>
    <p:extLst>
      <p:ext uri="{BB962C8B-B14F-4D97-AF65-F5344CB8AC3E}">
        <p14:creationId xmlns:p14="http://schemas.microsoft.com/office/powerpoint/2010/main" val="4217532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5382185" y="2366683"/>
            <a:ext cx="1155886" cy="2488826"/>
          </a:xfrm>
          <a:custGeom>
            <a:avLst/>
            <a:gdLst/>
            <a:ahLst/>
            <a:cxnLst/>
            <a:rect l="l" t="t" r="r" b="b"/>
            <a:pathLst>
              <a:path w="1310004" h="2820670">
                <a:moveTo>
                  <a:pt x="1310004" y="0"/>
                </a:moveTo>
                <a:lnTo>
                  <a:pt x="1176019" y="6985"/>
                </a:lnTo>
                <a:lnTo>
                  <a:pt x="1045844" y="28575"/>
                </a:lnTo>
                <a:lnTo>
                  <a:pt x="920750" y="63500"/>
                </a:lnTo>
                <a:lnTo>
                  <a:pt x="800100" y="111125"/>
                </a:lnTo>
                <a:lnTo>
                  <a:pt x="685800" y="170180"/>
                </a:lnTo>
                <a:lnTo>
                  <a:pt x="577850" y="241300"/>
                </a:lnTo>
                <a:lnTo>
                  <a:pt x="476885" y="321945"/>
                </a:lnTo>
                <a:lnTo>
                  <a:pt x="382904" y="413385"/>
                </a:lnTo>
                <a:lnTo>
                  <a:pt x="299085" y="513080"/>
                </a:lnTo>
                <a:lnTo>
                  <a:pt x="223519" y="622300"/>
                </a:lnTo>
                <a:lnTo>
                  <a:pt x="157479" y="738505"/>
                </a:lnTo>
                <a:lnTo>
                  <a:pt x="102869" y="862330"/>
                </a:lnTo>
                <a:lnTo>
                  <a:pt x="58419" y="991870"/>
                </a:lnTo>
                <a:lnTo>
                  <a:pt x="26669" y="1127760"/>
                </a:lnTo>
                <a:lnTo>
                  <a:pt x="6985" y="1268095"/>
                </a:lnTo>
                <a:lnTo>
                  <a:pt x="0" y="1412875"/>
                </a:lnTo>
                <a:lnTo>
                  <a:pt x="6350" y="1550035"/>
                </a:lnTo>
                <a:lnTo>
                  <a:pt x="24129" y="1684020"/>
                </a:lnTo>
                <a:lnTo>
                  <a:pt x="53975" y="1813560"/>
                </a:lnTo>
                <a:lnTo>
                  <a:pt x="93979" y="1938655"/>
                </a:lnTo>
                <a:lnTo>
                  <a:pt x="144144" y="2058035"/>
                </a:lnTo>
                <a:lnTo>
                  <a:pt x="204469" y="2170430"/>
                </a:lnTo>
                <a:lnTo>
                  <a:pt x="274319" y="2277110"/>
                </a:lnTo>
                <a:lnTo>
                  <a:pt x="352425" y="2376170"/>
                </a:lnTo>
                <a:lnTo>
                  <a:pt x="438785" y="2466975"/>
                </a:lnTo>
                <a:lnTo>
                  <a:pt x="532129" y="2548255"/>
                </a:lnTo>
                <a:lnTo>
                  <a:pt x="633094" y="2621280"/>
                </a:lnTo>
                <a:lnTo>
                  <a:pt x="739775" y="2683510"/>
                </a:lnTo>
                <a:lnTo>
                  <a:pt x="852169" y="2735580"/>
                </a:lnTo>
                <a:lnTo>
                  <a:pt x="970279" y="2776220"/>
                </a:lnTo>
                <a:lnTo>
                  <a:pt x="1093469" y="2804795"/>
                </a:lnTo>
                <a:lnTo>
                  <a:pt x="1220469" y="2820670"/>
                </a:lnTo>
                <a:lnTo>
                  <a:pt x="1310004" y="1412875"/>
                </a:lnTo>
                <a:lnTo>
                  <a:pt x="131000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5382185" y="2366683"/>
            <a:ext cx="1155886" cy="2488826"/>
          </a:xfrm>
          <a:custGeom>
            <a:avLst/>
            <a:gdLst/>
            <a:ahLst/>
            <a:cxnLst/>
            <a:rect l="l" t="t" r="r" b="b"/>
            <a:pathLst>
              <a:path w="1310004" h="2820670">
                <a:moveTo>
                  <a:pt x="1310004" y="0"/>
                </a:moveTo>
                <a:lnTo>
                  <a:pt x="1176019" y="6985"/>
                </a:lnTo>
                <a:lnTo>
                  <a:pt x="1045844" y="28575"/>
                </a:lnTo>
                <a:lnTo>
                  <a:pt x="920750" y="63500"/>
                </a:lnTo>
                <a:lnTo>
                  <a:pt x="800100" y="111125"/>
                </a:lnTo>
                <a:lnTo>
                  <a:pt x="685800" y="170180"/>
                </a:lnTo>
                <a:lnTo>
                  <a:pt x="577850" y="241300"/>
                </a:lnTo>
                <a:lnTo>
                  <a:pt x="476885" y="321945"/>
                </a:lnTo>
                <a:lnTo>
                  <a:pt x="382904" y="413385"/>
                </a:lnTo>
                <a:lnTo>
                  <a:pt x="299085" y="513080"/>
                </a:lnTo>
                <a:lnTo>
                  <a:pt x="223519" y="622300"/>
                </a:lnTo>
                <a:lnTo>
                  <a:pt x="157479" y="738505"/>
                </a:lnTo>
                <a:lnTo>
                  <a:pt x="102869" y="861695"/>
                </a:lnTo>
                <a:lnTo>
                  <a:pt x="58419" y="991870"/>
                </a:lnTo>
                <a:lnTo>
                  <a:pt x="26669" y="1127125"/>
                </a:lnTo>
                <a:lnTo>
                  <a:pt x="6985" y="1267460"/>
                </a:lnTo>
                <a:lnTo>
                  <a:pt x="0" y="1411605"/>
                </a:lnTo>
                <a:lnTo>
                  <a:pt x="6350" y="1549400"/>
                </a:lnTo>
                <a:lnTo>
                  <a:pt x="24129" y="1683385"/>
                </a:lnTo>
                <a:lnTo>
                  <a:pt x="53975" y="1813560"/>
                </a:lnTo>
                <a:lnTo>
                  <a:pt x="93979" y="1938020"/>
                </a:lnTo>
                <a:lnTo>
                  <a:pt x="144144" y="2058035"/>
                </a:lnTo>
                <a:lnTo>
                  <a:pt x="204469" y="2170430"/>
                </a:lnTo>
                <a:lnTo>
                  <a:pt x="274319" y="2277110"/>
                </a:lnTo>
                <a:lnTo>
                  <a:pt x="352425" y="2375535"/>
                </a:lnTo>
                <a:lnTo>
                  <a:pt x="438785" y="2466975"/>
                </a:lnTo>
                <a:lnTo>
                  <a:pt x="532129" y="2548255"/>
                </a:lnTo>
                <a:lnTo>
                  <a:pt x="633094" y="2620645"/>
                </a:lnTo>
                <a:lnTo>
                  <a:pt x="739775" y="2683510"/>
                </a:lnTo>
                <a:lnTo>
                  <a:pt x="852169" y="2735580"/>
                </a:lnTo>
                <a:lnTo>
                  <a:pt x="970279" y="2776220"/>
                </a:lnTo>
                <a:lnTo>
                  <a:pt x="1093469" y="2804795"/>
                </a:lnTo>
                <a:lnTo>
                  <a:pt x="1220469" y="2820670"/>
                </a:lnTo>
                <a:lnTo>
                  <a:pt x="1310004" y="1411605"/>
                </a:lnTo>
                <a:lnTo>
                  <a:pt x="1310004" y="0"/>
                </a:lnTo>
              </a:path>
            </a:pathLst>
          </a:custGeom>
          <a:ln w="68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7052422" y="2177864"/>
            <a:ext cx="1154765" cy="1480296"/>
          </a:xfrm>
          <a:custGeom>
            <a:avLst/>
            <a:gdLst/>
            <a:ahLst/>
            <a:cxnLst/>
            <a:rect l="l" t="t" r="r" b="b"/>
            <a:pathLst>
              <a:path w="1308734" h="1677669">
                <a:moveTo>
                  <a:pt x="1308734" y="1410969"/>
                </a:moveTo>
                <a:lnTo>
                  <a:pt x="1302384" y="1266825"/>
                </a:lnTo>
                <a:lnTo>
                  <a:pt x="1282700" y="1127125"/>
                </a:lnTo>
                <a:lnTo>
                  <a:pt x="1249679" y="991869"/>
                </a:lnTo>
                <a:lnTo>
                  <a:pt x="1206500" y="861694"/>
                </a:lnTo>
                <a:lnTo>
                  <a:pt x="1150620" y="738504"/>
                </a:lnTo>
                <a:lnTo>
                  <a:pt x="1085850" y="622300"/>
                </a:lnTo>
                <a:lnTo>
                  <a:pt x="1010284" y="513079"/>
                </a:lnTo>
                <a:lnTo>
                  <a:pt x="925195" y="413384"/>
                </a:lnTo>
                <a:lnTo>
                  <a:pt x="832484" y="321944"/>
                </a:lnTo>
                <a:lnTo>
                  <a:pt x="732154" y="241300"/>
                </a:lnTo>
                <a:lnTo>
                  <a:pt x="624204" y="170179"/>
                </a:lnTo>
                <a:lnTo>
                  <a:pt x="509270" y="111125"/>
                </a:lnTo>
                <a:lnTo>
                  <a:pt x="389254" y="63500"/>
                </a:lnTo>
                <a:lnTo>
                  <a:pt x="264159" y="28575"/>
                </a:lnTo>
                <a:lnTo>
                  <a:pt x="133984" y="6984"/>
                </a:lnTo>
                <a:lnTo>
                  <a:pt x="0" y="0"/>
                </a:lnTo>
                <a:lnTo>
                  <a:pt x="0" y="1410969"/>
                </a:lnTo>
                <a:lnTo>
                  <a:pt x="1285875" y="1677669"/>
                </a:lnTo>
                <a:lnTo>
                  <a:pt x="1303020" y="1544954"/>
                </a:lnTo>
                <a:lnTo>
                  <a:pt x="1308734" y="1410969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7052422" y="2177864"/>
            <a:ext cx="1154765" cy="1480296"/>
          </a:xfrm>
          <a:custGeom>
            <a:avLst/>
            <a:gdLst/>
            <a:ahLst/>
            <a:cxnLst/>
            <a:rect l="l" t="t" r="r" b="b"/>
            <a:pathLst>
              <a:path w="1308734" h="1677669">
                <a:moveTo>
                  <a:pt x="1285875" y="1677669"/>
                </a:moveTo>
                <a:lnTo>
                  <a:pt x="1303020" y="1544954"/>
                </a:lnTo>
                <a:lnTo>
                  <a:pt x="1308734" y="1410969"/>
                </a:lnTo>
                <a:lnTo>
                  <a:pt x="1302384" y="1266825"/>
                </a:lnTo>
                <a:lnTo>
                  <a:pt x="1282700" y="1127125"/>
                </a:lnTo>
                <a:lnTo>
                  <a:pt x="1249679" y="991869"/>
                </a:lnTo>
                <a:lnTo>
                  <a:pt x="1206500" y="861694"/>
                </a:lnTo>
                <a:lnTo>
                  <a:pt x="1150620" y="738504"/>
                </a:lnTo>
                <a:lnTo>
                  <a:pt x="1085850" y="622300"/>
                </a:lnTo>
                <a:lnTo>
                  <a:pt x="1010284" y="513079"/>
                </a:lnTo>
                <a:lnTo>
                  <a:pt x="925195" y="413384"/>
                </a:lnTo>
                <a:lnTo>
                  <a:pt x="832484" y="321944"/>
                </a:lnTo>
                <a:lnTo>
                  <a:pt x="732154" y="241300"/>
                </a:lnTo>
                <a:lnTo>
                  <a:pt x="624204" y="170179"/>
                </a:lnTo>
                <a:lnTo>
                  <a:pt x="509270" y="111125"/>
                </a:lnTo>
                <a:lnTo>
                  <a:pt x="389254" y="63500"/>
                </a:lnTo>
                <a:lnTo>
                  <a:pt x="264159" y="28575"/>
                </a:lnTo>
                <a:lnTo>
                  <a:pt x="133984" y="6984"/>
                </a:lnTo>
                <a:lnTo>
                  <a:pt x="0" y="0"/>
                </a:lnTo>
                <a:lnTo>
                  <a:pt x="0" y="1410969"/>
                </a:lnTo>
                <a:lnTo>
                  <a:pt x="1285875" y="1677669"/>
                </a:lnTo>
              </a:path>
            </a:pathLst>
          </a:custGeom>
          <a:ln w="68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7036734" y="2635062"/>
            <a:ext cx="1185582" cy="457200"/>
          </a:xfrm>
          <a:custGeom>
            <a:avLst/>
            <a:gdLst/>
            <a:ahLst/>
            <a:cxnLst/>
            <a:rect l="l" t="t" r="r" b="b"/>
            <a:pathLst>
              <a:path w="1343660" h="518160">
                <a:moveTo>
                  <a:pt x="1343660" y="0"/>
                </a:moveTo>
                <a:lnTo>
                  <a:pt x="0" y="0"/>
                </a:lnTo>
                <a:lnTo>
                  <a:pt x="0" y="518160"/>
                </a:lnTo>
                <a:lnTo>
                  <a:pt x="1343660" y="518160"/>
                </a:lnTo>
                <a:lnTo>
                  <a:pt x="1343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2330263" y="1388408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6931398" y="3866590"/>
            <a:ext cx="1213036" cy="1246654"/>
          </a:xfrm>
          <a:custGeom>
            <a:avLst/>
            <a:gdLst/>
            <a:ahLst/>
            <a:cxnLst/>
            <a:rect l="l" t="t" r="r" b="b"/>
            <a:pathLst>
              <a:path w="1374774" h="1412875">
                <a:moveTo>
                  <a:pt x="1374774" y="266700"/>
                </a:moveTo>
                <a:lnTo>
                  <a:pt x="89535" y="0"/>
                </a:lnTo>
                <a:lnTo>
                  <a:pt x="0" y="1407795"/>
                </a:lnTo>
                <a:lnTo>
                  <a:pt x="41910" y="1411604"/>
                </a:lnTo>
                <a:lnTo>
                  <a:pt x="89535" y="1412875"/>
                </a:lnTo>
                <a:lnTo>
                  <a:pt x="206375" y="1407159"/>
                </a:lnTo>
                <a:lnTo>
                  <a:pt x="320675" y="1390650"/>
                </a:lnTo>
                <a:lnTo>
                  <a:pt x="430529" y="1363345"/>
                </a:lnTo>
                <a:lnTo>
                  <a:pt x="538480" y="1327150"/>
                </a:lnTo>
                <a:lnTo>
                  <a:pt x="641985" y="1280795"/>
                </a:lnTo>
                <a:lnTo>
                  <a:pt x="741044" y="1225550"/>
                </a:lnTo>
                <a:lnTo>
                  <a:pt x="835024" y="1160779"/>
                </a:lnTo>
                <a:lnTo>
                  <a:pt x="923924" y="1089025"/>
                </a:lnTo>
                <a:lnTo>
                  <a:pt x="1006474" y="1008379"/>
                </a:lnTo>
                <a:lnTo>
                  <a:pt x="1081405" y="921384"/>
                </a:lnTo>
                <a:lnTo>
                  <a:pt x="1150619" y="826769"/>
                </a:lnTo>
                <a:lnTo>
                  <a:pt x="1212849" y="725804"/>
                </a:lnTo>
                <a:lnTo>
                  <a:pt x="1265555" y="619125"/>
                </a:lnTo>
                <a:lnTo>
                  <a:pt x="1311274" y="506094"/>
                </a:lnTo>
                <a:lnTo>
                  <a:pt x="1347469" y="388619"/>
                </a:lnTo>
                <a:lnTo>
                  <a:pt x="1374774" y="266700"/>
                </a:lnTo>
                <a:close/>
              </a:path>
            </a:pathLst>
          </a:custGeom>
          <a:solidFill>
            <a:srgbClr val="993164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6931398" y="3866590"/>
            <a:ext cx="1213036" cy="1246654"/>
          </a:xfrm>
          <a:custGeom>
            <a:avLst/>
            <a:gdLst/>
            <a:ahLst/>
            <a:cxnLst/>
            <a:rect l="l" t="t" r="r" b="b"/>
            <a:pathLst>
              <a:path w="1374774" h="1412875">
                <a:moveTo>
                  <a:pt x="0" y="1407795"/>
                </a:moveTo>
                <a:lnTo>
                  <a:pt x="41910" y="1411604"/>
                </a:lnTo>
                <a:lnTo>
                  <a:pt x="89535" y="1412875"/>
                </a:lnTo>
                <a:lnTo>
                  <a:pt x="206375" y="1407159"/>
                </a:lnTo>
                <a:lnTo>
                  <a:pt x="320675" y="1390650"/>
                </a:lnTo>
                <a:lnTo>
                  <a:pt x="430529" y="1363345"/>
                </a:lnTo>
                <a:lnTo>
                  <a:pt x="538480" y="1327150"/>
                </a:lnTo>
                <a:lnTo>
                  <a:pt x="641985" y="1280795"/>
                </a:lnTo>
                <a:lnTo>
                  <a:pt x="741044" y="1225550"/>
                </a:lnTo>
                <a:lnTo>
                  <a:pt x="835024" y="1160779"/>
                </a:lnTo>
                <a:lnTo>
                  <a:pt x="923924" y="1089025"/>
                </a:lnTo>
                <a:lnTo>
                  <a:pt x="1006474" y="1008379"/>
                </a:lnTo>
                <a:lnTo>
                  <a:pt x="1081405" y="921384"/>
                </a:lnTo>
                <a:lnTo>
                  <a:pt x="1150619" y="826769"/>
                </a:lnTo>
                <a:lnTo>
                  <a:pt x="1212849" y="725804"/>
                </a:lnTo>
                <a:lnTo>
                  <a:pt x="1265555" y="619125"/>
                </a:lnTo>
                <a:lnTo>
                  <a:pt x="1311274" y="506094"/>
                </a:lnTo>
                <a:lnTo>
                  <a:pt x="1347469" y="388619"/>
                </a:lnTo>
                <a:lnTo>
                  <a:pt x="1374774" y="266700"/>
                </a:lnTo>
                <a:lnTo>
                  <a:pt x="89535" y="0"/>
                </a:lnTo>
                <a:lnTo>
                  <a:pt x="0" y="1407795"/>
                </a:lnTo>
              </a:path>
            </a:pathLst>
          </a:custGeom>
          <a:ln w="68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6767793" y="4174191"/>
            <a:ext cx="1294840" cy="457200"/>
          </a:xfrm>
          <a:custGeom>
            <a:avLst/>
            <a:gdLst/>
            <a:ahLst/>
            <a:cxnLst/>
            <a:rect l="l" t="t" r="r" b="b"/>
            <a:pathLst>
              <a:path w="1467485" h="518160">
                <a:moveTo>
                  <a:pt x="1467485" y="0"/>
                </a:moveTo>
                <a:lnTo>
                  <a:pt x="0" y="0"/>
                </a:lnTo>
                <a:lnTo>
                  <a:pt x="0" y="518160"/>
                </a:lnTo>
                <a:lnTo>
                  <a:pt x="1467485" y="518160"/>
                </a:lnTo>
                <a:lnTo>
                  <a:pt x="1467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1" name="object 11"/>
          <p:cNvSpPr txBox="1"/>
          <p:nvPr/>
        </p:nvSpPr>
        <p:spPr>
          <a:xfrm>
            <a:off x="2116231" y="654462"/>
            <a:ext cx="6803651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693"/>
              </a:lnSpc>
              <a:spcBef>
                <a:spcPts val="184"/>
              </a:spcBef>
            </a:pPr>
            <a:r>
              <a:rPr sz="3530" b="1" dirty="0">
                <a:solidFill>
                  <a:srgbClr val="3131CC"/>
                </a:solidFill>
                <a:latin typeface="Arial"/>
                <a:cs typeface="Arial"/>
              </a:rPr>
              <a:t>T</a:t>
            </a:r>
            <a:r>
              <a:rPr sz="3530" b="1" spc="12" dirty="0">
                <a:solidFill>
                  <a:srgbClr val="3131CC"/>
                </a:solidFill>
                <a:latin typeface="Arial"/>
                <a:cs typeface="Arial"/>
              </a:rPr>
              <a:t>h</a:t>
            </a:r>
            <a:r>
              <a:rPr sz="3530" b="1" dirty="0">
                <a:solidFill>
                  <a:srgbClr val="3131CC"/>
                </a:solidFill>
                <a:latin typeface="Arial"/>
                <a:cs typeface="Arial"/>
              </a:rPr>
              <a:t>e</a:t>
            </a:r>
            <a:r>
              <a:rPr sz="3530" b="1" spc="-180" dirty="0">
                <a:solidFill>
                  <a:srgbClr val="3131CC"/>
                </a:solidFill>
                <a:latin typeface="Arial"/>
                <a:cs typeface="Arial"/>
              </a:rPr>
              <a:t> </a:t>
            </a:r>
            <a:r>
              <a:rPr sz="3530" b="1" spc="12" dirty="0">
                <a:solidFill>
                  <a:srgbClr val="3131CC"/>
                </a:solidFill>
                <a:latin typeface="Arial"/>
                <a:cs typeface="Arial"/>
              </a:rPr>
              <a:t>E</a:t>
            </a:r>
            <a:r>
              <a:rPr sz="3530" b="1" spc="4" dirty="0">
                <a:solidFill>
                  <a:srgbClr val="3131CC"/>
                </a:solidFill>
                <a:latin typeface="Arial"/>
                <a:cs typeface="Arial"/>
              </a:rPr>
              <a:t>v</a:t>
            </a:r>
            <a:r>
              <a:rPr sz="3530" b="1" spc="17" dirty="0">
                <a:solidFill>
                  <a:srgbClr val="3131CC"/>
                </a:solidFill>
                <a:latin typeface="Arial"/>
                <a:cs typeface="Arial"/>
              </a:rPr>
              <a:t>o</a:t>
            </a:r>
            <a:r>
              <a:rPr sz="3530" b="1" dirty="0">
                <a:solidFill>
                  <a:srgbClr val="3131CC"/>
                </a:solidFill>
                <a:latin typeface="Arial"/>
                <a:cs typeface="Arial"/>
              </a:rPr>
              <a:t>l</a:t>
            </a:r>
            <a:r>
              <a:rPr sz="3530" b="1" spc="4" dirty="0">
                <a:solidFill>
                  <a:srgbClr val="3131CC"/>
                </a:solidFill>
                <a:latin typeface="Arial"/>
                <a:cs typeface="Arial"/>
              </a:rPr>
              <a:t>v</a:t>
            </a:r>
            <a:r>
              <a:rPr sz="3530" b="1" spc="8" dirty="0">
                <a:solidFill>
                  <a:srgbClr val="3131CC"/>
                </a:solidFill>
                <a:latin typeface="Arial"/>
                <a:cs typeface="Arial"/>
              </a:rPr>
              <a:t>i</a:t>
            </a:r>
            <a:r>
              <a:rPr sz="3530" b="1" spc="17" dirty="0">
                <a:solidFill>
                  <a:srgbClr val="3131CC"/>
                </a:solidFill>
                <a:latin typeface="Arial"/>
                <a:cs typeface="Arial"/>
              </a:rPr>
              <a:t>n</a:t>
            </a:r>
            <a:r>
              <a:rPr sz="3530" b="1" dirty="0">
                <a:solidFill>
                  <a:srgbClr val="3131CC"/>
                </a:solidFill>
                <a:latin typeface="Arial"/>
                <a:cs typeface="Arial"/>
              </a:rPr>
              <a:t>g</a:t>
            </a:r>
            <a:r>
              <a:rPr sz="3530" b="1" spc="-199" dirty="0">
                <a:solidFill>
                  <a:srgbClr val="3131CC"/>
                </a:solidFill>
                <a:latin typeface="Arial"/>
                <a:cs typeface="Arial"/>
              </a:rPr>
              <a:t> </a:t>
            </a:r>
            <a:r>
              <a:rPr sz="3530" b="1" spc="22" dirty="0">
                <a:solidFill>
                  <a:srgbClr val="3131CC"/>
                </a:solidFill>
                <a:latin typeface="Arial"/>
                <a:cs typeface="Arial"/>
              </a:rPr>
              <a:t>R</a:t>
            </a:r>
            <a:r>
              <a:rPr sz="3530" b="1" spc="8" dirty="0">
                <a:solidFill>
                  <a:srgbClr val="3131CC"/>
                </a:solidFill>
                <a:latin typeface="Arial"/>
                <a:cs typeface="Arial"/>
              </a:rPr>
              <a:t>ol</a:t>
            </a:r>
            <a:r>
              <a:rPr sz="3530" b="1" dirty="0">
                <a:solidFill>
                  <a:srgbClr val="3131CC"/>
                </a:solidFill>
                <a:latin typeface="Arial"/>
                <a:cs typeface="Arial"/>
              </a:rPr>
              <a:t>e</a:t>
            </a:r>
            <a:r>
              <a:rPr lang="en-US" sz="3530" b="1" dirty="0">
                <a:solidFill>
                  <a:srgbClr val="3131CC"/>
                </a:solidFill>
                <a:latin typeface="Arial"/>
                <a:cs typeface="Arial"/>
              </a:rPr>
              <a:t> of </a:t>
            </a:r>
            <a:r>
              <a:rPr lang="en-IN" sz="3530" b="1" spc="22" dirty="0">
                <a:solidFill>
                  <a:srgbClr val="3131CC"/>
                </a:solidFill>
                <a:latin typeface="Arial"/>
                <a:cs typeface="Arial"/>
              </a:rPr>
              <a:t>S</a:t>
            </a:r>
            <a:r>
              <a:rPr lang="en-IN" sz="3530" b="1" spc="8" dirty="0">
                <a:solidFill>
                  <a:srgbClr val="3131CC"/>
                </a:solidFill>
                <a:latin typeface="Arial"/>
                <a:cs typeface="Arial"/>
              </a:rPr>
              <a:t>o</a:t>
            </a:r>
            <a:r>
              <a:rPr lang="en-IN" sz="3530" b="1" spc="12" dirty="0">
                <a:solidFill>
                  <a:srgbClr val="3131CC"/>
                </a:solidFill>
                <a:latin typeface="Arial"/>
                <a:cs typeface="Arial"/>
              </a:rPr>
              <a:t>f</a:t>
            </a:r>
            <a:r>
              <a:rPr lang="en-IN" sz="3530" b="1" spc="22" dirty="0">
                <a:solidFill>
                  <a:srgbClr val="3131CC"/>
                </a:solidFill>
                <a:latin typeface="Arial"/>
                <a:cs typeface="Arial"/>
              </a:rPr>
              <a:t>t</a:t>
            </a:r>
            <a:r>
              <a:rPr lang="en-IN" sz="3530" b="1" spc="17" dirty="0">
                <a:solidFill>
                  <a:srgbClr val="3131CC"/>
                </a:solidFill>
                <a:latin typeface="Arial"/>
                <a:cs typeface="Arial"/>
              </a:rPr>
              <a:t>w</a:t>
            </a:r>
            <a:r>
              <a:rPr lang="en-IN" sz="3530" b="1" spc="4" dirty="0">
                <a:solidFill>
                  <a:srgbClr val="3131CC"/>
                </a:solidFill>
                <a:latin typeface="Arial"/>
                <a:cs typeface="Arial"/>
              </a:rPr>
              <a:t>a</a:t>
            </a:r>
            <a:r>
              <a:rPr lang="en-IN" sz="3530" b="1" spc="22" dirty="0">
                <a:solidFill>
                  <a:srgbClr val="3131CC"/>
                </a:solidFill>
                <a:latin typeface="Arial"/>
                <a:cs typeface="Arial"/>
              </a:rPr>
              <a:t>r</a:t>
            </a:r>
            <a:r>
              <a:rPr lang="en-IN" sz="3530" b="1" dirty="0">
                <a:solidFill>
                  <a:srgbClr val="3131CC"/>
                </a:solidFill>
                <a:latin typeface="Arial"/>
                <a:cs typeface="Arial"/>
              </a:rPr>
              <a:t>e</a:t>
            </a:r>
            <a:endParaRPr lang="en-IN" sz="3530" dirty="0">
              <a:latin typeface="Arial"/>
              <a:cs typeface="Arial"/>
            </a:endParaRPr>
          </a:p>
          <a:p>
            <a:pPr marL="11206">
              <a:lnSpc>
                <a:spcPts val="3693"/>
              </a:lnSpc>
              <a:spcBef>
                <a:spcPts val="184"/>
              </a:spcBef>
            </a:pPr>
            <a:endParaRPr sz="353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0854" y="2573403"/>
            <a:ext cx="2195905" cy="2071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2568" marR="254014" algn="ctr">
              <a:lnSpc>
                <a:spcPts val="2978"/>
              </a:lnSpc>
              <a:spcBef>
                <a:spcPts val="148"/>
              </a:spcBef>
            </a:pPr>
            <a:r>
              <a:rPr sz="2824" dirty="0">
                <a:latin typeface="Arial"/>
                <a:cs typeface="Arial"/>
              </a:rPr>
              <a:t>T</a:t>
            </a:r>
            <a:r>
              <a:rPr sz="2824" spc="-4" dirty="0">
                <a:latin typeface="Arial"/>
                <a:cs typeface="Arial"/>
              </a:rPr>
              <a:t>hi</a:t>
            </a:r>
            <a:r>
              <a:rPr sz="2824" dirty="0">
                <a:latin typeface="Arial"/>
                <a:cs typeface="Arial"/>
              </a:rPr>
              <a:t>s </a:t>
            </a:r>
            <a:r>
              <a:rPr sz="2824" spc="-4" dirty="0">
                <a:latin typeface="Arial"/>
                <a:cs typeface="Arial"/>
              </a:rPr>
              <a:t>i</a:t>
            </a:r>
            <a:r>
              <a:rPr sz="2824" dirty="0">
                <a:latin typeface="Arial"/>
                <a:cs typeface="Arial"/>
              </a:rPr>
              <a:t>s </a:t>
            </a:r>
            <a:r>
              <a:rPr sz="2824" spc="-12" dirty="0">
                <a:latin typeface="Arial"/>
                <a:cs typeface="Arial"/>
              </a:rPr>
              <a:t>t</a:t>
            </a:r>
            <a:r>
              <a:rPr sz="2824" spc="-4" dirty="0">
                <a:latin typeface="Arial"/>
                <a:cs typeface="Arial"/>
              </a:rPr>
              <a:t>h</a:t>
            </a:r>
            <a:r>
              <a:rPr sz="2824" dirty="0">
                <a:latin typeface="Arial"/>
                <a:cs typeface="Arial"/>
              </a:rPr>
              <a:t>e</a:t>
            </a:r>
            <a:endParaRPr sz="2824">
              <a:latin typeface="Arial"/>
              <a:cs typeface="Arial"/>
            </a:endParaRPr>
          </a:p>
          <a:p>
            <a:pPr algn="ctr">
              <a:lnSpc>
                <a:spcPct val="98220"/>
              </a:lnSpc>
            </a:pPr>
            <a:r>
              <a:rPr sz="282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24" spc="4" dirty="0">
                <a:solidFill>
                  <a:srgbClr val="FF0000"/>
                </a:solidFill>
                <a:latin typeface="Arial"/>
                <a:cs typeface="Arial"/>
              </a:rPr>
              <a:t>ORR</a:t>
            </a:r>
            <a:r>
              <a:rPr sz="2824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824" spc="-1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24" spc="4" dirty="0">
                <a:latin typeface="Arial"/>
                <a:cs typeface="Arial"/>
              </a:rPr>
              <a:t>s</a:t>
            </a:r>
            <a:r>
              <a:rPr sz="2824" spc="-4" dirty="0">
                <a:latin typeface="Arial"/>
                <a:cs typeface="Arial"/>
              </a:rPr>
              <a:t>t</a:t>
            </a:r>
            <a:r>
              <a:rPr sz="2824" dirty="0">
                <a:latin typeface="Arial"/>
                <a:cs typeface="Arial"/>
              </a:rPr>
              <a:t>a</a:t>
            </a:r>
            <a:r>
              <a:rPr sz="2824" spc="-4" dirty="0">
                <a:latin typeface="Arial"/>
                <a:cs typeface="Arial"/>
              </a:rPr>
              <a:t>t</a:t>
            </a:r>
            <a:r>
              <a:rPr sz="2824" dirty="0">
                <a:latin typeface="Arial"/>
                <a:cs typeface="Arial"/>
              </a:rPr>
              <a:t>e </a:t>
            </a:r>
            <a:r>
              <a:rPr sz="2824" spc="-4" dirty="0">
                <a:latin typeface="Arial"/>
                <a:cs typeface="Arial"/>
              </a:rPr>
              <a:t>o</a:t>
            </a:r>
            <a:r>
              <a:rPr sz="2824" dirty="0">
                <a:latin typeface="Arial"/>
                <a:cs typeface="Arial"/>
              </a:rPr>
              <a:t>f So</a:t>
            </a:r>
            <a:r>
              <a:rPr sz="2824" spc="-8" dirty="0">
                <a:latin typeface="Arial"/>
                <a:cs typeface="Arial"/>
              </a:rPr>
              <a:t>f</a:t>
            </a:r>
            <a:r>
              <a:rPr sz="2824" dirty="0">
                <a:latin typeface="Arial"/>
                <a:cs typeface="Arial"/>
              </a:rPr>
              <a:t>t</a:t>
            </a:r>
            <a:r>
              <a:rPr sz="2824" spc="-12" dirty="0">
                <a:latin typeface="Arial"/>
                <a:cs typeface="Arial"/>
              </a:rPr>
              <a:t>w</a:t>
            </a:r>
            <a:r>
              <a:rPr sz="2824" spc="-4" dirty="0">
                <a:latin typeface="Arial"/>
                <a:cs typeface="Arial"/>
              </a:rPr>
              <a:t>a</a:t>
            </a:r>
            <a:r>
              <a:rPr sz="2824" dirty="0">
                <a:latin typeface="Arial"/>
                <a:cs typeface="Arial"/>
              </a:rPr>
              <a:t>re E</a:t>
            </a:r>
            <a:r>
              <a:rPr sz="2824" spc="-4" dirty="0">
                <a:latin typeface="Arial"/>
                <a:cs typeface="Arial"/>
              </a:rPr>
              <a:t>nginee</a:t>
            </a:r>
            <a:r>
              <a:rPr sz="2824" dirty="0">
                <a:latin typeface="Arial"/>
                <a:cs typeface="Arial"/>
              </a:rPr>
              <a:t>r</a:t>
            </a:r>
            <a:r>
              <a:rPr sz="2824" spc="-4" dirty="0">
                <a:latin typeface="Arial"/>
                <a:cs typeface="Arial"/>
              </a:rPr>
              <a:t>ing </a:t>
            </a:r>
            <a:r>
              <a:rPr sz="2824" dirty="0">
                <a:latin typeface="Arial"/>
                <a:cs typeface="Arial"/>
              </a:rPr>
              <a:t>T</a:t>
            </a:r>
            <a:r>
              <a:rPr sz="2824" spc="-4" dirty="0">
                <a:latin typeface="Arial"/>
                <a:cs typeface="Arial"/>
              </a:rPr>
              <a:t>od</a:t>
            </a:r>
            <a:r>
              <a:rPr sz="2824" dirty="0">
                <a:latin typeface="Arial"/>
                <a:cs typeface="Arial"/>
              </a:rPr>
              <a:t>ay!</a:t>
            </a:r>
            <a:endParaRPr sz="282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5445" y="2894178"/>
            <a:ext cx="1112844" cy="9195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366" marR="130037" algn="ctr">
              <a:lnSpc>
                <a:spcPts val="1354"/>
              </a:lnSpc>
              <a:spcBef>
                <a:spcPts val="67"/>
              </a:spcBef>
            </a:pPr>
            <a:r>
              <a:rPr sz="1235" b="1" spc="-4" dirty="0">
                <a:latin typeface="Arial"/>
                <a:cs typeface="Arial"/>
              </a:rPr>
              <a:t>Co</a:t>
            </a:r>
            <a:r>
              <a:rPr sz="1235" b="1" dirty="0">
                <a:latin typeface="Arial"/>
                <a:cs typeface="Arial"/>
              </a:rPr>
              <a:t>m</a:t>
            </a:r>
            <a:r>
              <a:rPr sz="1235" b="1" spc="-4" dirty="0">
                <a:latin typeface="Arial"/>
                <a:cs typeface="Arial"/>
              </a:rPr>
              <a:t>p</a:t>
            </a:r>
            <a:r>
              <a:rPr sz="1235" b="1" spc="4" dirty="0">
                <a:latin typeface="Arial"/>
                <a:cs typeface="Arial"/>
              </a:rPr>
              <a:t>l</a:t>
            </a:r>
            <a:r>
              <a:rPr sz="1235" b="1" dirty="0">
                <a:latin typeface="Arial"/>
                <a:cs typeface="Arial"/>
              </a:rPr>
              <a:t>eted</a:t>
            </a:r>
            <a:endParaRPr sz="1235">
              <a:latin typeface="Arial"/>
              <a:cs typeface="Arial"/>
            </a:endParaRPr>
          </a:p>
          <a:p>
            <a:pPr indent="-5001" algn="ctr">
              <a:lnSpc>
                <a:spcPct val="98412"/>
              </a:lnSpc>
            </a:pPr>
            <a:r>
              <a:rPr sz="1235" b="1" spc="-4" dirty="0">
                <a:latin typeface="Arial"/>
                <a:cs typeface="Arial"/>
              </a:rPr>
              <a:t>L</a:t>
            </a:r>
            <a:r>
              <a:rPr sz="1235" b="1" dirty="0">
                <a:latin typeface="Arial"/>
                <a:cs typeface="Arial"/>
              </a:rPr>
              <a:t>at</a:t>
            </a:r>
            <a:r>
              <a:rPr sz="1235" b="1" spc="-12" dirty="0">
                <a:latin typeface="Arial"/>
                <a:cs typeface="Arial"/>
              </a:rPr>
              <a:t>e</a:t>
            </a:r>
            <a:r>
              <a:rPr sz="1235" b="1" dirty="0">
                <a:latin typeface="Arial"/>
                <a:cs typeface="Arial"/>
              </a:rPr>
              <a:t>,</a:t>
            </a:r>
            <a:r>
              <a:rPr sz="1235" b="1" spc="12" dirty="0">
                <a:latin typeface="Arial"/>
                <a:cs typeface="Arial"/>
              </a:rPr>
              <a:t> </a:t>
            </a:r>
            <a:r>
              <a:rPr sz="1235" b="1" spc="-4" dirty="0">
                <a:latin typeface="Arial"/>
                <a:cs typeface="Arial"/>
              </a:rPr>
              <a:t>o</a:t>
            </a:r>
            <a:r>
              <a:rPr sz="1235" b="1" spc="-22" dirty="0">
                <a:latin typeface="Arial"/>
                <a:cs typeface="Arial"/>
              </a:rPr>
              <a:t>v</a:t>
            </a:r>
            <a:r>
              <a:rPr sz="1235" b="1" dirty="0">
                <a:latin typeface="Arial"/>
                <a:cs typeface="Arial"/>
              </a:rPr>
              <a:t>er </a:t>
            </a:r>
            <a:r>
              <a:rPr sz="1235" b="1" spc="-4" dirty="0">
                <a:latin typeface="Arial"/>
                <a:cs typeface="Arial"/>
              </a:rPr>
              <a:t>budg</a:t>
            </a:r>
            <a:r>
              <a:rPr sz="1235" b="1" spc="-12" dirty="0">
                <a:latin typeface="Arial"/>
                <a:cs typeface="Arial"/>
              </a:rPr>
              <a:t>e</a:t>
            </a:r>
            <a:r>
              <a:rPr sz="1235" b="1" dirty="0">
                <a:latin typeface="Arial"/>
                <a:cs typeface="Arial"/>
              </a:rPr>
              <a:t>t,</a:t>
            </a:r>
            <a:r>
              <a:rPr sz="1235" b="1" spc="12" dirty="0">
                <a:latin typeface="Arial"/>
                <a:cs typeface="Arial"/>
              </a:rPr>
              <a:t> </a:t>
            </a:r>
            <a:r>
              <a:rPr sz="1235" b="1" spc="-12" dirty="0">
                <a:latin typeface="Arial"/>
                <a:cs typeface="Arial"/>
              </a:rPr>
              <a:t>a</a:t>
            </a:r>
            <a:r>
              <a:rPr sz="1235" b="1" spc="-4" dirty="0">
                <a:latin typeface="Arial"/>
                <a:cs typeface="Arial"/>
              </a:rPr>
              <a:t>n</a:t>
            </a:r>
            <a:r>
              <a:rPr sz="1235" b="1" spc="-17" dirty="0">
                <a:latin typeface="Arial"/>
                <a:cs typeface="Arial"/>
              </a:rPr>
              <a:t>d</a:t>
            </a:r>
            <a:r>
              <a:rPr sz="1235" b="1" spc="8" dirty="0">
                <a:latin typeface="Arial"/>
                <a:cs typeface="Arial"/>
              </a:rPr>
              <a:t>/</a:t>
            </a:r>
            <a:r>
              <a:rPr sz="1235" b="1" spc="-4" dirty="0">
                <a:latin typeface="Arial"/>
                <a:cs typeface="Arial"/>
              </a:rPr>
              <a:t>or </a:t>
            </a:r>
            <a:r>
              <a:rPr sz="1235" b="1" spc="22" dirty="0">
                <a:latin typeface="Arial"/>
                <a:cs typeface="Arial"/>
              </a:rPr>
              <a:t>w</a:t>
            </a:r>
            <a:r>
              <a:rPr sz="1235" b="1" spc="-4" dirty="0">
                <a:latin typeface="Arial"/>
                <a:cs typeface="Arial"/>
              </a:rPr>
              <a:t>i</a:t>
            </a:r>
            <a:r>
              <a:rPr sz="1235" b="1" spc="-8" dirty="0">
                <a:latin typeface="Arial"/>
                <a:cs typeface="Arial"/>
              </a:rPr>
              <a:t>t</a:t>
            </a:r>
            <a:r>
              <a:rPr sz="1235" b="1" dirty="0">
                <a:latin typeface="Arial"/>
                <a:cs typeface="Arial"/>
              </a:rPr>
              <a:t>h</a:t>
            </a:r>
            <a:r>
              <a:rPr sz="1235" b="1" spc="-8" dirty="0">
                <a:latin typeface="Arial"/>
                <a:cs typeface="Arial"/>
              </a:rPr>
              <a:t> </a:t>
            </a:r>
            <a:r>
              <a:rPr sz="1235" b="1" dirty="0">
                <a:latin typeface="Arial"/>
                <a:cs typeface="Arial"/>
              </a:rPr>
              <a:t>f</a:t>
            </a:r>
            <a:r>
              <a:rPr sz="1235" b="1" spc="-12" dirty="0">
                <a:latin typeface="Arial"/>
                <a:cs typeface="Arial"/>
              </a:rPr>
              <a:t>e</a:t>
            </a:r>
            <a:r>
              <a:rPr sz="1235" b="1" dirty="0">
                <a:latin typeface="Arial"/>
                <a:cs typeface="Arial"/>
              </a:rPr>
              <a:t>at</a:t>
            </a:r>
            <a:r>
              <a:rPr sz="1235" b="1" spc="-17" dirty="0">
                <a:latin typeface="Arial"/>
                <a:cs typeface="Arial"/>
              </a:rPr>
              <a:t>u</a:t>
            </a:r>
            <a:r>
              <a:rPr sz="1235" b="1" spc="4" dirty="0">
                <a:latin typeface="Arial"/>
                <a:cs typeface="Arial"/>
              </a:rPr>
              <a:t>r</a:t>
            </a:r>
            <a:r>
              <a:rPr sz="1235" b="1" dirty="0">
                <a:latin typeface="Arial"/>
                <a:cs typeface="Arial"/>
              </a:rPr>
              <a:t>es m</a:t>
            </a:r>
            <a:r>
              <a:rPr sz="1235" b="1" spc="17" dirty="0">
                <a:latin typeface="Arial"/>
                <a:cs typeface="Arial"/>
              </a:rPr>
              <a:t>i</a:t>
            </a:r>
            <a:r>
              <a:rPr sz="1235" b="1" spc="-12" dirty="0">
                <a:latin typeface="Arial"/>
                <a:cs typeface="Arial"/>
              </a:rPr>
              <a:t>s</a:t>
            </a:r>
            <a:r>
              <a:rPr sz="1235" b="1" dirty="0">
                <a:latin typeface="Arial"/>
                <a:cs typeface="Arial"/>
              </a:rPr>
              <a:t>s</a:t>
            </a:r>
            <a:r>
              <a:rPr sz="1235" b="1" spc="4" dirty="0">
                <a:latin typeface="Arial"/>
                <a:cs typeface="Arial"/>
              </a:rPr>
              <a:t>i</a:t>
            </a:r>
            <a:r>
              <a:rPr sz="1235" b="1" spc="-4" dirty="0">
                <a:latin typeface="Arial"/>
                <a:cs typeface="Arial"/>
              </a:rPr>
              <a:t>n</a:t>
            </a:r>
            <a:r>
              <a:rPr sz="1235" b="1" dirty="0">
                <a:latin typeface="Arial"/>
                <a:cs typeface="Arial"/>
              </a:rPr>
              <a:t>g</a:t>
            </a:r>
            <a:r>
              <a:rPr sz="1235" b="1" spc="-17" dirty="0">
                <a:latin typeface="Arial"/>
                <a:cs typeface="Arial"/>
              </a:rPr>
              <a:t> </a:t>
            </a:r>
            <a:r>
              <a:rPr sz="1235" b="1" dirty="0">
                <a:latin typeface="Arial"/>
                <a:cs typeface="Arial"/>
              </a:rPr>
              <a:t>–</a:t>
            </a:r>
            <a:r>
              <a:rPr sz="1235" b="1" spc="-4" dirty="0">
                <a:latin typeface="Arial"/>
                <a:cs typeface="Arial"/>
              </a:rPr>
              <a:t> </a:t>
            </a:r>
            <a:r>
              <a:rPr sz="1235" b="1" dirty="0">
                <a:latin typeface="Arial"/>
                <a:cs typeface="Arial"/>
              </a:rPr>
              <a:t>4</a:t>
            </a:r>
            <a:r>
              <a:rPr sz="1235" b="1" spc="44" dirty="0">
                <a:latin typeface="Arial"/>
                <a:cs typeface="Arial"/>
              </a:rPr>
              <a:t>9</a:t>
            </a:r>
            <a:r>
              <a:rPr sz="1235" b="1" dirty="0">
                <a:latin typeface="Arial"/>
                <a:cs typeface="Arial"/>
              </a:rPr>
              <a:t>%</a:t>
            </a:r>
            <a:endParaRPr sz="123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07653" y="5508076"/>
            <a:ext cx="134694" cy="2469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93"/>
              </a:lnSpc>
              <a:spcBef>
                <a:spcPts val="94"/>
              </a:spcBef>
            </a:pPr>
            <a:r>
              <a:rPr sz="1765" dirty="0">
                <a:solidFill>
                  <a:srgbClr val="003164"/>
                </a:solidFill>
                <a:latin typeface="Times New Roman"/>
                <a:cs typeface="Times New Roman"/>
              </a:rPr>
              <a:t>•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6230" y="5278934"/>
            <a:ext cx="8049745" cy="1012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893"/>
              </a:lnSpc>
              <a:spcBef>
                <a:spcPts val="94"/>
              </a:spcBef>
            </a:pPr>
            <a:r>
              <a:rPr lang="en-IN" sz="2118" dirty="0"/>
              <a:t>Fewer than 20% of innovation focused projects are coming to life, according to a new report from Oracle, primarily caused by lack of focus and leadership, poor processes, and ongoing resistance to change. </a:t>
            </a:r>
            <a:endParaRPr sz="247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67793" y="4174191"/>
            <a:ext cx="129484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0984" marR="166424" algn="ctr">
              <a:lnSpc>
                <a:spcPct val="95825"/>
              </a:lnSpc>
              <a:spcBef>
                <a:spcPts val="424"/>
              </a:spcBef>
            </a:pPr>
            <a:r>
              <a:rPr sz="1235" b="1" spc="-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35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35" b="1" spc="-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35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35" b="1" spc="-12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35" b="1" spc="4" dirty="0">
                <a:solidFill>
                  <a:srgbClr val="FFFFFF"/>
                </a:solidFill>
                <a:latin typeface="Arial"/>
                <a:cs typeface="Arial"/>
              </a:rPr>
              <a:t>ll</a:t>
            </a:r>
            <a:r>
              <a:rPr sz="1235" b="1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1235" b="1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35" b="1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1235">
              <a:latin typeface="Arial"/>
              <a:cs typeface="Arial"/>
            </a:endParaRPr>
          </a:p>
          <a:p>
            <a:pPr marL="488008" marR="440812" algn="ctr">
              <a:lnSpc>
                <a:spcPts val="1421"/>
              </a:lnSpc>
              <a:spcBef>
                <a:spcPts val="71"/>
              </a:spcBef>
            </a:pPr>
            <a:r>
              <a:rPr sz="1853" b="1" baseline="-207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53" b="1" spc="39" baseline="-207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853" b="1" baseline="-2070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1235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36734" y="2635063"/>
            <a:ext cx="1185582" cy="457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815" marR="69264" algn="ctr">
              <a:lnSpc>
                <a:spcPct val="95825"/>
              </a:lnSpc>
              <a:spcBef>
                <a:spcPts val="375"/>
              </a:spcBef>
            </a:pPr>
            <a:r>
              <a:rPr sz="1235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35" b="1" spc="-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35" b="1" dirty="0">
                <a:solidFill>
                  <a:srgbClr val="FFFFFF"/>
                </a:solidFill>
                <a:latin typeface="Arial"/>
                <a:cs typeface="Arial"/>
              </a:rPr>
              <a:t>cces</a:t>
            </a:r>
            <a:r>
              <a:rPr sz="1235" b="1" spc="-12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35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35" b="1" spc="-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35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35" b="1" spc="-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35" b="1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1235" dirty="0">
              <a:latin typeface="Arial"/>
              <a:cs typeface="Arial"/>
            </a:endParaRPr>
          </a:p>
          <a:p>
            <a:pPr marL="432872" marR="386684" algn="ctr">
              <a:lnSpc>
                <a:spcPct val="95825"/>
              </a:lnSpc>
              <a:spcBef>
                <a:spcPts val="49"/>
              </a:spcBef>
            </a:pPr>
            <a:r>
              <a:rPr sz="1235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35" b="1" spc="39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235" b="1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1235" dirty="0">
              <a:latin typeface="Arial"/>
              <a:cs typeface="Arial"/>
            </a:endParaRP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332992F-2DA0-DF45-B7C8-ED1B1B448AC1}"/>
              </a:ext>
            </a:extLst>
          </p:cNvPr>
          <p:cNvSpPr txBox="1">
            <a:spLocks/>
          </p:cNvSpPr>
          <p:nvPr/>
        </p:nvSpPr>
        <p:spPr>
          <a:xfrm>
            <a:off x="2538584" y="6578444"/>
            <a:ext cx="8906195" cy="330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sz="1268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087" dirty="0"/>
          </a:p>
        </p:txBody>
      </p:sp>
    </p:spTree>
    <p:extLst>
      <p:ext uri="{BB962C8B-B14F-4D97-AF65-F5344CB8AC3E}">
        <p14:creationId xmlns:p14="http://schemas.microsoft.com/office/powerpoint/2010/main" val="4010467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2330263" y="1416983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2" name="object 32"/>
          <p:cNvSpPr txBox="1"/>
          <p:nvPr/>
        </p:nvSpPr>
        <p:spPr>
          <a:xfrm>
            <a:off x="2467536" y="701934"/>
            <a:ext cx="728942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693"/>
              </a:lnSpc>
              <a:spcBef>
                <a:spcPts val="184"/>
              </a:spcBef>
            </a:pPr>
            <a:r>
              <a:rPr sz="3530" b="1" dirty="0">
                <a:solidFill>
                  <a:srgbClr val="3131CC"/>
                </a:solidFill>
                <a:latin typeface="Arial"/>
                <a:cs typeface="Arial"/>
              </a:rPr>
              <a:t>T</a:t>
            </a:r>
            <a:r>
              <a:rPr sz="3530" b="1" spc="12" dirty="0">
                <a:solidFill>
                  <a:srgbClr val="3131CC"/>
                </a:solidFill>
                <a:latin typeface="Arial"/>
                <a:cs typeface="Arial"/>
              </a:rPr>
              <a:t>h</a:t>
            </a:r>
            <a:r>
              <a:rPr sz="3530" b="1" dirty="0">
                <a:solidFill>
                  <a:srgbClr val="3131CC"/>
                </a:solidFill>
                <a:latin typeface="Arial"/>
                <a:cs typeface="Arial"/>
              </a:rPr>
              <a:t>e</a:t>
            </a:r>
            <a:r>
              <a:rPr sz="3530" b="1" spc="-180" dirty="0">
                <a:solidFill>
                  <a:srgbClr val="3131CC"/>
                </a:solidFill>
                <a:latin typeface="Arial"/>
                <a:cs typeface="Arial"/>
              </a:rPr>
              <a:t> </a:t>
            </a:r>
            <a:r>
              <a:rPr sz="3530" b="1" spc="12" dirty="0">
                <a:solidFill>
                  <a:srgbClr val="3131CC"/>
                </a:solidFill>
                <a:latin typeface="Arial"/>
                <a:cs typeface="Arial"/>
              </a:rPr>
              <a:t>E</a:t>
            </a:r>
            <a:r>
              <a:rPr sz="3530" b="1" spc="4" dirty="0">
                <a:solidFill>
                  <a:srgbClr val="3131CC"/>
                </a:solidFill>
                <a:latin typeface="Arial"/>
                <a:cs typeface="Arial"/>
              </a:rPr>
              <a:t>v</a:t>
            </a:r>
            <a:r>
              <a:rPr sz="3530" b="1" spc="17" dirty="0">
                <a:solidFill>
                  <a:srgbClr val="3131CC"/>
                </a:solidFill>
                <a:latin typeface="Arial"/>
                <a:cs typeface="Arial"/>
              </a:rPr>
              <a:t>o</a:t>
            </a:r>
            <a:r>
              <a:rPr sz="3530" b="1" dirty="0">
                <a:solidFill>
                  <a:srgbClr val="3131CC"/>
                </a:solidFill>
                <a:latin typeface="Arial"/>
                <a:cs typeface="Arial"/>
              </a:rPr>
              <a:t>l</a:t>
            </a:r>
            <a:r>
              <a:rPr sz="3530" b="1" spc="4" dirty="0">
                <a:solidFill>
                  <a:srgbClr val="3131CC"/>
                </a:solidFill>
                <a:latin typeface="Arial"/>
                <a:cs typeface="Arial"/>
              </a:rPr>
              <a:t>v</a:t>
            </a:r>
            <a:r>
              <a:rPr sz="3530" b="1" spc="8" dirty="0">
                <a:solidFill>
                  <a:srgbClr val="3131CC"/>
                </a:solidFill>
                <a:latin typeface="Arial"/>
                <a:cs typeface="Arial"/>
              </a:rPr>
              <a:t>i</a:t>
            </a:r>
            <a:r>
              <a:rPr sz="3530" b="1" spc="17" dirty="0">
                <a:solidFill>
                  <a:srgbClr val="3131CC"/>
                </a:solidFill>
                <a:latin typeface="Arial"/>
                <a:cs typeface="Arial"/>
              </a:rPr>
              <a:t>n</a:t>
            </a:r>
            <a:r>
              <a:rPr sz="3530" b="1" dirty="0">
                <a:solidFill>
                  <a:srgbClr val="3131CC"/>
                </a:solidFill>
                <a:latin typeface="Arial"/>
                <a:cs typeface="Arial"/>
              </a:rPr>
              <a:t>g</a:t>
            </a:r>
            <a:r>
              <a:rPr sz="3530" b="1" spc="-199" dirty="0">
                <a:solidFill>
                  <a:srgbClr val="3131CC"/>
                </a:solidFill>
                <a:latin typeface="Arial"/>
                <a:cs typeface="Arial"/>
              </a:rPr>
              <a:t> </a:t>
            </a:r>
            <a:r>
              <a:rPr sz="3530" b="1" spc="22" dirty="0">
                <a:solidFill>
                  <a:srgbClr val="3131CC"/>
                </a:solidFill>
                <a:latin typeface="Arial"/>
                <a:cs typeface="Arial"/>
              </a:rPr>
              <a:t>R</a:t>
            </a:r>
            <a:r>
              <a:rPr sz="3530" b="1" spc="8" dirty="0">
                <a:solidFill>
                  <a:srgbClr val="3131CC"/>
                </a:solidFill>
                <a:latin typeface="Arial"/>
                <a:cs typeface="Arial"/>
              </a:rPr>
              <a:t>ol</a:t>
            </a:r>
            <a:r>
              <a:rPr sz="3530" b="1" dirty="0">
                <a:solidFill>
                  <a:srgbClr val="3131CC"/>
                </a:solidFill>
                <a:latin typeface="Arial"/>
                <a:cs typeface="Arial"/>
              </a:rPr>
              <a:t>e</a:t>
            </a:r>
            <a:r>
              <a:rPr sz="3530" b="1" spc="-189" dirty="0">
                <a:solidFill>
                  <a:srgbClr val="3131CC"/>
                </a:solidFill>
                <a:latin typeface="Arial"/>
                <a:cs typeface="Arial"/>
              </a:rPr>
              <a:t> </a:t>
            </a:r>
            <a:r>
              <a:rPr sz="3530" b="1" spc="8" dirty="0">
                <a:solidFill>
                  <a:srgbClr val="3131CC"/>
                </a:solidFill>
                <a:latin typeface="Arial"/>
                <a:cs typeface="Arial"/>
              </a:rPr>
              <a:t>o</a:t>
            </a:r>
            <a:r>
              <a:rPr sz="3530" b="1" dirty="0">
                <a:solidFill>
                  <a:srgbClr val="3131CC"/>
                </a:solidFill>
                <a:latin typeface="Arial"/>
                <a:cs typeface="Arial"/>
              </a:rPr>
              <a:t>f</a:t>
            </a:r>
            <a:r>
              <a:rPr sz="3530" b="1" spc="-193" dirty="0">
                <a:solidFill>
                  <a:srgbClr val="3131CC"/>
                </a:solidFill>
                <a:latin typeface="Arial"/>
                <a:cs typeface="Arial"/>
              </a:rPr>
              <a:t> </a:t>
            </a:r>
            <a:r>
              <a:rPr sz="3530" b="1" spc="22" dirty="0">
                <a:solidFill>
                  <a:srgbClr val="3131CC"/>
                </a:solidFill>
                <a:latin typeface="Arial"/>
                <a:cs typeface="Arial"/>
              </a:rPr>
              <a:t>S</a:t>
            </a:r>
            <a:r>
              <a:rPr sz="3530" b="1" spc="8" dirty="0">
                <a:solidFill>
                  <a:srgbClr val="3131CC"/>
                </a:solidFill>
                <a:latin typeface="Arial"/>
                <a:cs typeface="Arial"/>
              </a:rPr>
              <a:t>o</a:t>
            </a:r>
            <a:r>
              <a:rPr sz="3530" b="1" spc="12" dirty="0">
                <a:solidFill>
                  <a:srgbClr val="3131CC"/>
                </a:solidFill>
                <a:latin typeface="Arial"/>
                <a:cs typeface="Arial"/>
              </a:rPr>
              <a:t>f</a:t>
            </a:r>
            <a:r>
              <a:rPr sz="3530" b="1" spc="22" dirty="0">
                <a:solidFill>
                  <a:srgbClr val="3131CC"/>
                </a:solidFill>
                <a:latin typeface="Arial"/>
                <a:cs typeface="Arial"/>
              </a:rPr>
              <a:t>t</a:t>
            </a:r>
            <a:r>
              <a:rPr sz="3530" b="1" spc="17" dirty="0">
                <a:solidFill>
                  <a:srgbClr val="3131CC"/>
                </a:solidFill>
                <a:latin typeface="Arial"/>
                <a:cs typeface="Arial"/>
              </a:rPr>
              <a:t>w</a:t>
            </a:r>
            <a:r>
              <a:rPr sz="3530" b="1" spc="4" dirty="0">
                <a:solidFill>
                  <a:srgbClr val="3131CC"/>
                </a:solidFill>
                <a:latin typeface="Arial"/>
                <a:cs typeface="Arial"/>
              </a:rPr>
              <a:t>a</a:t>
            </a:r>
            <a:r>
              <a:rPr sz="3530" b="1" spc="22" dirty="0">
                <a:solidFill>
                  <a:srgbClr val="3131CC"/>
                </a:solidFill>
                <a:latin typeface="Arial"/>
                <a:cs typeface="Arial"/>
              </a:rPr>
              <a:t>r</a:t>
            </a:r>
            <a:r>
              <a:rPr sz="3530" b="1" dirty="0">
                <a:solidFill>
                  <a:srgbClr val="3131CC"/>
                </a:solidFill>
                <a:latin typeface="Arial"/>
                <a:cs typeface="Arial"/>
              </a:rPr>
              <a:t>e</a:t>
            </a:r>
            <a:endParaRPr sz="353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67536" y="2385824"/>
            <a:ext cx="475729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4" dirty="0">
                <a:solidFill>
                  <a:srgbClr val="003164"/>
                </a:solidFill>
                <a:latin typeface="Times New Roman"/>
                <a:cs typeface="Times New Roman"/>
              </a:rPr>
              <a:t>A</a:t>
            </a:r>
            <a:r>
              <a:rPr sz="2824" dirty="0">
                <a:solidFill>
                  <a:srgbClr val="003164"/>
                </a:solidFill>
                <a:latin typeface="Times New Roman"/>
                <a:cs typeface="Times New Roman"/>
              </a:rPr>
              <a:t>s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33880" y="2385824"/>
            <a:ext cx="536644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4" dirty="0">
                <a:solidFill>
                  <a:srgbClr val="003164"/>
                </a:solidFill>
                <a:latin typeface="Times New Roman"/>
                <a:cs typeface="Times New Roman"/>
              </a:rPr>
              <a:t>per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60514" y="2385824"/>
            <a:ext cx="514033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-12" dirty="0">
                <a:solidFill>
                  <a:srgbClr val="003164"/>
                </a:solidFill>
                <a:latin typeface="Times New Roman"/>
                <a:cs typeface="Times New Roman"/>
              </a:rPr>
              <a:t>t</a:t>
            </a:r>
            <a:r>
              <a:rPr sz="2824" spc="4" dirty="0">
                <a:solidFill>
                  <a:srgbClr val="003164"/>
                </a:solidFill>
                <a:latin typeface="Times New Roman"/>
                <a:cs typeface="Times New Roman"/>
              </a:rPr>
              <a:t>h</a:t>
            </a:r>
            <a:r>
              <a:rPr sz="2824" dirty="0">
                <a:solidFill>
                  <a:srgbClr val="003164"/>
                </a:solidFill>
                <a:latin typeface="Times New Roman"/>
                <a:cs typeface="Times New Roman"/>
              </a:rPr>
              <a:t>e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65631" y="2385824"/>
            <a:ext cx="1867415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dirty="0">
                <a:solidFill>
                  <a:srgbClr val="003164"/>
                </a:solidFill>
                <a:latin typeface="Times New Roman"/>
                <a:cs typeface="Times New Roman"/>
              </a:rPr>
              <a:t>IBM</a:t>
            </a:r>
            <a:r>
              <a:rPr sz="2824" spc="590" dirty="0">
                <a:solidFill>
                  <a:srgbClr val="003164"/>
                </a:solidFill>
                <a:latin typeface="Times New Roman"/>
                <a:cs typeface="Times New Roman"/>
              </a:rPr>
              <a:t> </a:t>
            </a:r>
            <a:r>
              <a:rPr sz="2824" dirty="0">
                <a:solidFill>
                  <a:srgbClr val="003164"/>
                </a:solidFill>
                <a:latin typeface="Times New Roman"/>
                <a:cs typeface="Times New Roman"/>
              </a:rPr>
              <a:t>r</a:t>
            </a:r>
            <a:r>
              <a:rPr sz="2824" spc="4" dirty="0">
                <a:solidFill>
                  <a:srgbClr val="003164"/>
                </a:solidFill>
                <a:latin typeface="Times New Roman"/>
                <a:cs typeface="Times New Roman"/>
              </a:rPr>
              <a:t>e</a:t>
            </a:r>
            <a:r>
              <a:rPr sz="2824" spc="-4" dirty="0">
                <a:solidFill>
                  <a:srgbClr val="003164"/>
                </a:solidFill>
                <a:latin typeface="Times New Roman"/>
                <a:cs typeface="Times New Roman"/>
              </a:rPr>
              <a:t>p</a:t>
            </a:r>
            <a:r>
              <a:rPr sz="2824" spc="4" dirty="0">
                <a:solidFill>
                  <a:srgbClr val="003164"/>
                </a:solidFill>
                <a:latin typeface="Times New Roman"/>
                <a:cs typeface="Times New Roman"/>
              </a:rPr>
              <a:t>o</a:t>
            </a:r>
            <a:r>
              <a:rPr sz="2824" dirty="0">
                <a:solidFill>
                  <a:srgbClr val="003164"/>
                </a:solidFill>
                <a:latin typeface="Times New Roman"/>
                <a:cs typeface="Times New Roman"/>
              </a:rPr>
              <a:t>r</a:t>
            </a:r>
            <a:r>
              <a:rPr sz="2824" spc="-4" dirty="0">
                <a:solidFill>
                  <a:srgbClr val="003164"/>
                </a:solidFill>
                <a:latin typeface="Times New Roman"/>
                <a:cs typeface="Times New Roman"/>
              </a:rPr>
              <a:t>t</a:t>
            </a:r>
            <a:r>
              <a:rPr sz="2824" dirty="0">
                <a:latin typeface="Times New Roman"/>
                <a:cs typeface="Times New Roman"/>
              </a:rPr>
              <a:t>,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23859" y="2385824"/>
            <a:ext cx="1192477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-4" dirty="0">
                <a:latin typeface="Times New Roman"/>
                <a:cs typeface="Times New Roman"/>
              </a:rPr>
              <a:t>“</a:t>
            </a:r>
            <a:r>
              <a:rPr sz="2824" spc="4" dirty="0">
                <a:solidFill>
                  <a:srgbClr val="640064"/>
                </a:solidFill>
                <a:latin typeface="Times New Roman"/>
                <a:cs typeface="Times New Roman"/>
              </a:rPr>
              <a:t>3</a:t>
            </a:r>
            <a:r>
              <a:rPr sz="2824" spc="17" dirty="0">
                <a:solidFill>
                  <a:srgbClr val="640064"/>
                </a:solidFill>
                <a:latin typeface="Times New Roman"/>
                <a:cs typeface="Times New Roman"/>
              </a:rPr>
              <a:t>1</a:t>
            </a:r>
            <a:r>
              <a:rPr sz="2824" spc="-26" dirty="0">
                <a:solidFill>
                  <a:srgbClr val="640064"/>
                </a:solidFill>
                <a:latin typeface="Times New Roman"/>
                <a:cs typeface="Times New Roman"/>
              </a:rPr>
              <a:t>%</a:t>
            </a:r>
            <a:r>
              <a:rPr sz="2824" spc="4" dirty="0">
                <a:solidFill>
                  <a:srgbClr val="640064"/>
                </a:solidFill>
                <a:latin typeface="Times New Roman"/>
                <a:cs typeface="Times New Roman"/>
              </a:rPr>
              <a:t>o</a:t>
            </a:r>
            <a:r>
              <a:rPr sz="2824" dirty="0">
                <a:solidFill>
                  <a:srgbClr val="640064"/>
                </a:solidFill>
                <a:latin typeface="Times New Roman"/>
                <a:cs typeface="Times New Roman"/>
              </a:rPr>
              <a:t>f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06933" y="2385824"/>
            <a:ext cx="1678451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-12" dirty="0">
                <a:solidFill>
                  <a:srgbClr val="640064"/>
                </a:solidFill>
                <a:latin typeface="Times New Roman"/>
                <a:cs typeface="Times New Roman"/>
              </a:rPr>
              <a:t>t</a:t>
            </a:r>
            <a:r>
              <a:rPr sz="2824" spc="4" dirty="0">
                <a:solidFill>
                  <a:srgbClr val="640064"/>
                </a:solidFill>
                <a:latin typeface="Times New Roman"/>
                <a:cs typeface="Times New Roman"/>
              </a:rPr>
              <a:t>h</a:t>
            </a:r>
            <a:r>
              <a:rPr sz="2824" dirty="0">
                <a:solidFill>
                  <a:srgbClr val="640064"/>
                </a:solidFill>
                <a:latin typeface="Times New Roman"/>
                <a:cs typeface="Times New Roman"/>
              </a:rPr>
              <a:t>e</a:t>
            </a:r>
            <a:r>
              <a:rPr sz="2824" spc="613" dirty="0">
                <a:solidFill>
                  <a:srgbClr val="640064"/>
                </a:solidFill>
                <a:latin typeface="Times New Roman"/>
                <a:cs typeface="Times New Roman"/>
              </a:rPr>
              <a:t> </a:t>
            </a:r>
            <a:r>
              <a:rPr sz="2824" spc="8" dirty="0">
                <a:solidFill>
                  <a:srgbClr val="640064"/>
                </a:solidFill>
                <a:latin typeface="Times New Roman"/>
                <a:cs typeface="Times New Roman"/>
              </a:rPr>
              <a:t>p</a:t>
            </a:r>
            <a:r>
              <a:rPr sz="2824" dirty="0">
                <a:solidFill>
                  <a:srgbClr val="640064"/>
                </a:solidFill>
                <a:latin typeface="Times New Roman"/>
                <a:cs typeface="Times New Roman"/>
              </a:rPr>
              <a:t>r</a:t>
            </a:r>
            <a:r>
              <a:rPr sz="2824" spc="4" dirty="0">
                <a:solidFill>
                  <a:srgbClr val="640064"/>
                </a:solidFill>
                <a:latin typeface="Times New Roman"/>
                <a:cs typeface="Times New Roman"/>
              </a:rPr>
              <a:t>o</a:t>
            </a:r>
            <a:r>
              <a:rPr sz="2824" spc="-12" dirty="0">
                <a:solidFill>
                  <a:srgbClr val="640064"/>
                </a:solidFill>
                <a:latin typeface="Times New Roman"/>
                <a:cs typeface="Times New Roman"/>
              </a:rPr>
              <a:t>j</a:t>
            </a:r>
            <a:r>
              <a:rPr sz="2824" spc="-4" dirty="0">
                <a:solidFill>
                  <a:srgbClr val="640064"/>
                </a:solidFill>
                <a:latin typeface="Times New Roman"/>
                <a:cs typeface="Times New Roman"/>
              </a:rPr>
              <a:t>e</a:t>
            </a:r>
            <a:r>
              <a:rPr sz="2824" spc="4" dirty="0">
                <a:solidFill>
                  <a:srgbClr val="640064"/>
                </a:solidFill>
                <a:latin typeface="Times New Roman"/>
                <a:cs typeface="Times New Roman"/>
              </a:rPr>
              <a:t>c</a:t>
            </a:r>
            <a:r>
              <a:rPr sz="2824" dirty="0">
                <a:solidFill>
                  <a:srgbClr val="640064"/>
                </a:solidFill>
                <a:latin typeface="Times New Roman"/>
                <a:cs typeface="Times New Roman"/>
              </a:rPr>
              <a:t>t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76902" y="2385824"/>
            <a:ext cx="515552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17" dirty="0">
                <a:solidFill>
                  <a:srgbClr val="640064"/>
                </a:solidFill>
                <a:latin typeface="Times New Roman"/>
                <a:cs typeface="Times New Roman"/>
              </a:rPr>
              <a:t>g</a:t>
            </a:r>
            <a:r>
              <a:rPr sz="2824" spc="-4" dirty="0">
                <a:solidFill>
                  <a:srgbClr val="640064"/>
                </a:solidFill>
                <a:latin typeface="Times New Roman"/>
                <a:cs typeface="Times New Roman"/>
              </a:rPr>
              <a:t>et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67535" y="2814785"/>
            <a:ext cx="2503414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8" dirty="0">
                <a:solidFill>
                  <a:srgbClr val="640064"/>
                </a:solidFill>
                <a:latin typeface="Times New Roman"/>
                <a:cs typeface="Times New Roman"/>
              </a:rPr>
              <a:t>c</a:t>
            </a:r>
            <a:r>
              <a:rPr sz="2824" spc="12" dirty="0">
                <a:solidFill>
                  <a:srgbClr val="640064"/>
                </a:solidFill>
                <a:latin typeface="Times New Roman"/>
                <a:cs typeface="Times New Roman"/>
              </a:rPr>
              <a:t>a</a:t>
            </a:r>
            <a:r>
              <a:rPr sz="2824" spc="-4" dirty="0">
                <a:solidFill>
                  <a:srgbClr val="640064"/>
                </a:solidFill>
                <a:latin typeface="Times New Roman"/>
                <a:cs typeface="Times New Roman"/>
              </a:rPr>
              <a:t>n</a:t>
            </a:r>
            <a:r>
              <a:rPr sz="2824" spc="4" dirty="0">
                <a:solidFill>
                  <a:srgbClr val="640064"/>
                </a:solidFill>
                <a:latin typeface="Times New Roman"/>
                <a:cs typeface="Times New Roman"/>
              </a:rPr>
              <a:t>ce</a:t>
            </a:r>
            <a:r>
              <a:rPr sz="2824" dirty="0">
                <a:solidFill>
                  <a:srgbClr val="640064"/>
                </a:solidFill>
                <a:latin typeface="Times New Roman"/>
                <a:cs typeface="Times New Roman"/>
              </a:rPr>
              <a:t>l</a:t>
            </a:r>
            <a:r>
              <a:rPr sz="2824" spc="-12" dirty="0">
                <a:solidFill>
                  <a:srgbClr val="640064"/>
                </a:solidFill>
                <a:latin typeface="Times New Roman"/>
                <a:cs typeface="Times New Roman"/>
              </a:rPr>
              <a:t>l</a:t>
            </a:r>
            <a:r>
              <a:rPr sz="2824" dirty="0">
                <a:solidFill>
                  <a:srgbClr val="640064"/>
                </a:solidFill>
                <a:latin typeface="Times New Roman"/>
                <a:cs typeface="Times New Roman"/>
              </a:rPr>
              <a:t>ed</a:t>
            </a:r>
            <a:r>
              <a:rPr sz="2824" spc="498" dirty="0">
                <a:solidFill>
                  <a:srgbClr val="640064"/>
                </a:solidFill>
                <a:latin typeface="Times New Roman"/>
                <a:cs typeface="Times New Roman"/>
              </a:rPr>
              <a:t> </a:t>
            </a:r>
            <a:r>
              <a:rPr sz="2824" spc="4" dirty="0">
                <a:solidFill>
                  <a:srgbClr val="640064"/>
                </a:solidFill>
                <a:latin typeface="Times New Roman"/>
                <a:cs typeface="Times New Roman"/>
              </a:rPr>
              <a:t>be</a:t>
            </a:r>
            <a:r>
              <a:rPr sz="2824" spc="-8" dirty="0">
                <a:solidFill>
                  <a:srgbClr val="640064"/>
                </a:solidFill>
                <a:latin typeface="Times New Roman"/>
                <a:cs typeface="Times New Roman"/>
              </a:rPr>
              <a:t>f</a:t>
            </a:r>
            <a:r>
              <a:rPr sz="2824" spc="8" dirty="0">
                <a:solidFill>
                  <a:srgbClr val="640064"/>
                </a:solidFill>
                <a:latin typeface="Times New Roman"/>
                <a:cs typeface="Times New Roman"/>
              </a:rPr>
              <a:t>o</a:t>
            </a:r>
            <a:r>
              <a:rPr sz="2824" spc="-8" dirty="0">
                <a:solidFill>
                  <a:srgbClr val="640064"/>
                </a:solidFill>
                <a:latin typeface="Times New Roman"/>
                <a:cs typeface="Times New Roman"/>
              </a:rPr>
              <a:t>r</a:t>
            </a:r>
            <a:r>
              <a:rPr sz="2824" dirty="0">
                <a:solidFill>
                  <a:srgbClr val="640064"/>
                </a:solidFill>
                <a:latin typeface="Times New Roman"/>
                <a:cs typeface="Times New Roman"/>
              </a:rPr>
              <a:t>e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48586" y="2814785"/>
            <a:ext cx="692879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-12" dirty="0">
                <a:solidFill>
                  <a:srgbClr val="640064"/>
                </a:solidFill>
                <a:latin typeface="Times New Roman"/>
                <a:cs typeface="Times New Roman"/>
              </a:rPr>
              <a:t>t</a:t>
            </a:r>
            <a:r>
              <a:rPr sz="2824" dirty="0">
                <a:solidFill>
                  <a:srgbClr val="640064"/>
                </a:solidFill>
                <a:latin typeface="Times New Roman"/>
                <a:cs typeface="Times New Roman"/>
              </a:rPr>
              <a:t>hey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19103" y="2814785"/>
            <a:ext cx="514650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dirty="0">
                <a:solidFill>
                  <a:srgbClr val="640064"/>
                </a:solidFill>
                <a:latin typeface="Times New Roman"/>
                <a:cs typeface="Times New Roman"/>
              </a:rPr>
              <a:t>are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09653" y="2814785"/>
            <a:ext cx="1661339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4" dirty="0">
                <a:solidFill>
                  <a:srgbClr val="640064"/>
                </a:solidFill>
                <a:latin typeface="Times New Roman"/>
                <a:cs typeface="Times New Roman"/>
              </a:rPr>
              <a:t>com</a:t>
            </a:r>
            <a:r>
              <a:rPr sz="2824" spc="-4" dirty="0">
                <a:solidFill>
                  <a:srgbClr val="640064"/>
                </a:solidFill>
                <a:latin typeface="Times New Roman"/>
                <a:cs typeface="Times New Roman"/>
              </a:rPr>
              <a:t>pl</a:t>
            </a:r>
            <a:r>
              <a:rPr sz="2824" spc="4" dirty="0">
                <a:solidFill>
                  <a:srgbClr val="640064"/>
                </a:solidFill>
                <a:latin typeface="Times New Roman"/>
                <a:cs typeface="Times New Roman"/>
              </a:rPr>
              <a:t>e</a:t>
            </a:r>
            <a:r>
              <a:rPr sz="2824" spc="-12" dirty="0">
                <a:solidFill>
                  <a:srgbClr val="640064"/>
                </a:solidFill>
                <a:latin typeface="Times New Roman"/>
                <a:cs typeface="Times New Roman"/>
              </a:rPr>
              <a:t>t</a:t>
            </a:r>
            <a:r>
              <a:rPr sz="2824" spc="-4" dirty="0">
                <a:solidFill>
                  <a:srgbClr val="640064"/>
                </a:solidFill>
                <a:latin typeface="Times New Roman"/>
                <a:cs typeface="Times New Roman"/>
              </a:rPr>
              <a:t>e</a:t>
            </a:r>
            <a:r>
              <a:rPr sz="2824" spc="4" dirty="0">
                <a:solidFill>
                  <a:srgbClr val="640064"/>
                </a:solidFill>
                <a:latin typeface="Times New Roman"/>
                <a:cs typeface="Times New Roman"/>
              </a:rPr>
              <a:t>d</a:t>
            </a:r>
            <a:r>
              <a:rPr sz="2824" dirty="0">
                <a:solidFill>
                  <a:srgbClr val="640064"/>
                </a:solidFill>
                <a:latin typeface="Times New Roman"/>
                <a:cs typeface="Times New Roman"/>
              </a:rPr>
              <a:t>,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48358" y="2814785"/>
            <a:ext cx="1644410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-4" dirty="0">
                <a:solidFill>
                  <a:srgbClr val="640064"/>
                </a:solidFill>
                <a:latin typeface="Times New Roman"/>
                <a:cs typeface="Times New Roman"/>
              </a:rPr>
              <a:t>5</a:t>
            </a:r>
            <a:r>
              <a:rPr sz="2824" spc="4" dirty="0">
                <a:solidFill>
                  <a:srgbClr val="640064"/>
                </a:solidFill>
                <a:latin typeface="Times New Roman"/>
                <a:cs typeface="Times New Roman"/>
              </a:rPr>
              <a:t>3</a:t>
            </a:r>
            <a:r>
              <a:rPr sz="2824" dirty="0">
                <a:solidFill>
                  <a:srgbClr val="640064"/>
                </a:solidFill>
                <a:latin typeface="Times New Roman"/>
                <a:cs typeface="Times New Roman"/>
              </a:rPr>
              <a:t>%</a:t>
            </a:r>
            <a:r>
              <a:rPr sz="2824" spc="485" dirty="0">
                <a:solidFill>
                  <a:srgbClr val="640064"/>
                </a:solidFill>
                <a:latin typeface="Times New Roman"/>
                <a:cs typeface="Times New Roman"/>
              </a:rPr>
              <a:t> </a:t>
            </a:r>
            <a:r>
              <a:rPr sz="2824" spc="4" dirty="0">
                <a:solidFill>
                  <a:srgbClr val="640064"/>
                </a:solidFill>
                <a:latin typeface="Times New Roman"/>
                <a:cs typeface="Times New Roman"/>
              </a:rPr>
              <a:t>ov</a:t>
            </a:r>
            <a:r>
              <a:rPr sz="2824" spc="-4" dirty="0">
                <a:solidFill>
                  <a:srgbClr val="640064"/>
                </a:solidFill>
                <a:latin typeface="Times New Roman"/>
                <a:cs typeface="Times New Roman"/>
              </a:rPr>
              <a:t>e</a:t>
            </a:r>
            <a:r>
              <a:rPr sz="2824" dirty="0">
                <a:solidFill>
                  <a:srgbClr val="640064"/>
                </a:solidFill>
                <a:latin typeface="Times New Roman"/>
                <a:cs typeface="Times New Roman"/>
              </a:rPr>
              <a:t>r-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67536" y="3245091"/>
            <a:ext cx="594248" cy="8106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9387">
              <a:lnSpc>
                <a:spcPts val="2974"/>
              </a:lnSpc>
              <a:spcBef>
                <a:spcPts val="148"/>
              </a:spcBef>
            </a:pPr>
            <a:r>
              <a:rPr sz="2824" dirty="0">
                <a:solidFill>
                  <a:srgbClr val="640064"/>
                </a:solidFill>
                <a:latin typeface="Times New Roman"/>
                <a:cs typeface="Times New Roman"/>
              </a:rPr>
              <a:t>run</a:t>
            </a:r>
            <a:endParaRPr sz="2824">
              <a:latin typeface="Times New Roman"/>
              <a:cs typeface="Times New Roman"/>
            </a:endParaRPr>
          </a:p>
          <a:p>
            <a:pPr marL="11206">
              <a:lnSpc>
                <a:spcPct val="95825"/>
              </a:lnSpc>
            </a:pPr>
            <a:r>
              <a:rPr sz="2824" spc="8" dirty="0">
                <a:solidFill>
                  <a:srgbClr val="640064"/>
                </a:solidFill>
                <a:latin typeface="Times New Roman"/>
                <a:cs typeface="Times New Roman"/>
              </a:rPr>
              <a:t>a</a:t>
            </a:r>
            <a:r>
              <a:rPr sz="2824" spc="-4" dirty="0">
                <a:solidFill>
                  <a:srgbClr val="640064"/>
                </a:solidFill>
                <a:latin typeface="Times New Roman"/>
                <a:cs typeface="Times New Roman"/>
              </a:rPr>
              <a:t>nd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03804" y="3245091"/>
            <a:ext cx="732364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-12" dirty="0">
                <a:solidFill>
                  <a:srgbClr val="640064"/>
                </a:solidFill>
                <a:latin typeface="Times New Roman"/>
                <a:cs typeface="Times New Roman"/>
              </a:rPr>
              <a:t>t</a:t>
            </a:r>
            <a:r>
              <a:rPr sz="2824" spc="4" dirty="0">
                <a:solidFill>
                  <a:srgbClr val="640064"/>
                </a:solidFill>
                <a:latin typeface="Times New Roman"/>
                <a:cs typeface="Times New Roman"/>
              </a:rPr>
              <a:t>he</a:t>
            </a:r>
            <a:r>
              <a:rPr sz="2824" spc="-12" dirty="0">
                <a:solidFill>
                  <a:srgbClr val="640064"/>
                </a:solidFill>
                <a:latin typeface="Times New Roman"/>
                <a:cs typeface="Times New Roman"/>
              </a:rPr>
              <a:t>i</a:t>
            </a:r>
            <a:r>
              <a:rPr sz="2824" dirty="0">
                <a:solidFill>
                  <a:srgbClr val="640064"/>
                </a:solidFill>
                <a:latin typeface="Times New Roman"/>
                <a:cs typeface="Times New Roman"/>
              </a:rPr>
              <a:t>r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318" y="3245091"/>
            <a:ext cx="657484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4" dirty="0">
                <a:solidFill>
                  <a:srgbClr val="640064"/>
                </a:solidFill>
                <a:latin typeface="Times New Roman"/>
                <a:cs typeface="Times New Roman"/>
              </a:rPr>
              <a:t>c</a:t>
            </a:r>
            <a:r>
              <a:rPr sz="2824" spc="17" dirty="0">
                <a:solidFill>
                  <a:srgbClr val="640064"/>
                </a:solidFill>
                <a:latin typeface="Times New Roman"/>
                <a:cs typeface="Times New Roman"/>
              </a:rPr>
              <a:t>o</a:t>
            </a:r>
            <a:r>
              <a:rPr sz="2824" dirty="0">
                <a:solidFill>
                  <a:srgbClr val="640064"/>
                </a:solidFill>
                <a:latin typeface="Times New Roman"/>
                <a:cs typeface="Times New Roman"/>
              </a:rPr>
              <a:t>st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49209" y="3245091"/>
            <a:ext cx="1414672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4" dirty="0">
                <a:solidFill>
                  <a:srgbClr val="640064"/>
                </a:solidFill>
                <a:latin typeface="Times New Roman"/>
                <a:cs typeface="Times New Roman"/>
              </a:rPr>
              <a:t>e</a:t>
            </a:r>
            <a:r>
              <a:rPr sz="2824" dirty="0">
                <a:solidFill>
                  <a:srgbClr val="640064"/>
                </a:solidFill>
                <a:latin typeface="Times New Roman"/>
                <a:cs typeface="Times New Roman"/>
              </a:rPr>
              <a:t>s</a:t>
            </a:r>
            <a:r>
              <a:rPr sz="2824" spc="-12" dirty="0">
                <a:solidFill>
                  <a:srgbClr val="640064"/>
                </a:solidFill>
                <a:latin typeface="Times New Roman"/>
                <a:cs typeface="Times New Roman"/>
              </a:rPr>
              <a:t>t</a:t>
            </a:r>
            <a:r>
              <a:rPr sz="2824" spc="-4" dirty="0">
                <a:solidFill>
                  <a:srgbClr val="640064"/>
                </a:solidFill>
                <a:latin typeface="Times New Roman"/>
                <a:cs typeface="Times New Roman"/>
              </a:rPr>
              <a:t>i</a:t>
            </a:r>
            <a:r>
              <a:rPr sz="2824" spc="4" dirty="0">
                <a:solidFill>
                  <a:srgbClr val="640064"/>
                </a:solidFill>
                <a:latin typeface="Times New Roman"/>
                <a:cs typeface="Times New Roman"/>
              </a:rPr>
              <a:t>m</a:t>
            </a:r>
            <a:r>
              <a:rPr sz="2824" spc="12" dirty="0">
                <a:solidFill>
                  <a:srgbClr val="640064"/>
                </a:solidFill>
                <a:latin typeface="Times New Roman"/>
                <a:cs typeface="Times New Roman"/>
              </a:rPr>
              <a:t>a</a:t>
            </a:r>
            <a:r>
              <a:rPr sz="2824" spc="-4" dirty="0">
                <a:solidFill>
                  <a:srgbClr val="640064"/>
                </a:solidFill>
                <a:latin typeface="Times New Roman"/>
                <a:cs typeface="Times New Roman"/>
              </a:rPr>
              <a:t>t</a:t>
            </a:r>
            <a:r>
              <a:rPr sz="2824" spc="4" dirty="0">
                <a:solidFill>
                  <a:srgbClr val="640064"/>
                </a:solidFill>
                <a:latin typeface="Times New Roman"/>
                <a:cs typeface="Times New Roman"/>
              </a:rPr>
              <a:t>es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41832" y="3245091"/>
            <a:ext cx="434631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-4" dirty="0">
                <a:solidFill>
                  <a:srgbClr val="640064"/>
                </a:solidFill>
                <a:latin typeface="Times New Roman"/>
                <a:cs typeface="Times New Roman"/>
              </a:rPr>
              <a:t>b</a:t>
            </a:r>
            <a:r>
              <a:rPr sz="2824" dirty="0">
                <a:solidFill>
                  <a:srgbClr val="640064"/>
                </a:solidFill>
                <a:latin typeface="Times New Roman"/>
                <a:cs typeface="Times New Roman"/>
              </a:rPr>
              <a:t>y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57079" y="3245091"/>
            <a:ext cx="413723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-4" dirty="0">
                <a:solidFill>
                  <a:srgbClr val="640064"/>
                </a:solidFill>
                <a:latin typeface="Times New Roman"/>
                <a:cs typeface="Times New Roman"/>
              </a:rPr>
              <a:t>an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51931" y="3245091"/>
            <a:ext cx="1191765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-4" dirty="0">
                <a:solidFill>
                  <a:srgbClr val="640064"/>
                </a:solidFill>
                <a:latin typeface="Times New Roman"/>
                <a:cs typeface="Times New Roman"/>
              </a:rPr>
              <a:t>ave</a:t>
            </a:r>
            <a:r>
              <a:rPr sz="2824" dirty="0">
                <a:solidFill>
                  <a:srgbClr val="640064"/>
                </a:solidFill>
                <a:latin typeface="Times New Roman"/>
                <a:cs typeface="Times New Roman"/>
              </a:rPr>
              <a:t>r</a:t>
            </a:r>
            <a:r>
              <a:rPr sz="2824" spc="4" dirty="0">
                <a:solidFill>
                  <a:srgbClr val="640064"/>
                </a:solidFill>
                <a:latin typeface="Times New Roman"/>
                <a:cs typeface="Times New Roman"/>
              </a:rPr>
              <a:t>ag</a:t>
            </a:r>
            <a:r>
              <a:rPr sz="2824" dirty="0">
                <a:solidFill>
                  <a:srgbClr val="640064"/>
                </a:solidFill>
                <a:latin typeface="Times New Roman"/>
                <a:cs typeface="Times New Roman"/>
              </a:rPr>
              <a:t>e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23014" y="3245091"/>
            <a:ext cx="377361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17" dirty="0">
                <a:solidFill>
                  <a:srgbClr val="640064"/>
                </a:solidFill>
                <a:latin typeface="Times New Roman"/>
                <a:cs typeface="Times New Roman"/>
              </a:rPr>
              <a:t>o</a:t>
            </a:r>
            <a:r>
              <a:rPr sz="2824" dirty="0">
                <a:solidFill>
                  <a:srgbClr val="640064"/>
                </a:solidFill>
                <a:latin typeface="Times New Roman"/>
                <a:cs typeface="Times New Roman"/>
              </a:rPr>
              <a:t>f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77524" y="3245091"/>
            <a:ext cx="915916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4" dirty="0">
                <a:solidFill>
                  <a:srgbClr val="640064"/>
                </a:solidFill>
                <a:latin typeface="Times New Roman"/>
                <a:cs typeface="Times New Roman"/>
              </a:rPr>
              <a:t>189</a:t>
            </a:r>
            <a:r>
              <a:rPr sz="2824" dirty="0">
                <a:solidFill>
                  <a:srgbClr val="640064"/>
                </a:solidFill>
                <a:latin typeface="Times New Roman"/>
                <a:cs typeface="Times New Roman"/>
              </a:rPr>
              <a:t>%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6911" y="3674277"/>
            <a:ext cx="494351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-8" dirty="0">
                <a:solidFill>
                  <a:srgbClr val="640064"/>
                </a:solidFill>
                <a:latin typeface="Times New Roman"/>
                <a:cs typeface="Times New Roman"/>
              </a:rPr>
              <a:t>f</a:t>
            </a:r>
            <a:r>
              <a:rPr sz="2824" spc="4" dirty="0">
                <a:solidFill>
                  <a:srgbClr val="640064"/>
                </a:solidFill>
                <a:latin typeface="Times New Roman"/>
                <a:cs typeface="Times New Roman"/>
              </a:rPr>
              <a:t>o</a:t>
            </a:r>
            <a:r>
              <a:rPr sz="2824" dirty="0">
                <a:solidFill>
                  <a:srgbClr val="640064"/>
                </a:solidFill>
                <a:latin typeface="Times New Roman"/>
                <a:cs typeface="Times New Roman"/>
              </a:rPr>
              <a:t>r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4755" y="3674277"/>
            <a:ext cx="873341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-12" dirty="0">
                <a:solidFill>
                  <a:srgbClr val="640064"/>
                </a:solidFill>
                <a:latin typeface="Times New Roman"/>
                <a:cs typeface="Times New Roman"/>
              </a:rPr>
              <a:t>e</a:t>
            </a:r>
            <a:r>
              <a:rPr sz="2824" spc="4" dirty="0">
                <a:solidFill>
                  <a:srgbClr val="640064"/>
                </a:solidFill>
                <a:latin typeface="Times New Roman"/>
                <a:cs typeface="Times New Roman"/>
              </a:rPr>
              <a:t>ve</a:t>
            </a:r>
            <a:r>
              <a:rPr sz="2824" dirty="0">
                <a:solidFill>
                  <a:srgbClr val="640064"/>
                </a:solidFill>
                <a:latin typeface="Times New Roman"/>
                <a:cs typeface="Times New Roman"/>
              </a:rPr>
              <a:t>ry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0027" y="3674277"/>
            <a:ext cx="615158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8" dirty="0">
                <a:solidFill>
                  <a:srgbClr val="640064"/>
                </a:solidFill>
                <a:latin typeface="Times New Roman"/>
                <a:cs typeface="Times New Roman"/>
              </a:rPr>
              <a:t>1</a:t>
            </a:r>
            <a:r>
              <a:rPr sz="2824" spc="-4" dirty="0">
                <a:solidFill>
                  <a:srgbClr val="640064"/>
                </a:solidFill>
                <a:latin typeface="Times New Roman"/>
                <a:cs typeface="Times New Roman"/>
              </a:rPr>
              <a:t>0</a:t>
            </a:r>
            <a:r>
              <a:rPr sz="2824" dirty="0">
                <a:solidFill>
                  <a:srgbClr val="640064"/>
                </a:solidFill>
                <a:latin typeface="Times New Roman"/>
                <a:cs typeface="Times New Roman"/>
              </a:rPr>
              <a:t>0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6996" y="3674277"/>
            <a:ext cx="1303647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4" dirty="0">
                <a:solidFill>
                  <a:srgbClr val="640064"/>
                </a:solidFill>
                <a:latin typeface="Times New Roman"/>
                <a:cs typeface="Times New Roman"/>
              </a:rPr>
              <a:t>p</a:t>
            </a:r>
            <a:r>
              <a:rPr sz="2824" spc="-8" dirty="0">
                <a:solidFill>
                  <a:srgbClr val="640064"/>
                </a:solidFill>
                <a:latin typeface="Times New Roman"/>
                <a:cs typeface="Times New Roman"/>
              </a:rPr>
              <a:t>r</a:t>
            </a:r>
            <a:r>
              <a:rPr sz="2824" spc="4" dirty="0">
                <a:solidFill>
                  <a:srgbClr val="640064"/>
                </a:solidFill>
                <a:latin typeface="Times New Roman"/>
                <a:cs typeface="Times New Roman"/>
              </a:rPr>
              <a:t>o</a:t>
            </a:r>
            <a:r>
              <a:rPr sz="2824" dirty="0">
                <a:solidFill>
                  <a:srgbClr val="640064"/>
                </a:solidFill>
                <a:latin typeface="Times New Roman"/>
                <a:cs typeface="Times New Roman"/>
              </a:rPr>
              <a:t>je</a:t>
            </a:r>
            <a:r>
              <a:rPr sz="2824" spc="8" dirty="0">
                <a:solidFill>
                  <a:srgbClr val="640064"/>
                </a:solidFill>
                <a:latin typeface="Times New Roman"/>
                <a:cs typeface="Times New Roman"/>
              </a:rPr>
              <a:t>c</a:t>
            </a:r>
            <a:r>
              <a:rPr sz="2824" spc="-4" dirty="0">
                <a:solidFill>
                  <a:srgbClr val="640064"/>
                </a:solidFill>
                <a:latin typeface="Times New Roman"/>
                <a:cs typeface="Times New Roman"/>
              </a:rPr>
              <a:t>t</a:t>
            </a:r>
            <a:r>
              <a:rPr sz="2824" dirty="0">
                <a:solidFill>
                  <a:srgbClr val="640064"/>
                </a:solidFill>
                <a:latin typeface="Times New Roman"/>
                <a:cs typeface="Times New Roman"/>
              </a:rPr>
              <a:t>s,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12343" y="3674277"/>
            <a:ext cx="793732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-4" dirty="0">
                <a:solidFill>
                  <a:srgbClr val="640064"/>
                </a:solidFill>
                <a:latin typeface="Times New Roman"/>
                <a:cs typeface="Times New Roman"/>
              </a:rPr>
              <a:t>t</a:t>
            </a:r>
            <a:r>
              <a:rPr sz="2824" spc="4" dirty="0">
                <a:solidFill>
                  <a:srgbClr val="640064"/>
                </a:solidFill>
                <a:latin typeface="Times New Roman"/>
                <a:cs typeface="Times New Roman"/>
              </a:rPr>
              <a:t>he</a:t>
            </a:r>
            <a:r>
              <a:rPr sz="2824" spc="-8" dirty="0">
                <a:solidFill>
                  <a:srgbClr val="640064"/>
                </a:solidFill>
                <a:latin typeface="Times New Roman"/>
                <a:cs typeface="Times New Roman"/>
              </a:rPr>
              <a:t>r</a:t>
            </a:r>
            <a:r>
              <a:rPr sz="2824" dirty="0">
                <a:solidFill>
                  <a:srgbClr val="640064"/>
                </a:solidFill>
                <a:latin typeface="Times New Roman"/>
                <a:cs typeface="Times New Roman"/>
              </a:rPr>
              <a:t>e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0510" y="3674277"/>
            <a:ext cx="514650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dirty="0">
                <a:solidFill>
                  <a:srgbClr val="640064"/>
                </a:solidFill>
                <a:latin typeface="Times New Roman"/>
                <a:cs typeface="Times New Roman"/>
              </a:rPr>
              <a:t>are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7635" y="3674277"/>
            <a:ext cx="435976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4" dirty="0">
                <a:solidFill>
                  <a:srgbClr val="640064"/>
                </a:solidFill>
                <a:latin typeface="Times New Roman"/>
                <a:cs typeface="Times New Roman"/>
              </a:rPr>
              <a:t>9</a:t>
            </a:r>
            <a:r>
              <a:rPr sz="2824" dirty="0">
                <a:solidFill>
                  <a:srgbClr val="640064"/>
                </a:solidFill>
                <a:latin typeface="Times New Roman"/>
                <a:cs typeface="Times New Roman"/>
              </a:rPr>
              <a:t>4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7103" y="3674277"/>
            <a:ext cx="1271103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dirty="0">
                <a:solidFill>
                  <a:srgbClr val="640064"/>
                </a:solidFill>
                <a:latin typeface="Times New Roman"/>
                <a:cs typeface="Times New Roman"/>
              </a:rPr>
              <a:t>r</a:t>
            </a:r>
            <a:r>
              <a:rPr sz="2824" spc="12" dirty="0">
                <a:solidFill>
                  <a:srgbClr val="640064"/>
                </a:solidFill>
                <a:latin typeface="Times New Roman"/>
                <a:cs typeface="Times New Roman"/>
              </a:rPr>
              <a:t>e</a:t>
            </a:r>
            <a:r>
              <a:rPr sz="2824" spc="-8" dirty="0">
                <a:solidFill>
                  <a:srgbClr val="640064"/>
                </a:solidFill>
                <a:latin typeface="Times New Roman"/>
                <a:cs typeface="Times New Roman"/>
              </a:rPr>
              <a:t>s</a:t>
            </a:r>
            <a:r>
              <a:rPr sz="2824" spc="-4" dirty="0">
                <a:solidFill>
                  <a:srgbClr val="640064"/>
                </a:solidFill>
                <a:latin typeface="Times New Roman"/>
                <a:cs typeface="Times New Roman"/>
              </a:rPr>
              <a:t>t</a:t>
            </a:r>
            <a:r>
              <a:rPr sz="2824" spc="4" dirty="0">
                <a:solidFill>
                  <a:srgbClr val="640064"/>
                </a:solidFill>
                <a:latin typeface="Times New Roman"/>
                <a:cs typeface="Times New Roman"/>
              </a:rPr>
              <a:t>a</a:t>
            </a:r>
            <a:r>
              <a:rPr sz="2824" dirty="0">
                <a:solidFill>
                  <a:srgbClr val="640064"/>
                </a:solidFill>
                <a:latin typeface="Times New Roman"/>
                <a:cs typeface="Times New Roman"/>
              </a:rPr>
              <a:t>r</a:t>
            </a:r>
            <a:r>
              <a:rPr sz="2824" spc="-22" dirty="0">
                <a:solidFill>
                  <a:srgbClr val="640064"/>
                </a:solidFill>
                <a:latin typeface="Times New Roman"/>
                <a:cs typeface="Times New Roman"/>
              </a:rPr>
              <a:t>t</a:t>
            </a:r>
            <a:r>
              <a:rPr sz="2824" dirty="0">
                <a:solidFill>
                  <a:srgbClr val="640064"/>
                </a:solidFill>
                <a:latin typeface="Times New Roman"/>
                <a:cs typeface="Times New Roman"/>
              </a:rPr>
              <a:t>s</a:t>
            </a:r>
            <a:r>
              <a:rPr sz="2824" dirty="0">
                <a:latin typeface="Times New Roman"/>
                <a:cs typeface="Times New Roman"/>
              </a:rPr>
              <a:t>”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C54E26FB-1980-A144-AE98-6BEF1D01D0B8}"/>
              </a:ext>
            </a:extLst>
          </p:cNvPr>
          <p:cNvSpPr txBox="1">
            <a:spLocks/>
          </p:cNvSpPr>
          <p:nvPr/>
        </p:nvSpPr>
        <p:spPr>
          <a:xfrm>
            <a:off x="2538584" y="6578444"/>
            <a:ext cx="8906195" cy="330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sz="1268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087" dirty="0"/>
          </a:p>
        </p:txBody>
      </p:sp>
    </p:spTree>
    <p:extLst>
      <p:ext uri="{BB962C8B-B14F-4D97-AF65-F5344CB8AC3E}">
        <p14:creationId xmlns:p14="http://schemas.microsoft.com/office/powerpoint/2010/main" val="3267565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2124344" y="1146759"/>
            <a:ext cx="7939630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6" name="object 46"/>
          <p:cNvSpPr/>
          <p:nvPr/>
        </p:nvSpPr>
        <p:spPr>
          <a:xfrm>
            <a:off x="3117142" y="1344904"/>
            <a:ext cx="2010453" cy="1872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5" name="object 45"/>
          <p:cNvSpPr/>
          <p:nvPr/>
        </p:nvSpPr>
        <p:spPr>
          <a:xfrm>
            <a:off x="5533552" y="1284149"/>
            <a:ext cx="1941412" cy="1942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4" name="object 44"/>
          <p:cNvSpPr/>
          <p:nvPr/>
        </p:nvSpPr>
        <p:spPr>
          <a:xfrm>
            <a:off x="7937534" y="1481603"/>
            <a:ext cx="2022879" cy="13462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0" name="object 40"/>
          <p:cNvSpPr/>
          <p:nvPr/>
        </p:nvSpPr>
        <p:spPr>
          <a:xfrm>
            <a:off x="2209954" y="1284150"/>
            <a:ext cx="501231" cy="1702532"/>
          </a:xfrm>
          <a:custGeom>
            <a:avLst/>
            <a:gdLst/>
            <a:ahLst/>
            <a:cxnLst/>
            <a:rect l="l" t="t" r="r" b="b"/>
            <a:pathLst>
              <a:path w="553211" h="1879091">
                <a:moveTo>
                  <a:pt x="0" y="0"/>
                </a:moveTo>
                <a:lnTo>
                  <a:pt x="553211" y="0"/>
                </a:lnTo>
                <a:lnTo>
                  <a:pt x="553211" y="1879091"/>
                </a:lnTo>
                <a:lnTo>
                  <a:pt x="0" y="1879091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1" name="object 41"/>
          <p:cNvSpPr/>
          <p:nvPr/>
        </p:nvSpPr>
        <p:spPr>
          <a:xfrm>
            <a:off x="2209953" y="1296577"/>
            <a:ext cx="490186" cy="1690105"/>
          </a:xfrm>
          <a:custGeom>
            <a:avLst/>
            <a:gdLst/>
            <a:ahLst/>
            <a:cxnLst/>
            <a:rect l="l" t="t" r="r" b="b"/>
            <a:pathLst>
              <a:path w="541020" h="1865375">
                <a:moveTo>
                  <a:pt x="12192" y="1853183"/>
                </a:moveTo>
                <a:lnTo>
                  <a:pt x="541020" y="1853183"/>
                </a:lnTo>
                <a:lnTo>
                  <a:pt x="541020" y="1865375"/>
                </a:lnTo>
                <a:lnTo>
                  <a:pt x="12192" y="1865375"/>
                </a:lnTo>
                <a:lnTo>
                  <a:pt x="0" y="1853184"/>
                </a:lnTo>
                <a:lnTo>
                  <a:pt x="12192" y="0"/>
                </a:lnTo>
                <a:lnTo>
                  <a:pt x="12192" y="1853183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2" name="object 42"/>
          <p:cNvSpPr/>
          <p:nvPr/>
        </p:nvSpPr>
        <p:spPr>
          <a:xfrm>
            <a:off x="2198907" y="1273103"/>
            <a:ext cx="512279" cy="1724625"/>
          </a:xfrm>
          <a:custGeom>
            <a:avLst/>
            <a:gdLst/>
            <a:ahLst/>
            <a:cxnLst/>
            <a:rect l="l" t="t" r="r" b="b"/>
            <a:pathLst>
              <a:path w="565404" h="1903475">
                <a:moveTo>
                  <a:pt x="4572" y="0"/>
                </a:moveTo>
                <a:lnTo>
                  <a:pt x="565404" y="0"/>
                </a:lnTo>
                <a:lnTo>
                  <a:pt x="553212" y="12191"/>
                </a:lnTo>
                <a:lnTo>
                  <a:pt x="565404" y="25907"/>
                </a:lnTo>
                <a:lnTo>
                  <a:pt x="565404" y="1903475"/>
                </a:lnTo>
                <a:lnTo>
                  <a:pt x="12192" y="1903475"/>
                </a:lnTo>
                <a:lnTo>
                  <a:pt x="12192" y="25907"/>
                </a:lnTo>
                <a:lnTo>
                  <a:pt x="24384" y="12191"/>
                </a:lnTo>
                <a:lnTo>
                  <a:pt x="24384" y="25907"/>
                </a:lnTo>
                <a:lnTo>
                  <a:pt x="12192" y="1879091"/>
                </a:lnTo>
                <a:lnTo>
                  <a:pt x="24384" y="1891283"/>
                </a:lnTo>
                <a:lnTo>
                  <a:pt x="553212" y="1891283"/>
                </a:lnTo>
                <a:lnTo>
                  <a:pt x="553212" y="25907"/>
                </a:lnTo>
                <a:lnTo>
                  <a:pt x="24384" y="25907"/>
                </a:lnTo>
                <a:lnTo>
                  <a:pt x="24384" y="12191"/>
                </a:lnTo>
                <a:lnTo>
                  <a:pt x="12192" y="25907"/>
                </a:lnTo>
                <a:lnTo>
                  <a:pt x="12192" y="1903475"/>
                </a:lnTo>
                <a:lnTo>
                  <a:pt x="4572" y="1903475"/>
                </a:lnTo>
                <a:lnTo>
                  <a:pt x="0" y="1898904"/>
                </a:lnTo>
                <a:lnTo>
                  <a:pt x="0" y="6095"/>
                </a:lnTo>
                <a:lnTo>
                  <a:pt x="4572" y="0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3" name="object 43"/>
          <p:cNvSpPr/>
          <p:nvPr/>
        </p:nvSpPr>
        <p:spPr>
          <a:xfrm>
            <a:off x="2700140" y="1273103"/>
            <a:ext cx="23473" cy="1724625"/>
          </a:xfrm>
          <a:custGeom>
            <a:avLst/>
            <a:gdLst/>
            <a:ahLst/>
            <a:cxnLst/>
            <a:rect l="l" t="t" r="r" b="b"/>
            <a:pathLst>
              <a:path w="25907" h="1903475">
                <a:moveTo>
                  <a:pt x="12191" y="1903475"/>
                </a:moveTo>
                <a:lnTo>
                  <a:pt x="12191" y="25907"/>
                </a:lnTo>
                <a:lnTo>
                  <a:pt x="0" y="12191"/>
                </a:lnTo>
                <a:lnTo>
                  <a:pt x="12191" y="0"/>
                </a:lnTo>
                <a:lnTo>
                  <a:pt x="19811" y="0"/>
                </a:lnTo>
                <a:lnTo>
                  <a:pt x="25907" y="6095"/>
                </a:lnTo>
                <a:lnTo>
                  <a:pt x="25907" y="1898904"/>
                </a:lnTo>
                <a:lnTo>
                  <a:pt x="19811" y="1903475"/>
                </a:lnTo>
                <a:lnTo>
                  <a:pt x="12191" y="19034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" name="object 19"/>
          <p:cNvSpPr/>
          <p:nvPr/>
        </p:nvSpPr>
        <p:spPr>
          <a:xfrm>
            <a:off x="2209954" y="3365023"/>
            <a:ext cx="501231" cy="59374"/>
          </a:xfrm>
          <a:custGeom>
            <a:avLst/>
            <a:gdLst/>
            <a:ahLst/>
            <a:cxnLst/>
            <a:rect l="l" t="t" r="r" b="b"/>
            <a:pathLst>
              <a:path w="553211" h="65531">
                <a:moveTo>
                  <a:pt x="0" y="0"/>
                </a:moveTo>
                <a:lnTo>
                  <a:pt x="553211" y="0"/>
                </a:lnTo>
                <a:lnTo>
                  <a:pt x="553211" y="65531"/>
                </a:lnTo>
                <a:lnTo>
                  <a:pt x="0" y="65531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" name="object 20"/>
          <p:cNvSpPr/>
          <p:nvPr/>
        </p:nvSpPr>
        <p:spPr>
          <a:xfrm>
            <a:off x="2209953" y="3376069"/>
            <a:ext cx="490186" cy="2740899"/>
          </a:xfrm>
          <a:custGeom>
            <a:avLst/>
            <a:gdLst/>
            <a:ahLst/>
            <a:cxnLst/>
            <a:rect l="l" t="t" r="r" b="b"/>
            <a:pathLst>
              <a:path w="541020" h="3025140">
                <a:moveTo>
                  <a:pt x="12191" y="0"/>
                </a:moveTo>
                <a:lnTo>
                  <a:pt x="11976" y="53339"/>
                </a:lnTo>
                <a:lnTo>
                  <a:pt x="12191" y="53339"/>
                </a:lnTo>
                <a:lnTo>
                  <a:pt x="12191" y="0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" name="object 21"/>
          <p:cNvSpPr/>
          <p:nvPr/>
        </p:nvSpPr>
        <p:spPr>
          <a:xfrm>
            <a:off x="2198907" y="3352595"/>
            <a:ext cx="512279" cy="2776800"/>
          </a:xfrm>
          <a:custGeom>
            <a:avLst/>
            <a:gdLst/>
            <a:ahLst/>
            <a:cxnLst/>
            <a:rect l="l" t="t" r="r" b="b"/>
            <a:pathLst>
              <a:path w="565404" h="3064764">
                <a:moveTo>
                  <a:pt x="565404" y="25907"/>
                </a:moveTo>
                <a:lnTo>
                  <a:pt x="553212" y="13715"/>
                </a:lnTo>
                <a:lnTo>
                  <a:pt x="565404" y="0"/>
                </a:lnTo>
                <a:lnTo>
                  <a:pt x="4571" y="0"/>
                </a:lnTo>
                <a:lnTo>
                  <a:pt x="0" y="6095"/>
                </a:lnTo>
                <a:lnTo>
                  <a:pt x="0" y="79248"/>
                </a:lnTo>
                <a:lnTo>
                  <a:pt x="24168" y="79248"/>
                </a:lnTo>
                <a:lnTo>
                  <a:pt x="24383" y="25908"/>
                </a:lnTo>
                <a:lnTo>
                  <a:pt x="553212" y="25908"/>
                </a:lnTo>
                <a:lnTo>
                  <a:pt x="553212" y="79248"/>
                </a:lnTo>
                <a:lnTo>
                  <a:pt x="565404" y="79248"/>
                </a:lnTo>
                <a:lnTo>
                  <a:pt x="565404" y="25907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2" name="object 22"/>
          <p:cNvSpPr/>
          <p:nvPr/>
        </p:nvSpPr>
        <p:spPr>
          <a:xfrm>
            <a:off x="2700140" y="3352595"/>
            <a:ext cx="23473" cy="2776800"/>
          </a:xfrm>
          <a:custGeom>
            <a:avLst/>
            <a:gdLst/>
            <a:ahLst/>
            <a:cxnLst/>
            <a:rect l="l" t="t" r="r" b="b"/>
            <a:pathLst>
              <a:path w="25907" h="3064764">
                <a:moveTo>
                  <a:pt x="25907" y="6095"/>
                </a:moveTo>
                <a:lnTo>
                  <a:pt x="19811" y="0"/>
                </a:lnTo>
                <a:lnTo>
                  <a:pt x="12191" y="0"/>
                </a:lnTo>
                <a:lnTo>
                  <a:pt x="0" y="13715"/>
                </a:lnTo>
                <a:lnTo>
                  <a:pt x="12191" y="25907"/>
                </a:lnTo>
                <a:lnTo>
                  <a:pt x="12191" y="79248"/>
                </a:lnTo>
                <a:lnTo>
                  <a:pt x="25907" y="79248"/>
                </a:lnTo>
                <a:lnTo>
                  <a:pt x="25907" y="609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3" name="object 23"/>
          <p:cNvSpPr/>
          <p:nvPr/>
        </p:nvSpPr>
        <p:spPr>
          <a:xfrm>
            <a:off x="2962493" y="3356047"/>
            <a:ext cx="6997921" cy="0"/>
          </a:xfrm>
          <a:custGeom>
            <a:avLst/>
            <a:gdLst/>
            <a:ahLst/>
            <a:cxnLst/>
            <a:rect l="l" t="t" r="r" b="b"/>
            <a:pathLst>
              <a:path w="7723631">
                <a:moveTo>
                  <a:pt x="0" y="0"/>
                </a:moveTo>
                <a:lnTo>
                  <a:pt x="7723631" y="0"/>
                </a:lnTo>
              </a:path>
            </a:pathLst>
          </a:custGeom>
          <a:ln w="14986">
            <a:solidFill>
              <a:srgbClr val="497E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4" name="object 24"/>
          <p:cNvSpPr/>
          <p:nvPr/>
        </p:nvSpPr>
        <p:spPr>
          <a:xfrm>
            <a:off x="5266366" y="1284149"/>
            <a:ext cx="0" cy="4621556"/>
          </a:xfrm>
          <a:custGeom>
            <a:avLst/>
            <a:gdLst/>
            <a:ahLst/>
            <a:cxnLst/>
            <a:rect l="l" t="t" r="r" b="b"/>
            <a:pathLst>
              <a:path h="5100828">
                <a:moveTo>
                  <a:pt x="0" y="0"/>
                </a:moveTo>
                <a:lnTo>
                  <a:pt x="0" y="2362199"/>
                </a:lnTo>
              </a:path>
            </a:pathLst>
          </a:custGeom>
          <a:ln w="14986">
            <a:solidFill>
              <a:srgbClr val="497E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5" name="object 25"/>
          <p:cNvSpPr/>
          <p:nvPr/>
        </p:nvSpPr>
        <p:spPr>
          <a:xfrm>
            <a:off x="7820855" y="1284149"/>
            <a:ext cx="0" cy="4621556"/>
          </a:xfrm>
          <a:custGeom>
            <a:avLst/>
            <a:gdLst/>
            <a:ahLst/>
            <a:cxnLst/>
            <a:rect l="l" t="t" r="r" b="b"/>
            <a:pathLst>
              <a:path h="5100828">
                <a:moveTo>
                  <a:pt x="0" y="0"/>
                </a:moveTo>
                <a:lnTo>
                  <a:pt x="0" y="2362199"/>
                </a:lnTo>
              </a:path>
            </a:pathLst>
          </a:custGeom>
          <a:ln w="14986">
            <a:solidFill>
              <a:srgbClr val="497E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0" name="object 30"/>
          <p:cNvSpPr/>
          <p:nvPr/>
        </p:nvSpPr>
        <p:spPr>
          <a:xfrm>
            <a:off x="2962492" y="4045759"/>
            <a:ext cx="2234143" cy="16832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1" name="object 31"/>
          <p:cNvSpPr/>
          <p:nvPr/>
        </p:nvSpPr>
        <p:spPr>
          <a:xfrm>
            <a:off x="5352667" y="3869017"/>
            <a:ext cx="2467499" cy="20366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2" name="object 32"/>
          <p:cNvSpPr/>
          <p:nvPr/>
        </p:nvSpPr>
        <p:spPr>
          <a:xfrm>
            <a:off x="7918202" y="4212837"/>
            <a:ext cx="2177530" cy="13518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3" name="object 33"/>
          <p:cNvSpPr/>
          <p:nvPr/>
        </p:nvSpPr>
        <p:spPr>
          <a:xfrm>
            <a:off x="2209954" y="3424397"/>
            <a:ext cx="501231" cy="2692570"/>
          </a:xfrm>
          <a:custGeom>
            <a:avLst/>
            <a:gdLst/>
            <a:ahLst/>
            <a:cxnLst/>
            <a:rect l="l" t="t" r="r" b="b"/>
            <a:pathLst>
              <a:path w="553211" h="2971800">
                <a:moveTo>
                  <a:pt x="0" y="0"/>
                </a:moveTo>
                <a:lnTo>
                  <a:pt x="553211" y="0"/>
                </a:lnTo>
                <a:lnTo>
                  <a:pt x="553211" y="2971800"/>
                </a:lnTo>
                <a:lnTo>
                  <a:pt x="0" y="2971800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4" name="object 34"/>
          <p:cNvSpPr/>
          <p:nvPr/>
        </p:nvSpPr>
        <p:spPr>
          <a:xfrm>
            <a:off x="2209953" y="3376069"/>
            <a:ext cx="490186" cy="2740899"/>
          </a:xfrm>
          <a:custGeom>
            <a:avLst/>
            <a:gdLst/>
            <a:ahLst/>
            <a:cxnLst/>
            <a:rect l="l" t="t" r="r" b="b"/>
            <a:pathLst>
              <a:path w="541020" h="3025140">
                <a:moveTo>
                  <a:pt x="541020" y="3012948"/>
                </a:moveTo>
                <a:lnTo>
                  <a:pt x="12192" y="3012948"/>
                </a:lnTo>
                <a:lnTo>
                  <a:pt x="12191" y="53339"/>
                </a:lnTo>
                <a:lnTo>
                  <a:pt x="11976" y="53339"/>
                </a:lnTo>
                <a:lnTo>
                  <a:pt x="0" y="3012948"/>
                </a:lnTo>
                <a:lnTo>
                  <a:pt x="12192" y="3025140"/>
                </a:lnTo>
                <a:lnTo>
                  <a:pt x="541020" y="3025140"/>
                </a:lnTo>
                <a:lnTo>
                  <a:pt x="541020" y="3012948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5" name="object 35"/>
          <p:cNvSpPr/>
          <p:nvPr/>
        </p:nvSpPr>
        <p:spPr>
          <a:xfrm>
            <a:off x="2198907" y="3352595"/>
            <a:ext cx="512279" cy="2776800"/>
          </a:xfrm>
          <a:custGeom>
            <a:avLst/>
            <a:gdLst/>
            <a:ahLst/>
            <a:cxnLst/>
            <a:rect l="l" t="t" r="r" b="b"/>
            <a:pathLst>
              <a:path w="565404" h="3064764">
                <a:moveTo>
                  <a:pt x="565404" y="79248"/>
                </a:moveTo>
                <a:lnTo>
                  <a:pt x="553212" y="79248"/>
                </a:lnTo>
                <a:lnTo>
                  <a:pt x="553212" y="3051048"/>
                </a:lnTo>
                <a:lnTo>
                  <a:pt x="24384" y="3051048"/>
                </a:lnTo>
                <a:lnTo>
                  <a:pt x="12192" y="3038856"/>
                </a:lnTo>
                <a:lnTo>
                  <a:pt x="24168" y="79248"/>
                </a:lnTo>
                <a:lnTo>
                  <a:pt x="0" y="79248"/>
                </a:lnTo>
                <a:lnTo>
                  <a:pt x="0" y="3058667"/>
                </a:lnTo>
                <a:lnTo>
                  <a:pt x="4572" y="3064764"/>
                </a:lnTo>
                <a:lnTo>
                  <a:pt x="565404" y="3064764"/>
                </a:lnTo>
                <a:lnTo>
                  <a:pt x="565404" y="79248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6" name="object 36"/>
          <p:cNvSpPr/>
          <p:nvPr/>
        </p:nvSpPr>
        <p:spPr>
          <a:xfrm>
            <a:off x="2700140" y="3352595"/>
            <a:ext cx="23473" cy="2776800"/>
          </a:xfrm>
          <a:custGeom>
            <a:avLst/>
            <a:gdLst/>
            <a:ahLst/>
            <a:cxnLst/>
            <a:rect l="l" t="t" r="r" b="b"/>
            <a:pathLst>
              <a:path w="25907" h="3064764">
                <a:moveTo>
                  <a:pt x="25907" y="3058667"/>
                </a:moveTo>
                <a:lnTo>
                  <a:pt x="25907" y="79248"/>
                </a:lnTo>
                <a:lnTo>
                  <a:pt x="12191" y="79248"/>
                </a:lnTo>
                <a:lnTo>
                  <a:pt x="12191" y="3064764"/>
                </a:lnTo>
                <a:lnTo>
                  <a:pt x="19811" y="3064764"/>
                </a:lnTo>
                <a:lnTo>
                  <a:pt x="25907" y="3058667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7" name="object 37"/>
          <p:cNvSpPr/>
          <p:nvPr/>
        </p:nvSpPr>
        <p:spPr>
          <a:xfrm>
            <a:off x="2962493" y="3770289"/>
            <a:ext cx="6997921" cy="0"/>
          </a:xfrm>
          <a:custGeom>
            <a:avLst/>
            <a:gdLst/>
            <a:ahLst/>
            <a:cxnLst/>
            <a:rect l="l" t="t" r="r" b="b"/>
            <a:pathLst>
              <a:path w="7723631">
                <a:moveTo>
                  <a:pt x="0" y="0"/>
                </a:moveTo>
                <a:lnTo>
                  <a:pt x="7723631" y="0"/>
                </a:lnTo>
              </a:path>
            </a:pathLst>
          </a:custGeom>
          <a:ln w="14986">
            <a:solidFill>
              <a:srgbClr val="497E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8" name="object 38"/>
          <p:cNvSpPr/>
          <p:nvPr/>
        </p:nvSpPr>
        <p:spPr>
          <a:xfrm>
            <a:off x="5266366" y="1284149"/>
            <a:ext cx="0" cy="4621556"/>
          </a:xfrm>
          <a:custGeom>
            <a:avLst/>
            <a:gdLst/>
            <a:ahLst/>
            <a:cxnLst/>
            <a:rect l="l" t="t" r="r" b="b"/>
            <a:pathLst>
              <a:path h="5100828">
                <a:moveTo>
                  <a:pt x="0" y="2362199"/>
                </a:moveTo>
                <a:lnTo>
                  <a:pt x="0" y="5100828"/>
                </a:lnTo>
              </a:path>
            </a:pathLst>
          </a:custGeom>
          <a:ln w="14986">
            <a:solidFill>
              <a:srgbClr val="497E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9" name="object 39"/>
          <p:cNvSpPr/>
          <p:nvPr/>
        </p:nvSpPr>
        <p:spPr>
          <a:xfrm>
            <a:off x="7820855" y="1284149"/>
            <a:ext cx="0" cy="4621556"/>
          </a:xfrm>
          <a:custGeom>
            <a:avLst/>
            <a:gdLst/>
            <a:ahLst/>
            <a:cxnLst/>
            <a:rect l="l" t="t" r="r" b="b"/>
            <a:pathLst>
              <a:path h="5100828">
                <a:moveTo>
                  <a:pt x="0" y="2362199"/>
                </a:moveTo>
                <a:lnTo>
                  <a:pt x="0" y="5100828"/>
                </a:lnTo>
              </a:path>
            </a:pathLst>
          </a:custGeom>
          <a:ln w="14986">
            <a:solidFill>
              <a:srgbClr val="497E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" name="object 18"/>
          <p:cNvSpPr txBox="1"/>
          <p:nvPr/>
        </p:nvSpPr>
        <p:spPr>
          <a:xfrm>
            <a:off x="2195777" y="530639"/>
            <a:ext cx="4497659" cy="529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163"/>
              </a:lnSpc>
              <a:spcBef>
                <a:spcPts val="207"/>
              </a:spcBef>
            </a:pPr>
            <a:r>
              <a:rPr sz="3986" spc="4" dirty="0">
                <a:latin typeface="Times New Roman"/>
                <a:cs typeface="Times New Roman"/>
              </a:rPr>
              <a:t>S</a:t>
            </a:r>
            <a:r>
              <a:rPr sz="3986" spc="13" dirty="0">
                <a:latin typeface="Times New Roman"/>
                <a:cs typeface="Times New Roman"/>
              </a:rPr>
              <a:t>o</a:t>
            </a:r>
            <a:r>
              <a:rPr sz="3986" spc="-17" dirty="0">
                <a:latin typeface="Times New Roman"/>
                <a:cs typeface="Times New Roman"/>
              </a:rPr>
              <a:t>f</a:t>
            </a:r>
            <a:r>
              <a:rPr sz="3986" spc="23" dirty="0">
                <a:latin typeface="Times New Roman"/>
                <a:cs typeface="Times New Roman"/>
              </a:rPr>
              <a:t>t</a:t>
            </a:r>
            <a:r>
              <a:rPr sz="3986" spc="-53" dirty="0">
                <a:latin typeface="Times New Roman"/>
                <a:cs typeface="Times New Roman"/>
              </a:rPr>
              <a:t>w</a:t>
            </a:r>
            <a:r>
              <a:rPr sz="3986" spc="4" dirty="0">
                <a:latin typeface="Times New Roman"/>
                <a:cs typeface="Times New Roman"/>
              </a:rPr>
              <a:t>a</a:t>
            </a:r>
            <a:r>
              <a:rPr sz="3986" spc="-31" dirty="0">
                <a:latin typeface="Times New Roman"/>
                <a:cs typeface="Times New Roman"/>
              </a:rPr>
              <a:t>r</a:t>
            </a:r>
            <a:r>
              <a:rPr sz="3986" dirty="0">
                <a:latin typeface="Times New Roman"/>
                <a:cs typeface="Times New Roman"/>
              </a:rPr>
              <a:t>e</a:t>
            </a:r>
            <a:r>
              <a:rPr sz="3986" spc="-108" dirty="0">
                <a:latin typeface="Times New Roman"/>
                <a:cs typeface="Times New Roman"/>
              </a:rPr>
              <a:t> </a:t>
            </a:r>
            <a:r>
              <a:rPr sz="3986" spc="-31" dirty="0">
                <a:latin typeface="Times New Roman"/>
                <a:cs typeface="Times New Roman"/>
              </a:rPr>
              <a:t>E</a:t>
            </a:r>
            <a:r>
              <a:rPr sz="3986" spc="17" dirty="0">
                <a:latin typeface="Times New Roman"/>
                <a:cs typeface="Times New Roman"/>
              </a:rPr>
              <a:t>n</a:t>
            </a:r>
            <a:r>
              <a:rPr sz="3986" dirty="0">
                <a:latin typeface="Times New Roman"/>
                <a:cs typeface="Times New Roman"/>
              </a:rPr>
              <a:t>g</a:t>
            </a:r>
            <a:r>
              <a:rPr sz="3986" spc="4" dirty="0">
                <a:latin typeface="Times New Roman"/>
                <a:cs typeface="Times New Roman"/>
              </a:rPr>
              <a:t>i</a:t>
            </a:r>
            <a:r>
              <a:rPr sz="3986" spc="17" dirty="0">
                <a:latin typeface="Times New Roman"/>
                <a:cs typeface="Times New Roman"/>
              </a:rPr>
              <a:t>n</a:t>
            </a:r>
            <a:r>
              <a:rPr sz="3986" spc="-26" dirty="0">
                <a:latin typeface="Times New Roman"/>
                <a:cs typeface="Times New Roman"/>
              </a:rPr>
              <a:t>e</a:t>
            </a:r>
            <a:r>
              <a:rPr sz="3986" spc="13" dirty="0">
                <a:latin typeface="Times New Roman"/>
                <a:cs typeface="Times New Roman"/>
              </a:rPr>
              <a:t>e</a:t>
            </a:r>
            <a:r>
              <a:rPr sz="3986" spc="8" dirty="0">
                <a:latin typeface="Times New Roman"/>
                <a:cs typeface="Times New Roman"/>
              </a:rPr>
              <a:t>r</a:t>
            </a:r>
            <a:r>
              <a:rPr sz="3986" spc="4" dirty="0">
                <a:latin typeface="Times New Roman"/>
                <a:cs typeface="Times New Roman"/>
              </a:rPr>
              <a:t>i</a:t>
            </a:r>
            <a:r>
              <a:rPr sz="3986" spc="17" dirty="0">
                <a:latin typeface="Times New Roman"/>
                <a:cs typeface="Times New Roman"/>
              </a:rPr>
              <a:t>n</a:t>
            </a:r>
            <a:r>
              <a:rPr sz="3986" dirty="0">
                <a:latin typeface="Times New Roman"/>
                <a:cs typeface="Times New Roman"/>
              </a:rPr>
              <a:t>g</a:t>
            </a:r>
            <a:endParaRPr sz="3986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 rot="16200000">
            <a:off x="1251675" y="4594405"/>
            <a:ext cx="2496998" cy="2934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1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174" spc="4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174" spc="-13" dirty="0">
                <a:solidFill>
                  <a:srgbClr val="FFFFFF"/>
                </a:solidFill>
                <a:latin typeface="Times New Roman"/>
                <a:cs typeface="Times New Roman"/>
              </a:rPr>
              <a:t>ft</a:t>
            </a:r>
            <a:r>
              <a:rPr sz="2174" spc="-8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174" spc="-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174" spc="-8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17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174" spc="2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74" spc="-13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174" spc="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174" spc="13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174" spc="-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174" spc="-13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174" spc="13" dirty="0">
                <a:solidFill>
                  <a:srgbClr val="FFFFFF"/>
                </a:solidFill>
                <a:latin typeface="Times New Roman"/>
                <a:cs typeface="Times New Roman"/>
              </a:rPr>
              <a:t>ee</a:t>
            </a:r>
            <a:r>
              <a:rPr sz="2174" spc="-8" dirty="0">
                <a:solidFill>
                  <a:srgbClr val="FFFFFF"/>
                </a:solidFill>
                <a:latin typeface="Times New Roman"/>
                <a:cs typeface="Times New Roman"/>
              </a:rPr>
              <a:t>ri</a:t>
            </a:r>
            <a:r>
              <a:rPr sz="2174" spc="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174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 rot="16200000">
            <a:off x="1778207" y="1987505"/>
            <a:ext cx="1418792" cy="2934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174" spc="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174" spc="-8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174" spc="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174" spc="-13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174" spc="13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174" spc="-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174" spc="8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174" spc="-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174" spc="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174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62493" y="1284149"/>
            <a:ext cx="2304161" cy="20718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sp>
        <p:nvSpPr>
          <p:cNvPr id="13" name="object 13"/>
          <p:cNvSpPr txBox="1"/>
          <p:nvPr/>
        </p:nvSpPr>
        <p:spPr>
          <a:xfrm>
            <a:off x="5266654" y="1284149"/>
            <a:ext cx="2554489" cy="20718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sp>
        <p:nvSpPr>
          <p:cNvPr id="12" name="object 12"/>
          <p:cNvSpPr txBox="1"/>
          <p:nvPr/>
        </p:nvSpPr>
        <p:spPr>
          <a:xfrm>
            <a:off x="7821143" y="1284149"/>
            <a:ext cx="2139270" cy="20718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sp>
        <p:nvSpPr>
          <p:cNvPr id="11" name="object 11"/>
          <p:cNvSpPr txBox="1"/>
          <p:nvPr/>
        </p:nvSpPr>
        <p:spPr>
          <a:xfrm>
            <a:off x="2962493" y="3356047"/>
            <a:ext cx="2304161" cy="4142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5122">
              <a:lnSpc>
                <a:spcPct val="95825"/>
              </a:lnSpc>
              <a:spcBef>
                <a:spcPts val="322"/>
              </a:spcBef>
            </a:pPr>
            <a:r>
              <a:rPr sz="2174" spc="-8" dirty="0">
                <a:latin typeface="Times New Roman"/>
                <a:cs typeface="Times New Roman"/>
              </a:rPr>
              <a:t>D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si</a:t>
            </a:r>
            <a:r>
              <a:rPr sz="2174" spc="23" dirty="0">
                <a:latin typeface="Times New Roman"/>
                <a:cs typeface="Times New Roman"/>
              </a:rPr>
              <a:t>g</a:t>
            </a:r>
            <a:r>
              <a:rPr sz="2174" dirty="0">
                <a:latin typeface="Times New Roman"/>
                <a:cs typeface="Times New Roman"/>
              </a:rPr>
              <a:t>n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66654" y="3356047"/>
            <a:ext cx="2554489" cy="4142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533" marR="1020922" algn="ctr">
              <a:lnSpc>
                <a:spcPct val="95825"/>
              </a:lnSpc>
              <a:spcBef>
                <a:spcPts val="322"/>
              </a:spcBef>
            </a:pPr>
            <a:r>
              <a:rPr sz="2174" spc="-4" dirty="0">
                <a:latin typeface="Times New Roman"/>
                <a:cs typeface="Times New Roman"/>
              </a:rPr>
              <a:t>B</a:t>
            </a:r>
            <a:r>
              <a:rPr sz="2174" spc="8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ild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21143" y="3356047"/>
            <a:ext cx="2139270" cy="4142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7352">
              <a:lnSpc>
                <a:spcPct val="95825"/>
              </a:lnSpc>
              <a:spcBef>
                <a:spcPts val="322"/>
              </a:spcBef>
            </a:pPr>
            <a:r>
              <a:rPr sz="2174" spc="8" dirty="0">
                <a:latin typeface="Times New Roman"/>
                <a:cs typeface="Times New Roman"/>
              </a:rPr>
              <a:t>P</a:t>
            </a:r>
            <a:r>
              <a:rPr sz="2174" spc="-40" dirty="0">
                <a:latin typeface="Times New Roman"/>
                <a:cs typeface="Times New Roman"/>
              </a:rPr>
              <a:t>r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spc="-8" dirty="0">
                <a:latin typeface="Times New Roman"/>
                <a:cs typeface="Times New Roman"/>
              </a:rPr>
              <a:t>du</a:t>
            </a:r>
            <a:r>
              <a:rPr sz="2174" spc="17" dirty="0">
                <a:latin typeface="Times New Roman"/>
                <a:cs typeface="Times New Roman"/>
              </a:rPr>
              <a:t>c</a:t>
            </a:r>
            <a:r>
              <a:rPr sz="2174" dirty="0">
                <a:latin typeface="Times New Roman"/>
                <a:cs typeface="Times New Roman"/>
              </a:rPr>
              <a:t>t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2493" y="3770289"/>
            <a:ext cx="2304161" cy="2135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sp>
        <p:nvSpPr>
          <p:cNvPr id="7" name="object 7"/>
          <p:cNvSpPr txBox="1"/>
          <p:nvPr/>
        </p:nvSpPr>
        <p:spPr>
          <a:xfrm>
            <a:off x="5266654" y="3770289"/>
            <a:ext cx="2554489" cy="2135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sp>
        <p:nvSpPr>
          <p:cNvPr id="6" name="object 6"/>
          <p:cNvSpPr txBox="1"/>
          <p:nvPr/>
        </p:nvSpPr>
        <p:spPr>
          <a:xfrm>
            <a:off x="7821143" y="3770289"/>
            <a:ext cx="2139270" cy="2135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sp>
        <p:nvSpPr>
          <p:cNvPr id="5" name="object 5"/>
          <p:cNvSpPr txBox="1"/>
          <p:nvPr/>
        </p:nvSpPr>
        <p:spPr>
          <a:xfrm>
            <a:off x="2209954" y="3365023"/>
            <a:ext cx="501231" cy="593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453"/>
              </a:lnSpc>
              <a:spcBef>
                <a:spcPts val="14"/>
              </a:spcBef>
            </a:pPr>
            <a:endParaRPr sz="453"/>
          </a:p>
        </p:txBody>
      </p:sp>
      <p:sp>
        <p:nvSpPr>
          <p:cNvPr id="4" name="object 4"/>
          <p:cNvSpPr txBox="1"/>
          <p:nvPr/>
        </p:nvSpPr>
        <p:spPr>
          <a:xfrm>
            <a:off x="2209954" y="3424397"/>
            <a:ext cx="501231" cy="2692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sp>
        <p:nvSpPr>
          <p:cNvPr id="3" name="object 3"/>
          <p:cNvSpPr txBox="1"/>
          <p:nvPr/>
        </p:nvSpPr>
        <p:spPr>
          <a:xfrm>
            <a:off x="2209954" y="1284150"/>
            <a:ext cx="501231" cy="1702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sp>
        <p:nvSpPr>
          <p:cNvPr id="2" name="object 2"/>
          <p:cNvSpPr txBox="1"/>
          <p:nvPr/>
        </p:nvSpPr>
        <p:spPr>
          <a:xfrm>
            <a:off x="2124344" y="1020185"/>
            <a:ext cx="7939630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D99EC6B6-A2B3-094C-A2A2-A00D9DEC9A18}"/>
              </a:ext>
            </a:extLst>
          </p:cNvPr>
          <p:cNvSpPr txBox="1">
            <a:spLocks/>
          </p:cNvSpPr>
          <p:nvPr/>
        </p:nvSpPr>
        <p:spPr>
          <a:xfrm>
            <a:off x="2538584" y="6578444"/>
            <a:ext cx="8906195" cy="330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sz="1268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087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B09E4B-C518-2744-9A57-64F321C3A7BF}"/>
              </a:ext>
            </a:extLst>
          </p:cNvPr>
          <p:cNvSpPr/>
          <p:nvPr/>
        </p:nvSpPr>
        <p:spPr>
          <a:xfrm>
            <a:off x="3495898" y="5920374"/>
            <a:ext cx="6568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Software is developed or engineered, it is not manufactured in the classical sense.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17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51"/>
          <p:cNvSpPr/>
          <p:nvPr/>
        </p:nvSpPr>
        <p:spPr>
          <a:xfrm>
            <a:off x="2124344" y="1146759"/>
            <a:ext cx="7939630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6" name="object 46"/>
          <p:cNvSpPr/>
          <p:nvPr/>
        </p:nvSpPr>
        <p:spPr>
          <a:xfrm>
            <a:off x="2849266" y="4533138"/>
            <a:ext cx="1104643" cy="1104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7" name="object 47"/>
          <p:cNvSpPr/>
          <p:nvPr/>
        </p:nvSpPr>
        <p:spPr>
          <a:xfrm>
            <a:off x="8717688" y="4533137"/>
            <a:ext cx="1071505" cy="1070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8" name="object 48"/>
          <p:cNvSpPr/>
          <p:nvPr/>
        </p:nvSpPr>
        <p:spPr>
          <a:xfrm>
            <a:off x="4445477" y="4802393"/>
            <a:ext cx="494327" cy="517802"/>
          </a:xfrm>
          <a:custGeom>
            <a:avLst/>
            <a:gdLst/>
            <a:ahLst/>
            <a:cxnLst/>
            <a:rect l="l" t="t" r="r" b="b"/>
            <a:pathLst>
              <a:path w="545591" h="571500">
                <a:moveTo>
                  <a:pt x="408" y="272012"/>
                </a:moveTo>
                <a:lnTo>
                  <a:pt x="1557" y="260103"/>
                </a:lnTo>
                <a:lnTo>
                  <a:pt x="2952" y="250697"/>
                </a:lnTo>
                <a:lnTo>
                  <a:pt x="6857" y="239934"/>
                </a:lnTo>
                <a:lnTo>
                  <a:pt x="11525" y="232219"/>
                </a:lnTo>
                <a:lnTo>
                  <a:pt x="20288" y="227171"/>
                </a:lnTo>
                <a:lnTo>
                  <a:pt x="210311" y="227076"/>
                </a:lnTo>
                <a:lnTo>
                  <a:pt x="210311" y="22383"/>
                </a:lnTo>
                <a:lnTo>
                  <a:pt x="213645" y="15240"/>
                </a:lnTo>
                <a:lnTo>
                  <a:pt x="219265" y="9143"/>
                </a:lnTo>
                <a:lnTo>
                  <a:pt x="228790" y="4857"/>
                </a:lnTo>
                <a:lnTo>
                  <a:pt x="243173" y="1905"/>
                </a:lnTo>
                <a:lnTo>
                  <a:pt x="254385" y="715"/>
                </a:lnTo>
                <a:lnTo>
                  <a:pt x="267737" y="83"/>
                </a:lnTo>
                <a:lnTo>
                  <a:pt x="273081" y="0"/>
                </a:lnTo>
                <a:lnTo>
                  <a:pt x="287224" y="421"/>
                </a:lnTo>
                <a:lnTo>
                  <a:pt x="299197" y="1415"/>
                </a:lnTo>
                <a:lnTo>
                  <a:pt x="310991" y="3143"/>
                </a:lnTo>
                <a:lnTo>
                  <a:pt x="322135" y="6953"/>
                </a:lnTo>
                <a:lnTo>
                  <a:pt x="330326" y="11906"/>
                </a:lnTo>
                <a:lnTo>
                  <a:pt x="334327" y="18668"/>
                </a:lnTo>
                <a:lnTo>
                  <a:pt x="335279" y="22383"/>
                </a:lnTo>
                <a:lnTo>
                  <a:pt x="335279" y="227076"/>
                </a:lnTo>
                <a:lnTo>
                  <a:pt x="525017" y="227171"/>
                </a:lnTo>
                <a:lnTo>
                  <a:pt x="528065" y="228219"/>
                </a:lnTo>
                <a:lnTo>
                  <a:pt x="531018" y="230124"/>
                </a:lnTo>
                <a:lnTo>
                  <a:pt x="534066" y="232219"/>
                </a:lnTo>
                <a:lnTo>
                  <a:pt x="536638" y="235458"/>
                </a:lnTo>
                <a:lnTo>
                  <a:pt x="538733" y="239934"/>
                </a:lnTo>
                <a:lnTo>
                  <a:pt x="540924" y="244506"/>
                </a:lnTo>
                <a:lnTo>
                  <a:pt x="542639" y="250697"/>
                </a:lnTo>
                <a:lnTo>
                  <a:pt x="543782" y="258318"/>
                </a:lnTo>
                <a:lnTo>
                  <a:pt x="545080" y="269925"/>
                </a:lnTo>
                <a:lnTo>
                  <a:pt x="545582" y="283361"/>
                </a:lnTo>
                <a:lnTo>
                  <a:pt x="545591" y="285750"/>
                </a:lnTo>
                <a:lnTo>
                  <a:pt x="545231" y="299839"/>
                </a:lnTo>
                <a:lnTo>
                  <a:pt x="544116" y="311587"/>
                </a:lnTo>
                <a:lnTo>
                  <a:pt x="543782" y="313753"/>
                </a:lnTo>
                <a:lnTo>
                  <a:pt x="542639" y="321278"/>
                </a:lnTo>
                <a:lnTo>
                  <a:pt x="540829" y="327279"/>
                </a:lnTo>
                <a:lnTo>
                  <a:pt x="538448" y="331755"/>
                </a:lnTo>
                <a:lnTo>
                  <a:pt x="536066" y="336327"/>
                </a:lnTo>
                <a:lnTo>
                  <a:pt x="533304" y="339661"/>
                </a:lnTo>
                <a:lnTo>
                  <a:pt x="530161" y="341566"/>
                </a:lnTo>
                <a:lnTo>
                  <a:pt x="527018" y="343566"/>
                </a:lnTo>
                <a:lnTo>
                  <a:pt x="523589" y="344519"/>
                </a:lnTo>
                <a:lnTo>
                  <a:pt x="335279" y="344424"/>
                </a:lnTo>
                <a:lnTo>
                  <a:pt x="335279" y="550544"/>
                </a:lnTo>
                <a:lnTo>
                  <a:pt x="334327" y="554069"/>
                </a:lnTo>
                <a:lnTo>
                  <a:pt x="332327" y="557022"/>
                </a:lnTo>
                <a:lnTo>
                  <a:pt x="330326" y="560069"/>
                </a:lnTo>
                <a:lnTo>
                  <a:pt x="326898" y="562641"/>
                </a:lnTo>
                <a:lnTo>
                  <a:pt x="322135" y="564737"/>
                </a:lnTo>
                <a:lnTo>
                  <a:pt x="317373" y="567023"/>
                </a:lnTo>
                <a:lnTo>
                  <a:pt x="310991" y="568642"/>
                </a:lnTo>
                <a:lnTo>
                  <a:pt x="302990" y="569785"/>
                </a:lnTo>
                <a:lnTo>
                  <a:pt x="291777" y="571000"/>
                </a:lnTo>
                <a:lnTo>
                  <a:pt x="278425" y="571497"/>
                </a:lnTo>
                <a:lnTo>
                  <a:pt x="273081" y="571500"/>
                </a:lnTo>
                <a:lnTo>
                  <a:pt x="258938" y="571261"/>
                </a:lnTo>
                <a:lnTo>
                  <a:pt x="246966" y="570305"/>
                </a:lnTo>
                <a:lnTo>
                  <a:pt x="243173" y="569785"/>
                </a:lnTo>
                <a:lnTo>
                  <a:pt x="235172" y="568642"/>
                </a:lnTo>
                <a:lnTo>
                  <a:pt x="228790" y="567023"/>
                </a:lnTo>
                <a:lnTo>
                  <a:pt x="224028" y="564737"/>
                </a:lnTo>
                <a:lnTo>
                  <a:pt x="219265" y="562641"/>
                </a:lnTo>
                <a:lnTo>
                  <a:pt x="215836" y="560069"/>
                </a:lnTo>
                <a:lnTo>
                  <a:pt x="213645" y="557022"/>
                </a:lnTo>
                <a:lnTo>
                  <a:pt x="211454" y="554069"/>
                </a:lnTo>
                <a:lnTo>
                  <a:pt x="210311" y="550544"/>
                </a:lnTo>
                <a:lnTo>
                  <a:pt x="210311" y="344424"/>
                </a:lnTo>
                <a:lnTo>
                  <a:pt x="22002" y="344519"/>
                </a:lnTo>
                <a:lnTo>
                  <a:pt x="18764" y="343566"/>
                </a:lnTo>
                <a:lnTo>
                  <a:pt x="15716" y="341566"/>
                </a:lnTo>
                <a:lnTo>
                  <a:pt x="12763" y="339661"/>
                </a:lnTo>
                <a:lnTo>
                  <a:pt x="10096" y="336327"/>
                </a:lnTo>
                <a:lnTo>
                  <a:pt x="7715" y="331755"/>
                </a:lnTo>
                <a:lnTo>
                  <a:pt x="5333" y="327279"/>
                </a:lnTo>
                <a:lnTo>
                  <a:pt x="3429" y="321278"/>
                </a:lnTo>
                <a:lnTo>
                  <a:pt x="2095" y="313753"/>
                </a:lnTo>
                <a:lnTo>
                  <a:pt x="654" y="302504"/>
                </a:lnTo>
                <a:lnTo>
                  <a:pt x="20" y="288917"/>
                </a:lnTo>
                <a:lnTo>
                  <a:pt x="0" y="285750"/>
                </a:lnTo>
                <a:lnTo>
                  <a:pt x="408" y="272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9" name="object 49"/>
          <p:cNvSpPr/>
          <p:nvPr/>
        </p:nvSpPr>
        <p:spPr>
          <a:xfrm>
            <a:off x="5576356" y="4533137"/>
            <a:ext cx="1071505" cy="10715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0" name="object 50"/>
          <p:cNvSpPr/>
          <p:nvPr/>
        </p:nvSpPr>
        <p:spPr>
          <a:xfrm>
            <a:off x="7236085" y="4693310"/>
            <a:ext cx="494327" cy="517802"/>
          </a:xfrm>
          <a:custGeom>
            <a:avLst/>
            <a:gdLst/>
            <a:ahLst/>
            <a:cxnLst/>
            <a:rect l="l" t="t" r="r" b="b"/>
            <a:pathLst>
              <a:path w="545591" h="571500">
                <a:moveTo>
                  <a:pt x="408" y="272012"/>
                </a:moveTo>
                <a:lnTo>
                  <a:pt x="1557" y="260103"/>
                </a:lnTo>
                <a:lnTo>
                  <a:pt x="2952" y="250697"/>
                </a:lnTo>
                <a:lnTo>
                  <a:pt x="6857" y="239934"/>
                </a:lnTo>
                <a:lnTo>
                  <a:pt x="11525" y="232219"/>
                </a:lnTo>
                <a:lnTo>
                  <a:pt x="20288" y="227171"/>
                </a:lnTo>
                <a:lnTo>
                  <a:pt x="210311" y="227076"/>
                </a:lnTo>
                <a:lnTo>
                  <a:pt x="210311" y="22383"/>
                </a:lnTo>
                <a:lnTo>
                  <a:pt x="213645" y="15240"/>
                </a:lnTo>
                <a:lnTo>
                  <a:pt x="219265" y="9143"/>
                </a:lnTo>
                <a:lnTo>
                  <a:pt x="228790" y="4857"/>
                </a:lnTo>
                <a:lnTo>
                  <a:pt x="243173" y="1905"/>
                </a:lnTo>
                <a:lnTo>
                  <a:pt x="254385" y="715"/>
                </a:lnTo>
                <a:lnTo>
                  <a:pt x="267737" y="83"/>
                </a:lnTo>
                <a:lnTo>
                  <a:pt x="273081" y="0"/>
                </a:lnTo>
                <a:lnTo>
                  <a:pt x="287224" y="421"/>
                </a:lnTo>
                <a:lnTo>
                  <a:pt x="299197" y="1415"/>
                </a:lnTo>
                <a:lnTo>
                  <a:pt x="310991" y="3143"/>
                </a:lnTo>
                <a:lnTo>
                  <a:pt x="322135" y="6953"/>
                </a:lnTo>
                <a:lnTo>
                  <a:pt x="330326" y="11906"/>
                </a:lnTo>
                <a:lnTo>
                  <a:pt x="334327" y="18668"/>
                </a:lnTo>
                <a:lnTo>
                  <a:pt x="335279" y="22383"/>
                </a:lnTo>
                <a:lnTo>
                  <a:pt x="335279" y="227076"/>
                </a:lnTo>
                <a:lnTo>
                  <a:pt x="525017" y="227171"/>
                </a:lnTo>
                <a:lnTo>
                  <a:pt x="528065" y="228219"/>
                </a:lnTo>
                <a:lnTo>
                  <a:pt x="531018" y="230124"/>
                </a:lnTo>
                <a:lnTo>
                  <a:pt x="534066" y="232219"/>
                </a:lnTo>
                <a:lnTo>
                  <a:pt x="536638" y="235458"/>
                </a:lnTo>
                <a:lnTo>
                  <a:pt x="538733" y="239934"/>
                </a:lnTo>
                <a:lnTo>
                  <a:pt x="540924" y="244506"/>
                </a:lnTo>
                <a:lnTo>
                  <a:pt x="542639" y="250697"/>
                </a:lnTo>
                <a:lnTo>
                  <a:pt x="543782" y="258318"/>
                </a:lnTo>
                <a:lnTo>
                  <a:pt x="545080" y="269925"/>
                </a:lnTo>
                <a:lnTo>
                  <a:pt x="545582" y="283361"/>
                </a:lnTo>
                <a:lnTo>
                  <a:pt x="545591" y="285750"/>
                </a:lnTo>
                <a:lnTo>
                  <a:pt x="545231" y="299839"/>
                </a:lnTo>
                <a:lnTo>
                  <a:pt x="544116" y="311587"/>
                </a:lnTo>
                <a:lnTo>
                  <a:pt x="543782" y="313753"/>
                </a:lnTo>
                <a:lnTo>
                  <a:pt x="542639" y="321278"/>
                </a:lnTo>
                <a:lnTo>
                  <a:pt x="540829" y="327279"/>
                </a:lnTo>
                <a:lnTo>
                  <a:pt x="538448" y="331755"/>
                </a:lnTo>
                <a:lnTo>
                  <a:pt x="536066" y="336327"/>
                </a:lnTo>
                <a:lnTo>
                  <a:pt x="533304" y="339661"/>
                </a:lnTo>
                <a:lnTo>
                  <a:pt x="530161" y="341566"/>
                </a:lnTo>
                <a:lnTo>
                  <a:pt x="527018" y="343566"/>
                </a:lnTo>
                <a:lnTo>
                  <a:pt x="523589" y="344519"/>
                </a:lnTo>
                <a:lnTo>
                  <a:pt x="335279" y="344424"/>
                </a:lnTo>
                <a:lnTo>
                  <a:pt x="335279" y="550544"/>
                </a:lnTo>
                <a:lnTo>
                  <a:pt x="334327" y="554069"/>
                </a:lnTo>
                <a:lnTo>
                  <a:pt x="332327" y="557022"/>
                </a:lnTo>
                <a:lnTo>
                  <a:pt x="330326" y="560069"/>
                </a:lnTo>
                <a:lnTo>
                  <a:pt x="326898" y="562641"/>
                </a:lnTo>
                <a:lnTo>
                  <a:pt x="322135" y="564737"/>
                </a:lnTo>
                <a:lnTo>
                  <a:pt x="317373" y="567023"/>
                </a:lnTo>
                <a:lnTo>
                  <a:pt x="310991" y="568642"/>
                </a:lnTo>
                <a:lnTo>
                  <a:pt x="302990" y="569785"/>
                </a:lnTo>
                <a:lnTo>
                  <a:pt x="291777" y="571000"/>
                </a:lnTo>
                <a:lnTo>
                  <a:pt x="278425" y="571497"/>
                </a:lnTo>
                <a:lnTo>
                  <a:pt x="273081" y="571500"/>
                </a:lnTo>
                <a:lnTo>
                  <a:pt x="258938" y="571261"/>
                </a:lnTo>
                <a:lnTo>
                  <a:pt x="246966" y="570305"/>
                </a:lnTo>
                <a:lnTo>
                  <a:pt x="243173" y="569785"/>
                </a:lnTo>
                <a:lnTo>
                  <a:pt x="235172" y="568642"/>
                </a:lnTo>
                <a:lnTo>
                  <a:pt x="228790" y="567023"/>
                </a:lnTo>
                <a:lnTo>
                  <a:pt x="224028" y="564737"/>
                </a:lnTo>
                <a:lnTo>
                  <a:pt x="219265" y="562641"/>
                </a:lnTo>
                <a:lnTo>
                  <a:pt x="215836" y="560069"/>
                </a:lnTo>
                <a:lnTo>
                  <a:pt x="213645" y="557022"/>
                </a:lnTo>
                <a:lnTo>
                  <a:pt x="211454" y="554069"/>
                </a:lnTo>
                <a:lnTo>
                  <a:pt x="210311" y="550544"/>
                </a:lnTo>
                <a:lnTo>
                  <a:pt x="210311" y="344424"/>
                </a:lnTo>
                <a:lnTo>
                  <a:pt x="22002" y="344519"/>
                </a:lnTo>
                <a:lnTo>
                  <a:pt x="18764" y="343566"/>
                </a:lnTo>
                <a:lnTo>
                  <a:pt x="15716" y="341566"/>
                </a:lnTo>
                <a:lnTo>
                  <a:pt x="12763" y="339661"/>
                </a:lnTo>
                <a:lnTo>
                  <a:pt x="10096" y="336327"/>
                </a:lnTo>
                <a:lnTo>
                  <a:pt x="7715" y="331755"/>
                </a:lnTo>
                <a:lnTo>
                  <a:pt x="5333" y="327279"/>
                </a:lnTo>
                <a:lnTo>
                  <a:pt x="3429" y="321278"/>
                </a:lnTo>
                <a:lnTo>
                  <a:pt x="2095" y="313753"/>
                </a:lnTo>
                <a:lnTo>
                  <a:pt x="654" y="302504"/>
                </a:lnTo>
                <a:lnTo>
                  <a:pt x="20" y="288917"/>
                </a:lnTo>
                <a:lnTo>
                  <a:pt x="0" y="285750"/>
                </a:lnTo>
                <a:lnTo>
                  <a:pt x="408" y="272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1" name="object 41"/>
          <p:cNvSpPr txBox="1"/>
          <p:nvPr/>
        </p:nvSpPr>
        <p:spPr>
          <a:xfrm>
            <a:off x="2195777" y="530639"/>
            <a:ext cx="3850533" cy="529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163"/>
              </a:lnSpc>
              <a:spcBef>
                <a:spcPts val="207"/>
              </a:spcBef>
            </a:pPr>
            <a:r>
              <a:rPr sz="3986" spc="4" dirty="0">
                <a:latin typeface="Times New Roman"/>
                <a:cs typeface="Times New Roman"/>
              </a:rPr>
              <a:t>W</a:t>
            </a:r>
            <a:r>
              <a:rPr sz="3986" spc="17" dirty="0">
                <a:latin typeface="Times New Roman"/>
                <a:cs typeface="Times New Roman"/>
              </a:rPr>
              <a:t>h</a:t>
            </a:r>
            <a:r>
              <a:rPr sz="3986" spc="-35" dirty="0">
                <a:latin typeface="Times New Roman"/>
                <a:cs typeface="Times New Roman"/>
              </a:rPr>
              <a:t>a</a:t>
            </a:r>
            <a:r>
              <a:rPr sz="3986" dirty="0">
                <a:latin typeface="Times New Roman"/>
                <a:cs typeface="Times New Roman"/>
              </a:rPr>
              <a:t>t</a:t>
            </a:r>
            <a:r>
              <a:rPr sz="3986" spc="100" dirty="0">
                <a:latin typeface="Times New Roman"/>
                <a:cs typeface="Times New Roman"/>
              </a:rPr>
              <a:t> </a:t>
            </a:r>
            <a:r>
              <a:rPr sz="3986" spc="4" dirty="0">
                <a:latin typeface="Times New Roman"/>
                <a:cs typeface="Times New Roman"/>
              </a:rPr>
              <a:t>i</a:t>
            </a:r>
            <a:r>
              <a:rPr sz="3986" dirty="0">
                <a:latin typeface="Times New Roman"/>
                <a:cs typeface="Times New Roman"/>
              </a:rPr>
              <a:t>s</a:t>
            </a:r>
            <a:r>
              <a:rPr sz="3986" spc="12" dirty="0">
                <a:latin typeface="Times New Roman"/>
                <a:cs typeface="Times New Roman"/>
              </a:rPr>
              <a:t> </a:t>
            </a:r>
            <a:r>
              <a:rPr sz="3986" spc="4" dirty="0">
                <a:latin typeface="Times New Roman"/>
                <a:cs typeface="Times New Roman"/>
              </a:rPr>
              <a:t>S</a:t>
            </a:r>
            <a:r>
              <a:rPr sz="3986" spc="13" dirty="0">
                <a:latin typeface="Times New Roman"/>
                <a:cs typeface="Times New Roman"/>
              </a:rPr>
              <a:t>o</a:t>
            </a:r>
            <a:r>
              <a:rPr sz="3986" spc="17" dirty="0">
                <a:latin typeface="Times New Roman"/>
                <a:cs typeface="Times New Roman"/>
              </a:rPr>
              <a:t>f</a:t>
            </a:r>
            <a:r>
              <a:rPr sz="3986" spc="-17" dirty="0">
                <a:latin typeface="Times New Roman"/>
                <a:cs typeface="Times New Roman"/>
              </a:rPr>
              <a:t>t</a:t>
            </a:r>
            <a:r>
              <a:rPr sz="3986" spc="-53" dirty="0">
                <a:latin typeface="Times New Roman"/>
                <a:cs typeface="Times New Roman"/>
              </a:rPr>
              <a:t>w</a:t>
            </a:r>
            <a:r>
              <a:rPr sz="3986" spc="4" dirty="0">
                <a:latin typeface="Times New Roman"/>
                <a:cs typeface="Times New Roman"/>
              </a:rPr>
              <a:t>a</a:t>
            </a:r>
            <a:r>
              <a:rPr sz="3986" spc="-31" dirty="0">
                <a:latin typeface="Times New Roman"/>
                <a:cs typeface="Times New Roman"/>
              </a:rPr>
              <a:t>r</a:t>
            </a:r>
            <a:r>
              <a:rPr sz="3986" spc="13" dirty="0">
                <a:latin typeface="Times New Roman"/>
                <a:cs typeface="Times New Roman"/>
              </a:rPr>
              <a:t>e</a:t>
            </a:r>
            <a:r>
              <a:rPr sz="3986" dirty="0">
                <a:latin typeface="Times New Roman"/>
                <a:cs typeface="Times New Roman"/>
              </a:rPr>
              <a:t>?</a:t>
            </a:r>
            <a:endParaRPr sz="3986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95672" y="1247939"/>
            <a:ext cx="190643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dirty="0">
                <a:latin typeface="Times New Roman"/>
                <a:cs typeface="Times New Roman"/>
              </a:rPr>
              <a:t>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06352" y="1247939"/>
            <a:ext cx="1301912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-13" dirty="0">
                <a:latin typeface="Times New Roman"/>
                <a:cs typeface="Times New Roman"/>
              </a:rPr>
              <a:t>o</a:t>
            </a:r>
            <a:r>
              <a:rPr sz="2174" spc="8" dirty="0">
                <a:latin typeface="Times New Roman"/>
                <a:cs typeface="Times New Roman"/>
              </a:rPr>
              <a:t>f</a:t>
            </a:r>
            <a:r>
              <a:rPr sz="2174" spc="13" dirty="0">
                <a:latin typeface="Times New Roman"/>
                <a:cs typeface="Times New Roman"/>
              </a:rPr>
              <a:t>t</a:t>
            </a:r>
            <a:r>
              <a:rPr sz="2174" spc="-31" dirty="0">
                <a:latin typeface="Times New Roman"/>
                <a:cs typeface="Times New Roman"/>
              </a:rPr>
              <a:t>w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-17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e</a:t>
            </a:r>
            <a:r>
              <a:rPr sz="2174" spc="-81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is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37895" y="1614396"/>
            <a:ext cx="1164332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endParaRPr sz="2084" dirty="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63469" y="1614396"/>
            <a:ext cx="999430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endParaRPr sz="2084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8040" y="5887259"/>
            <a:ext cx="1188410" cy="630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310"/>
              </a:lnSpc>
              <a:spcBef>
                <a:spcPts val="115"/>
              </a:spcBef>
            </a:pPr>
            <a:r>
              <a:rPr sz="2174" dirty="0">
                <a:latin typeface="Times New Roman"/>
                <a:cs typeface="Times New Roman"/>
              </a:rPr>
              <a:t>C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spc="13" dirty="0">
                <a:latin typeface="Times New Roman"/>
                <a:cs typeface="Times New Roman"/>
              </a:rPr>
              <a:t>m</a:t>
            </a:r>
            <a:r>
              <a:rPr sz="2174" spc="-13" dirty="0">
                <a:latin typeface="Times New Roman"/>
                <a:cs typeface="Times New Roman"/>
              </a:rPr>
              <a:t>p</a:t>
            </a:r>
            <a:r>
              <a:rPr sz="2174" spc="8" dirty="0">
                <a:latin typeface="Times New Roman"/>
                <a:cs typeface="Times New Roman"/>
              </a:rPr>
              <a:t>u</a:t>
            </a:r>
            <a:r>
              <a:rPr sz="2174" spc="-35" dirty="0">
                <a:latin typeface="Times New Roman"/>
                <a:cs typeface="Times New Roman"/>
              </a:rPr>
              <a:t>t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r</a:t>
            </a:r>
            <a:endParaRPr sz="2174">
              <a:latin typeface="Times New Roman"/>
              <a:cs typeface="Times New Roman"/>
            </a:endParaRPr>
          </a:p>
          <a:p>
            <a:pPr marL="64910" marR="83380" algn="ctr">
              <a:lnSpc>
                <a:spcPct val="95825"/>
              </a:lnSpc>
            </a:pPr>
            <a:r>
              <a:rPr sz="2174" spc="-4" dirty="0">
                <a:latin typeface="Times New Roman"/>
                <a:cs typeface="Times New Roman"/>
              </a:rPr>
              <a:t>P</a:t>
            </a:r>
            <a:r>
              <a:rPr sz="2174" spc="-8" dirty="0">
                <a:latin typeface="Times New Roman"/>
                <a:cs typeface="Times New Roman"/>
              </a:rPr>
              <a:t>r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spc="-8" dirty="0">
                <a:latin typeface="Times New Roman"/>
                <a:cs typeface="Times New Roman"/>
              </a:rPr>
              <a:t>g</a:t>
            </a:r>
            <a:r>
              <a:rPr sz="2174" spc="-31" dirty="0">
                <a:latin typeface="Times New Roman"/>
                <a:cs typeface="Times New Roman"/>
              </a:rPr>
              <a:t>r</a:t>
            </a:r>
            <a:r>
              <a:rPr sz="2174" spc="-4" dirty="0">
                <a:latin typeface="Times New Roman"/>
                <a:cs typeface="Times New Roman"/>
              </a:rPr>
              <a:t>a</a:t>
            </a:r>
            <a:r>
              <a:rPr sz="2174" dirty="0">
                <a:latin typeface="Times New Roman"/>
                <a:cs typeface="Times New Roman"/>
              </a:rPr>
              <a:t>m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95842" y="5939848"/>
            <a:ext cx="1107771" cy="6304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4380" marR="262351" algn="ctr">
              <a:lnSpc>
                <a:spcPts val="2310"/>
              </a:lnSpc>
              <a:spcBef>
                <a:spcPts val="115"/>
              </a:spcBef>
            </a:pPr>
            <a:r>
              <a:rPr sz="2174" dirty="0">
                <a:latin typeface="Times New Roman"/>
                <a:cs typeface="Times New Roman"/>
              </a:rPr>
              <a:t>D</a:t>
            </a:r>
            <a:r>
              <a:rPr sz="2174" spc="-26" dirty="0">
                <a:latin typeface="Times New Roman"/>
                <a:cs typeface="Times New Roman"/>
              </a:rPr>
              <a:t>a</a:t>
            </a:r>
            <a:r>
              <a:rPr sz="2174" spc="-13" dirty="0">
                <a:latin typeface="Times New Roman"/>
                <a:cs typeface="Times New Roman"/>
              </a:rPr>
              <a:t>t</a:t>
            </a:r>
            <a:r>
              <a:rPr sz="2174" dirty="0">
                <a:latin typeface="Times New Roman"/>
                <a:cs typeface="Times New Roman"/>
              </a:rPr>
              <a:t>a</a:t>
            </a:r>
            <a:endParaRPr sz="2174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</a:pPr>
            <a:r>
              <a:rPr sz="2174" spc="-4" dirty="0">
                <a:latin typeface="Times New Roman"/>
                <a:cs typeface="Times New Roman"/>
              </a:rPr>
              <a:t>S</a:t>
            </a:r>
            <a:r>
              <a:rPr sz="2174" spc="8" dirty="0">
                <a:latin typeface="Times New Roman"/>
                <a:cs typeface="Times New Roman"/>
              </a:rPr>
              <a:t>t</a:t>
            </a:r>
            <a:r>
              <a:rPr sz="2174" spc="-8" dirty="0">
                <a:latin typeface="Times New Roman"/>
                <a:cs typeface="Times New Roman"/>
              </a:rPr>
              <a:t>r</a:t>
            </a:r>
            <a:r>
              <a:rPr sz="2174" spc="8" dirty="0">
                <a:latin typeface="Times New Roman"/>
                <a:cs typeface="Times New Roman"/>
              </a:rPr>
              <a:t>u</a:t>
            </a:r>
            <a:r>
              <a:rPr sz="2174" spc="4" dirty="0">
                <a:latin typeface="Times New Roman"/>
                <a:cs typeface="Times New Roman"/>
              </a:rPr>
              <a:t>c</a:t>
            </a:r>
            <a:r>
              <a:rPr sz="2174" spc="-13" dirty="0">
                <a:latin typeface="Times New Roman"/>
                <a:cs typeface="Times New Roman"/>
              </a:rPr>
              <a:t>t</a:t>
            </a:r>
            <a:r>
              <a:rPr sz="2174" spc="8" dirty="0">
                <a:latin typeface="Times New Roman"/>
                <a:cs typeface="Times New Roman"/>
              </a:rPr>
              <a:t>u</a:t>
            </a:r>
            <a:r>
              <a:rPr sz="2174" spc="-31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e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23897" y="5974368"/>
            <a:ext cx="1397187" cy="630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742" marR="17348">
              <a:lnSpc>
                <a:spcPts val="2310"/>
              </a:lnSpc>
              <a:spcBef>
                <a:spcPts val="115"/>
              </a:spcBef>
            </a:pPr>
            <a:r>
              <a:rPr sz="2174" dirty="0">
                <a:latin typeface="Times New Roman"/>
                <a:cs typeface="Times New Roman"/>
              </a:rPr>
              <a:t>D</a:t>
            </a:r>
            <a:r>
              <a:rPr sz="2174" spc="4" dirty="0">
                <a:latin typeface="Times New Roman"/>
                <a:cs typeface="Times New Roman"/>
              </a:rPr>
              <a:t>oc</a:t>
            </a:r>
            <a:r>
              <a:rPr sz="2174" spc="8" dirty="0">
                <a:latin typeface="Times New Roman"/>
                <a:cs typeface="Times New Roman"/>
              </a:rPr>
              <a:t>u</a:t>
            </a:r>
            <a:r>
              <a:rPr sz="2174" spc="-4" dirty="0">
                <a:latin typeface="Times New Roman"/>
                <a:cs typeface="Times New Roman"/>
              </a:rPr>
              <a:t>me</a:t>
            </a:r>
            <a:r>
              <a:rPr sz="2174" spc="-13" dirty="0">
                <a:latin typeface="Times New Roman"/>
                <a:cs typeface="Times New Roman"/>
              </a:rPr>
              <a:t>nt</a:t>
            </a:r>
            <a:r>
              <a:rPr sz="2174" dirty="0">
                <a:latin typeface="Times New Roman"/>
                <a:cs typeface="Times New Roman"/>
              </a:rPr>
              <a:t>s</a:t>
            </a:r>
          </a:p>
          <a:p>
            <a:pPr marL="11506">
              <a:lnSpc>
                <a:spcPct val="95825"/>
              </a:lnSpc>
            </a:pPr>
            <a:r>
              <a:rPr sz="2174" spc="17" dirty="0">
                <a:latin typeface="Times New Roman"/>
                <a:cs typeface="Times New Roman"/>
              </a:rPr>
              <a:t>S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spc="-13" dirty="0">
                <a:latin typeface="Times New Roman"/>
                <a:cs typeface="Times New Roman"/>
              </a:rPr>
              <a:t>f</a:t>
            </a:r>
            <a:r>
              <a:rPr sz="2174" dirty="0">
                <a:latin typeface="Times New Roman"/>
                <a:cs typeface="Times New Roman"/>
              </a:rPr>
              <a:t>t</a:t>
            </a:r>
            <a:r>
              <a:rPr sz="2174" spc="-70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&amp; H</a:t>
            </a:r>
            <a:r>
              <a:rPr sz="2174" spc="-4" dirty="0">
                <a:latin typeface="Times New Roman"/>
                <a:cs typeface="Times New Roman"/>
              </a:rPr>
              <a:t>a</a:t>
            </a:r>
            <a:r>
              <a:rPr sz="2174" spc="-31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124344" y="1020185"/>
            <a:ext cx="7939630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sp>
        <p:nvSpPr>
          <p:cNvPr id="54" name="Footer Placeholder 4">
            <a:extLst>
              <a:ext uri="{FF2B5EF4-FFF2-40B4-BE49-F238E27FC236}">
                <a16:creationId xmlns:a16="http://schemas.microsoft.com/office/drawing/2014/main" id="{B7ACB292-1344-F749-8410-BA5EA46F354A}"/>
              </a:ext>
            </a:extLst>
          </p:cNvPr>
          <p:cNvSpPr txBox="1">
            <a:spLocks/>
          </p:cNvSpPr>
          <p:nvPr/>
        </p:nvSpPr>
        <p:spPr>
          <a:xfrm>
            <a:off x="2538584" y="6578444"/>
            <a:ext cx="8906195" cy="330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sz="1268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087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76A1B5-54A4-4040-9664-347EA808F254}"/>
              </a:ext>
            </a:extLst>
          </p:cNvPr>
          <p:cNvSpPr txBox="1"/>
          <p:nvPr/>
        </p:nvSpPr>
        <p:spPr>
          <a:xfrm>
            <a:off x="2928435" y="1585046"/>
            <a:ext cx="7091268" cy="292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spc="-8" dirty="0">
                <a:latin typeface="Times New Roman"/>
                <a:cs typeface="Times New Roman"/>
                <a:sym typeface="Palatino"/>
              </a:rPr>
              <a:t>instructions (computer programs) that when executed provide desired features, function, and performance; 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spc="-8" dirty="0">
                <a:latin typeface="Times New Roman"/>
                <a:cs typeface="Times New Roman"/>
                <a:sym typeface="Palatino"/>
              </a:rPr>
              <a:t>data structures that enable the programs to adequately manipulate information and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spc="-8" dirty="0">
                <a:latin typeface="Times New Roman"/>
                <a:cs typeface="Times New Roman"/>
                <a:sym typeface="Palatino"/>
              </a:rPr>
              <a:t>documentation that describes the operation and use of the programs. </a:t>
            </a:r>
          </a:p>
          <a:p>
            <a:endParaRPr lang="en-US" sz="2400" spc="-8" dirty="0">
              <a:latin typeface="Times New Roman"/>
              <a:cs typeface="Times New Roman"/>
              <a:sym typeface="Palatin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01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bject 111"/>
          <p:cNvSpPr txBox="1"/>
          <p:nvPr/>
        </p:nvSpPr>
        <p:spPr>
          <a:xfrm>
            <a:off x="6163198" y="6186007"/>
            <a:ext cx="4073376" cy="3452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820">
              <a:lnSpc>
                <a:spcPct val="95825"/>
              </a:lnSpc>
              <a:spcBef>
                <a:spcPts val="381"/>
              </a:spcBef>
            </a:pPr>
            <a:r>
              <a:rPr sz="1631" spc="-8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63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631" spc="-26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63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631" spc="8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631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1631" spc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31" spc="13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631" spc="-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631" spc="-1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631" spc="8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31" spc="-13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631" spc="8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31" spc="-8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631" spc="-23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3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31" spc="-13" dirty="0">
                <a:solidFill>
                  <a:srgbClr val="FFFFFF"/>
                </a:solidFill>
                <a:latin typeface="Times New Roman"/>
                <a:cs typeface="Times New Roman"/>
              </a:rPr>
              <a:t> o</a:t>
            </a:r>
            <a:r>
              <a:rPr sz="1631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63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31" spc="-13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31" spc="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631" dirty="0">
                <a:solidFill>
                  <a:srgbClr val="FFFFFF"/>
                </a:solidFill>
                <a:latin typeface="Times New Roman"/>
                <a:cs typeface="Times New Roman"/>
              </a:rPr>
              <a:t>gi</a:t>
            </a:r>
            <a:r>
              <a:rPr sz="1631" spc="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631" spc="4" dirty="0">
                <a:solidFill>
                  <a:srgbClr val="FFFFFF"/>
                </a:solidFill>
                <a:latin typeface="Times New Roman"/>
                <a:cs typeface="Times New Roman"/>
              </a:rPr>
              <a:t>ee</a:t>
            </a:r>
            <a:r>
              <a:rPr sz="1631" spc="-13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63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631" spc="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631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1631" spc="-3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31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1631" spc="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31" spc="-14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31" spc="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31" spc="-4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631" spc="-8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631" spc="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631" spc="4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631" spc="-13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631" spc="4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631" dirty="0">
                <a:solidFill>
                  <a:srgbClr val="FFFFFF"/>
                </a:solidFill>
                <a:latin typeface="Times New Roman"/>
                <a:cs typeface="Times New Roman"/>
              </a:rPr>
              <a:t>gy</a:t>
            </a:r>
            <a:endParaRPr sz="1631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2124344" y="1146759"/>
            <a:ext cx="7939630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2" name="object 22"/>
          <p:cNvSpPr/>
          <p:nvPr/>
        </p:nvSpPr>
        <p:spPr>
          <a:xfrm>
            <a:off x="4360000" y="3347072"/>
            <a:ext cx="288587" cy="296873"/>
          </a:xfrm>
          <a:custGeom>
            <a:avLst/>
            <a:gdLst/>
            <a:ahLst/>
            <a:cxnLst/>
            <a:rect l="l" t="t" r="r" b="b"/>
            <a:pathLst>
              <a:path w="318515" h="327660">
                <a:moveTo>
                  <a:pt x="160019" y="24384"/>
                </a:moveTo>
                <a:lnTo>
                  <a:pt x="146304" y="12192"/>
                </a:lnTo>
                <a:lnTo>
                  <a:pt x="146304" y="85344"/>
                </a:lnTo>
                <a:lnTo>
                  <a:pt x="160019" y="85344"/>
                </a:lnTo>
                <a:lnTo>
                  <a:pt x="160019" y="24384"/>
                </a:lnTo>
                <a:close/>
              </a:path>
              <a:path w="318515" h="327660">
                <a:moveTo>
                  <a:pt x="172211" y="4572"/>
                </a:moveTo>
                <a:lnTo>
                  <a:pt x="166116" y="0"/>
                </a:lnTo>
                <a:lnTo>
                  <a:pt x="0" y="0"/>
                </a:lnTo>
                <a:lnTo>
                  <a:pt x="0" y="24384"/>
                </a:lnTo>
                <a:lnTo>
                  <a:pt x="146304" y="24384"/>
                </a:lnTo>
                <a:lnTo>
                  <a:pt x="146304" y="12192"/>
                </a:lnTo>
                <a:lnTo>
                  <a:pt x="160019" y="24384"/>
                </a:lnTo>
                <a:lnTo>
                  <a:pt x="160019" y="85344"/>
                </a:lnTo>
                <a:lnTo>
                  <a:pt x="172211" y="85344"/>
                </a:lnTo>
                <a:lnTo>
                  <a:pt x="172211" y="4572"/>
                </a:lnTo>
                <a:close/>
              </a:path>
            </a:pathLst>
          </a:custGeom>
          <a:solidFill>
            <a:srgbClr val="4674A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3" name="object 23"/>
          <p:cNvSpPr/>
          <p:nvPr/>
        </p:nvSpPr>
        <p:spPr>
          <a:xfrm>
            <a:off x="4516031" y="3072292"/>
            <a:ext cx="132556" cy="23473"/>
          </a:xfrm>
          <a:custGeom>
            <a:avLst/>
            <a:gdLst/>
            <a:ahLst/>
            <a:cxnLst/>
            <a:rect l="l" t="t" r="r" b="b"/>
            <a:pathLst>
              <a:path w="146303" h="25907">
                <a:moveTo>
                  <a:pt x="0" y="25907"/>
                </a:moveTo>
                <a:lnTo>
                  <a:pt x="0" y="12192"/>
                </a:lnTo>
                <a:lnTo>
                  <a:pt x="146303" y="0"/>
                </a:lnTo>
                <a:lnTo>
                  <a:pt x="146303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4674A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4" name="object 24"/>
          <p:cNvSpPr/>
          <p:nvPr/>
        </p:nvSpPr>
        <p:spPr>
          <a:xfrm>
            <a:off x="4360000" y="3072292"/>
            <a:ext cx="288587" cy="296873"/>
          </a:xfrm>
          <a:custGeom>
            <a:avLst/>
            <a:gdLst/>
            <a:ahLst/>
            <a:cxnLst/>
            <a:rect l="l" t="t" r="r" b="b"/>
            <a:pathLst>
              <a:path w="318515" h="327660">
                <a:moveTo>
                  <a:pt x="0" y="303275"/>
                </a:moveTo>
                <a:lnTo>
                  <a:pt x="146304" y="303276"/>
                </a:lnTo>
                <a:lnTo>
                  <a:pt x="146304" y="315467"/>
                </a:lnTo>
                <a:lnTo>
                  <a:pt x="160019" y="303275"/>
                </a:lnTo>
                <a:lnTo>
                  <a:pt x="160019" y="0"/>
                </a:lnTo>
                <a:lnTo>
                  <a:pt x="318515" y="0"/>
                </a:lnTo>
                <a:lnTo>
                  <a:pt x="172211" y="12192"/>
                </a:lnTo>
                <a:lnTo>
                  <a:pt x="172211" y="323087"/>
                </a:lnTo>
                <a:lnTo>
                  <a:pt x="166116" y="327659"/>
                </a:lnTo>
                <a:lnTo>
                  <a:pt x="0" y="327659"/>
                </a:lnTo>
                <a:lnTo>
                  <a:pt x="0" y="303275"/>
                </a:lnTo>
                <a:close/>
              </a:path>
            </a:pathLst>
          </a:custGeom>
          <a:solidFill>
            <a:srgbClr val="4674A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0" name="object 30"/>
          <p:cNvSpPr/>
          <p:nvPr/>
        </p:nvSpPr>
        <p:spPr>
          <a:xfrm>
            <a:off x="4492557" y="1988360"/>
            <a:ext cx="156030" cy="559225"/>
          </a:xfrm>
          <a:custGeom>
            <a:avLst/>
            <a:gdLst/>
            <a:ahLst/>
            <a:cxnLst/>
            <a:rect l="l" t="t" r="r" b="b"/>
            <a:pathLst>
              <a:path w="172211" h="617219">
                <a:moveTo>
                  <a:pt x="13715" y="617219"/>
                </a:moveTo>
                <a:lnTo>
                  <a:pt x="6096" y="617219"/>
                </a:lnTo>
                <a:lnTo>
                  <a:pt x="0" y="611123"/>
                </a:lnTo>
                <a:lnTo>
                  <a:pt x="0" y="0"/>
                </a:lnTo>
                <a:lnTo>
                  <a:pt x="13715" y="12192"/>
                </a:lnTo>
                <a:lnTo>
                  <a:pt x="13715" y="591312"/>
                </a:lnTo>
                <a:lnTo>
                  <a:pt x="25908" y="605027"/>
                </a:lnTo>
                <a:lnTo>
                  <a:pt x="172211" y="617219"/>
                </a:lnTo>
                <a:lnTo>
                  <a:pt x="13715" y="617219"/>
                </a:lnTo>
                <a:close/>
              </a:path>
            </a:pathLst>
          </a:custGeom>
          <a:solidFill>
            <a:srgbClr val="4674A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1" name="object 31"/>
          <p:cNvSpPr/>
          <p:nvPr/>
        </p:nvSpPr>
        <p:spPr>
          <a:xfrm>
            <a:off x="4360000" y="1975933"/>
            <a:ext cx="288587" cy="571653"/>
          </a:xfrm>
          <a:custGeom>
            <a:avLst/>
            <a:gdLst/>
            <a:ahLst/>
            <a:cxnLst/>
            <a:rect l="l" t="t" r="r" b="b"/>
            <a:pathLst>
              <a:path w="318515" h="630935">
                <a:moveTo>
                  <a:pt x="146304" y="25908"/>
                </a:moveTo>
                <a:lnTo>
                  <a:pt x="0" y="25908"/>
                </a:lnTo>
                <a:lnTo>
                  <a:pt x="0" y="0"/>
                </a:lnTo>
                <a:lnTo>
                  <a:pt x="166116" y="0"/>
                </a:lnTo>
                <a:lnTo>
                  <a:pt x="172211" y="6096"/>
                </a:lnTo>
                <a:lnTo>
                  <a:pt x="172211" y="605027"/>
                </a:lnTo>
                <a:lnTo>
                  <a:pt x="318515" y="605028"/>
                </a:lnTo>
                <a:lnTo>
                  <a:pt x="318515" y="630935"/>
                </a:lnTo>
                <a:lnTo>
                  <a:pt x="172211" y="618743"/>
                </a:lnTo>
                <a:lnTo>
                  <a:pt x="160019" y="605028"/>
                </a:lnTo>
                <a:lnTo>
                  <a:pt x="160019" y="25908"/>
                </a:lnTo>
                <a:lnTo>
                  <a:pt x="146304" y="13716"/>
                </a:lnTo>
                <a:lnTo>
                  <a:pt x="146304" y="25908"/>
                </a:lnTo>
                <a:close/>
              </a:path>
            </a:pathLst>
          </a:custGeom>
          <a:solidFill>
            <a:srgbClr val="4674A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2" name="object 32"/>
          <p:cNvSpPr/>
          <p:nvPr/>
        </p:nvSpPr>
        <p:spPr>
          <a:xfrm>
            <a:off x="4359999" y="1987669"/>
            <a:ext cx="288588" cy="0"/>
          </a:xfrm>
          <a:custGeom>
            <a:avLst/>
            <a:gdLst/>
            <a:ahLst/>
            <a:cxnLst/>
            <a:rect l="l" t="t" r="r" b="b"/>
            <a:pathLst>
              <a:path w="318516">
                <a:moveTo>
                  <a:pt x="0" y="0"/>
                </a:moveTo>
                <a:lnTo>
                  <a:pt x="318516" y="0"/>
                </a:lnTo>
              </a:path>
            </a:pathLst>
          </a:custGeom>
          <a:ln w="27177">
            <a:solidFill>
              <a:srgbClr val="467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3" name="object 33"/>
          <p:cNvSpPr/>
          <p:nvPr/>
        </p:nvSpPr>
        <p:spPr>
          <a:xfrm>
            <a:off x="4360000" y="1427753"/>
            <a:ext cx="288587" cy="571653"/>
          </a:xfrm>
          <a:custGeom>
            <a:avLst/>
            <a:gdLst/>
            <a:ahLst/>
            <a:cxnLst/>
            <a:rect l="l" t="t" r="r" b="b"/>
            <a:pathLst>
              <a:path w="318515" h="630936">
                <a:moveTo>
                  <a:pt x="172211" y="25908"/>
                </a:moveTo>
                <a:lnTo>
                  <a:pt x="172211" y="13715"/>
                </a:lnTo>
                <a:lnTo>
                  <a:pt x="318515" y="0"/>
                </a:lnTo>
                <a:lnTo>
                  <a:pt x="318515" y="25908"/>
                </a:lnTo>
                <a:lnTo>
                  <a:pt x="172211" y="25908"/>
                </a:lnTo>
                <a:close/>
              </a:path>
              <a:path w="318515" h="630936">
                <a:moveTo>
                  <a:pt x="0" y="605027"/>
                </a:moveTo>
                <a:lnTo>
                  <a:pt x="146304" y="605027"/>
                </a:lnTo>
                <a:lnTo>
                  <a:pt x="146304" y="618743"/>
                </a:lnTo>
                <a:lnTo>
                  <a:pt x="160019" y="605027"/>
                </a:lnTo>
                <a:lnTo>
                  <a:pt x="160019" y="0"/>
                </a:lnTo>
                <a:lnTo>
                  <a:pt x="318515" y="0"/>
                </a:lnTo>
                <a:lnTo>
                  <a:pt x="172211" y="13715"/>
                </a:lnTo>
                <a:lnTo>
                  <a:pt x="172211" y="624839"/>
                </a:lnTo>
                <a:lnTo>
                  <a:pt x="166116" y="630935"/>
                </a:lnTo>
                <a:lnTo>
                  <a:pt x="0" y="630935"/>
                </a:lnTo>
                <a:lnTo>
                  <a:pt x="0" y="605027"/>
                </a:lnTo>
                <a:close/>
              </a:path>
              <a:path w="318515" h="630936">
                <a:moveTo>
                  <a:pt x="160019" y="605027"/>
                </a:moveTo>
                <a:lnTo>
                  <a:pt x="146304" y="618743"/>
                </a:lnTo>
                <a:lnTo>
                  <a:pt x="146304" y="6095"/>
                </a:lnTo>
                <a:lnTo>
                  <a:pt x="152400" y="0"/>
                </a:lnTo>
                <a:lnTo>
                  <a:pt x="160019" y="0"/>
                </a:lnTo>
                <a:lnTo>
                  <a:pt x="160019" y="605027"/>
                </a:lnTo>
                <a:close/>
              </a:path>
            </a:pathLst>
          </a:custGeom>
          <a:solidFill>
            <a:srgbClr val="4674A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8" name="object 38"/>
          <p:cNvSpPr/>
          <p:nvPr/>
        </p:nvSpPr>
        <p:spPr>
          <a:xfrm>
            <a:off x="4648588" y="1231678"/>
            <a:ext cx="3083338" cy="426669"/>
          </a:xfrm>
          <a:custGeom>
            <a:avLst/>
            <a:gdLst/>
            <a:ahLst/>
            <a:cxnLst/>
            <a:rect l="l" t="t" r="r" b="b"/>
            <a:pathLst>
              <a:path w="3403092" h="470916">
                <a:moveTo>
                  <a:pt x="12192" y="458723"/>
                </a:moveTo>
                <a:lnTo>
                  <a:pt x="3403092" y="458724"/>
                </a:lnTo>
                <a:lnTo>
                  <a:pt x="3403092" y="470916"/>
                </a:lnTo>
                <a:lnTo>
                  <a:pt x="12192" y="470916"/>
                </a:lnTo>
                <a:lnTo>
                  <a:pt x="0" y="458723"/>
                </a:lnTo>
                <a:lnTo>
                  <a:pt x="12191" y="0"/>
                </a:lnTo>
                <a:lnTo>
                  <a:pt x="12192" y="458723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9" name="object 39"/>
          <p:cNvSpPr/>
          <p:nvPr/>
        </p:nvSpPr>
        <p:spPr>
          <a:xfrm>
            <a:off x="4636160" y="1208205"/>
            <a:ext cx="3106812" cy="462569"/>
          </a:xfrm>
          <a:custGeom>
            <a:avLst/>
            <a:gdLst/>
            <a:ahLst/>
            <a:cxnLst/>
            <a:rect l="l" t="t" r="r" b="b"/>
            <a:pathLst>
              <a:path w="3429000" h="510539">
                <a:moveTo>
                  <a:pt x="6096" y="0"/>
                </a:moveTo>
                <a:lnTo>
                  <a:pt x="3429000" y="0"/>
                </a:lnTo>
                <a:lnTo>
                  <a:pt x="3416808" y="13715"/>
                </a:lnTo>
                <a:lnTo>
                  <a:pt x="3429000" y="25907"/>
                </a:lnTo>
                <a:lnTo>
                  <a:pt x="3429000" y="510539"/>
                </a:lnTo>
                <a:lnTo>
                  <a:pt x="13716" y="510539"/>
                </a:lnTo>
                <a:lnTo>
                  <a:pt x="13716" y="25907"/>
                </a:lnTo>
                <a:lnTo>
                  <a:pt x="25908" y="13715"/>
                </a:lnTo>
                <a:lnTo>
                  <a:pt x="25907" y="25907"/>
                </a:lnTo>
                <a:lnTo>
                  <a:pt x="13716" y="484631"/>
                </a:lnTo>
                <a:lnTo>
                  <a:pt x="25908" y="496824"/>
                </a:lnTo>
                <a:lnTo>
                  <a:pt x="3416808" y="496824"/>
                </a:lnTo>
                <a:lnTo>
                  <a:pt x="3416808" y="25907"/>
                </a:lnTo>
                <a:lnTo>
                  <a:pt x="25907" y="25907"/>
                </a:lnTo>
                <a:lnTo>
                  <a:pt x="25908" y="13715"/>
                </a:lnTo>
                <a:lnTo>
                  <a:pt x="13716" y="25907"/>
                </a:lnTo>
                <a:lnTo>
                  <a:pt x="13716" y="510539"/>
                </a:lnTo>
                <a:lnTo>
                  <a:pt x="6096" y="510539"/>
                </a:lnTo>
                <a:lnTo>
                  <a:pt x="0" y="504443"/>
                </a:lnTo>
                <a:lnTo>
                  <a:pt x="0" y="6095"/>
                </a:lnTo>
                <a:lnTo>
                  <a:pt x="6096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0" name="object 40"/>
          <p:cNvSpPr/>
          <p:nvPr/>
        </p:nvSpPr>
        <p:spPr>
          <a:xfrm>
            <a:off x="7731926" y="1208205"/>
            <a:ext cx="23474" cy="462569"/>
          </a:xfrm>
          <a:custGeom>
            <a:avLst/>
            <a:gdLst/>
            <a:ahLst/>
            <a:cxnLst/>
            <a:rect l="l" t="t" r="r" b="b"/>
            <a:pathLst>
              <a:path w="25908" h="510539">
                <a:moveTo>
                  <a:pt x="12191" y="510539"/>
                </a:moveTo>
                <a:lnTo>
                  <a:pt x="12191" y="25907"/>
                </a:lnTo>
                <a:lnTo>
                  <a:pt x="0" y="13715"/>
                </a:lnTo>
                <a:lnTo>
                  <a:pt x="12191" y="0"/>
                </a:lnTo>
                <a:lnTo>
                  <a:pt x="19811" y="0"/>
                </a:lnTo>
                <a:lnTo>
                  <a:pt x="25908" y="6095"/>
                </a:lnTo>
                <a:lnTo>
                  <a:pt x="25908" y="504443"/>
                </a:lnTo>
                <a:lnTo>
                  <a:pt x="19811" y="510539"/>
                </a:lnTo>
                <a:lnTo>
                  <a:pt x="12191" y="510539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1" name="object 41"/>
          <p:cNvSpPr/>
          <p:nvPr/>
        </p:nvSpPr>
        <p:spPr>
          <a:xfrm>
            <a:off x="4648588" y="1779858"/>
            <a:ext cx="3083338" cy="426669"/>
          </a:xfrm>
          <a:custGeom>
            <a:avLst/>
            <a:gdLst/>
            <a:ahLst/>
            <a:cxnLst/>
            <a:rect l="l" t="t" r="r" b="b"/>
            <a:pathLst>
              <a:path w="3403092" h="470916">
                <a:moveTo>
                  <a:pt x="12192" y="458723"/>
                </a:moveTo>
                <a:lnTo>
                  <a:pt x="3403092" y="458724"/>
                </a:lnTo>
                <a:lnTo>
                  <a:pt x="3403092" y="470916"/>
                </a:lnTo>
                <a:lnTo>
                  <a:pt x="12192" y="470916"/>
                </a:lnTo>
                <a:lnTo>
                  <a:pt x="0" y="458723"/>
                </a:lnTo>
                <a:lnTo>
                  <a:pt x="12191" y="0"/>
                </a:lnTo>
                <a:lnTo>
                  <a:pt x="12192" y="458723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2" name="object 42"/>
          <p:cNvSpPr/>
          <p:nvPr/>
        </p:nvSpPr>
        <p:spPr>
          <a:xfrm>
            <a:off x="4636160" y="1756385"/>
            <a:ext cx="3106812" cy="462569"/>
          </a:xfrm>
          <a:custGeom>
            <a:avLst/>
            <a:gdLst/>
            <a:ahLst/>
            <a:cxnLst/>
            <a:rect l="l" t="t" r="r" b="b"/>
            <a:pathLst>
              <a:path w="3429000" h="510539">
                <a:moveTo>
                  <a:pt x="6096" y="0"/>
                </a:moveTo>
                <a:lnTo>
                  <a:pt x="3429000" y="0"/>
                </a:lnTo>
                <a:lnTo>
                  <a:pt x="3416808" y="13715"/>
                </a:lnTo>
                <a:lnTo>
                  <a:pt x="3429000" y="25907"/>
                </a:lnTo>
                <a:lnTo>
                  <a:pt x="3429000" y="510539"/>
                </a:lnTo>
                <a:lnTo>
                  <a:pt x="13716" y="510539"/>
                </a:lnTo>
                <a:lnTo>
                  <a:pt x="13716" y="25907"/>
                </a:lnTo>
                <a:lnTo>
                  <a:pt x="25908" y="13715"/>
                </a:lnTo>
                <a:lnTo>
                  <a:pt x="25907" y="25907"/>
                </a:lnTo>
                <a:lnTo>
                  <a:pt x="13716" y="484631"/>
                </a:lnTo>
                <a:lnTo>
                  <a:pt x="25908" y="496824"/>
                </a:lnTo>
                <a:lnTo>
                  <a:pt x="3416808" y="496824"/>
                </a:lnTo>
                <a:lnTo>
                  <a:pt x="3416808" y="25907"/>
                </a:lnTo>
                <a:lnTo>
                  <a:pt x="25907" y="25907"/>
                </a:lnTo>
                <a:lnTo>
                  <a:pt x="25908" y="13715"/>
                </a:lnTo>
                <a:lnTo>
                  <a:pt x="13716" y="25907"/>
                </a:lnTo>
                <a:lnTo>
                  <a:pt x="13716" y="510539"/>
                </a:lnTo>
                <a:lnTo>
                  <a:pt x="6096" y="510539"/>
                </a:lnTo>
                <a:lnTo>
                  <a:pt x="0" y="504443"/>
                </a:lnTo>
                <a:lnTo>
                  <a:pt x="0" y="6095"/>
                </a:lnTo>
                <a:lnTo>
                  <a:pt x="6096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3" name="object 43"/>
          <p:cNvSpPr/>
          <p:nvPr/>
        </p:nvSpPr>
        <p:spPr>
          <a:xfrm>
            <a:off x="7731926" y="1756385"/>
            <a:ext cx="23474" cy="462569"/>
          </a:xfrm>
          <a:custGeom>
            <a:avLst/>
            <a:gdLst/>
            <a:ahLst/>
            <a:cxnLst/>
            <a:rect l="l" t="t" r="r" b="b"/>
            <a:pathLst>
              <a:path w="25908" h="510539">
                <a:moveTo>
                  <a:pt x="12191" y="510539"/>
                </a:moveTo>
                <a:lnTo>
                  <a:pt x="12191" y="25907"/>
                </a:lnTo>
                <a:lnTo>
                  <a:pt x="0" y="13715"/>
                </a:lnTo>
                <a:lnTo>
                  <a:pt x="12191" y="0"/>
                </a:lnTo>
                <a:lnTo>
                  <a:pt x="19811" y="0"/>
                </a:lnTo>
                <a:lnTo>
                  <a:pt x="25908" y="6095"/>
                </a:lnTo>
                <a:lnTo>
                  <a:pt x="25908" y="504443"/>
                </a:lnTo>
                <a:lnTo>
                  <a:pt x="19811" y="510539"/>
                </a:lnTo>
                <a:lnTo>
                  <a:pt x="12191" y="510539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4" name="object 44"/>
          <p:cNvSpPr/>
          <p:nvPr/>
        </p:nvSpPr>
        <p:spPr>
          <a:xfrm>
            <a:off x="4648588" y="2328038"/>
            <a:ext cx="3083338" cy="426669"/>
          </a:xfrm>
          <a:custGeom>
            <a:avLst/>
            <a:gdLst/>
            <a:ahLst/>
            <a:cxnLst/>
            <a:rect l="l" t="t" r="r" b="b"/>
            <a:pathLst>
              <a:path w="3403092" h="470916">
                <a:moveTo>
                  <a:pt x="12192" y="458723"/>
                </a:moveTo>
                <a:lnTo>
                  <a:pt x="3403092" y="458724"/>
                </a:lnTo>
                <a:lnTo>
                  <a:pt x="3403092" y="470916"/>
                </a:lnTo>
                <a:lnTo>
                  <a:pt x="12192" y="470916"/>
                </a:lnTo>
                <a:lnTo>
                  <a:pt x="0" y="458723"/>
                </a:lnTo>
                <a:lnTo>
                  <a:pt x="12191" y="0"/>
                </a:lnTo>
                <a:lnTo>
                  <a:pt x="12192" y="458723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5" name="object 45"/>
          <p:cNvSpPr/>
          <p:nvPr/>
        </p:nvSpPr>
        <p:spPr>
          <a:xfrm>
            <a:off x="4636160" y="2304565"/>
            <a:ext cx="3106812" cy="462569"/>
          </a:xfrm>
          <a:custGeom>
            <a:avLst/>
            <a:gdLst/>
            <a:ahLst/>
            <a:cxnLst/>
            <a:rect l="l" t="t" r="r" b="b"/>
            <a:pathLst>
              <a:path w="3429000" h="510539">
                <a:moveTo>
                  <a:pt x="6096" y="0"/>
                </a:moveTo>
                <a:lnTo>
                  <a:pt x="3429000" y="0"/>
                </a:lnTo>
                <a:lnTo>
                  <a:pt x="3416808" y="13715"/>
                </a:lnTo>
                <a:lnTo>
                  <a:pt x="3429000" y="25907"/>
                </a:lnTo>
                <a:lnTo>
                  <a:pt x="3429000" y="510539"/>
                </a:lnTo>
                <a:lnTo>
                  <a:pt x="13716" y="510539"/>
                </a:lnTo>
                <a:lnTo>
                  <a:pt x="13716" y="25907"/>
                </a:lnTo>
                <a:lnTo>
                  <a:pt x="25908" y="13715"/>
                </a:lnTo>
                <a:lnTo>
                  <a:pt x="25907" y="25907"/>
                </a:lnTo>
                <a:lnTo>
                  <a:pt x="13716" y="484631"/>
                </a:lnTo>
                <a:lnTo>
                  <a:pt x="25908" y="496824"/>
                </a:lnTo>
                <a:lnTo>
                  <a:pt x="3416808" y="496824"/>
                </a:lnTo>
                <a:lnTo>
                  <a:pt x="3416808" y="25907"/>
                </a:lnTo>
                <a:lnTo>
                  <a:pt x="25907" y="25907"/>
                </a:lnTo>
                <a:lnTo>
                  <a:pt x="25908" y="13715"/>
                </a:lnTo>
                <a:lnTo>
                  <a:pt x="13716" y="25907"/>
                </a:lnTo>
                <a:lnTo>
                  <a:pt x="13716" y="510539"/>
                </a:lnTo>
                <a:lnTo>
                  <a:pt x="6096" y="510539"/>
                </a:lnTo>
                <a:lnTo>
                  <a:pt x="0" y="504443"/>
                </a:lnTo>
                <a:lnTo>
                  <a:pt x="0" y="6095"/>
                </a:lnTo>
                <a:lnTo>
                  <a:pt x="6096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6" name="object 46"/>
          <p:cNvSpPr/>
          <p:nvPr/>
        </p:nvSpPr>
        <p:spPr>
          <a:xfrm>
            <a:off x="7731926" y="2304565"/>
            <a:ext cx="23474" cy="462569"/>
          </a:xfrm>
          <a:custGeom>
            <a:avLst/>
            <a:gdLst/>
            <a:ahLst/>
            <a:cxnLst/>
            <a:rect l="l" t="t" r="r" b="b"/>
            <a:pathLst>
              <a:path w="25908" h="510539">
                <a:moveTo>
                  <a:pt x="12191" y="510539"/>
                </a:moveTo>
                <a:lnTo>
                  <a:pt x="12191" y="25907"/>
                </a:lnTo>
                <a:lnTo>
                  <a:pt x="0" y="13715"/>
                </a:lnTo>
                <a:lnTo>
                  <a:pt x="12191" y="0"/>
                </a:lnTo>
                <a:lnTo>
                  <a:pt x="19811" y="0"/>
                </a:lnTo>
                <a:lnTo>
                  <a:pt x="25908" y="6095"/>
                </a:lnTo>
                <a:lnTo>
                  <a:pt x="25908" y="504443"/>
                </a:lnTo>
                <a:lnTo>
                  <a:pt x="19811" y="510539"/>
                </a:lnTo>
                <a:lnTo>
                  <a:pt x="12191" y="510539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1" name="object 51"/>
          <p:cNvSpPr/>
          <p:nvPr/>
        </p:nvSpPr>
        <p:spPr>
          <a:xfrm>
            <a:off x="4648588" y="2876218"/>
            <a:ext cx="3083338" cy="426669"/>
          </a:xfrm>
          <a:custGeom>
            <a:avLst/>
            <a:gdLst/>
            <a:ahLst/>
            <a:cxnLst/>
            <a:rect l="l" t="t" r="r" b="b"/>
            <a:pathLst>
              <a:path w="3403092" h="470916">
                <a:moveTo>
                  <a:pt x="12192" y="458723"/>
                </a:moveTo>
                <a:lnTo>
                  <a:pt x="3403092" y="458724"/>
                </a:lnTo>
                <a:lnTo>
                  <a:pt x="3403092" y="470916"/>
                </a:lnTo>
                <a:lnTo>
                  <a:pt x="12192" y="470916"/>
                </a:lnTo>
                <a:lnTo>
                  <a:pt x="0" y="458723"/>
                </a:lnTo>
                <a:lnTo>
                  <a:pt x="12191" y="0"/>
                </a:lnTo>
                <a:lnTo>
                  <a:pt x="12192" y="458723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2" name="object 52"/>
          <p:cNvSpPr/>
          <p:nvPr/>
        </p:nvSpPr>
        <p:spPr>
          <a:xfrm>
            <a:off x="4636160" y="2852744"/>
            <a:ext cx="3106812" cy="462569"/>
          </a:xfrm>
          <a:custGeom>
            <a:avLst/>
            <a:gdLst/>
            <a:ahLst/>
            <a:cxnLst/>
            <a:rect l="l" t="t" r="r" b="b"/>
            <a:pathLst>
              <a:path w="3429000" h="510539">
                <a:moveTo>
                  <a:pt x="6096" y="0"/>
                </a:moveTo>
                <a:lnTo>
                  <a:pt x="3429000" y="0"/>
                </a:lnTo>
                <a:lnTo>
                  <a:pt x="3416808" y="13715"/>
                </a:lnTo>
                <a:lnTo>
                  <a:pt x="3429000" y="25907"/>
                </a:lnTo>
                <a:lnTo>
                  <a:pt x="3429000" y="510539"/>
                </a:lnTo>
                <a:lnTo>
                  <a:pt x="13716" y="510539"/>
                </a:lnTo>
                <a:lnTo>
                  <a:pt x="13716" y="25907"/>
                </a:lnTo>
                <a:lnTo>
                  <a:pt x="25908" y="13715"/>
                </a:lnTo>
                <a:lnTo>
                  <a:pt x="25907" y="25907"/>
                </a:lnTo>
                <a:lnTo>
                  <a:pt x="13716" y="484631"/>
                </a:lnTo>
                <a:lnTo>
                  <a:pt x="25908" y="496824"/>
                </a:lnTo>
                <a:lnTo>
                  <a:pt x="3416808" y="496824"/>
                </a:lnTo>
                <a:lnTo>
                  <a:pt x="3416808" y="25907"/>
                </a:lnTo>
                <a:lnTo>
                  <a:pt x="25907" y="25907"/>
                </a:lnTo>
                <a:lnTo>
                  <a:pt x="25908" y="13715"/>
                </a:lnTo>
                <a:lnTo>
                  <a:pt x="13716" y="25907"/>
                </a:lnTo>
                <a:lnTo>
                  <a:pt x="13716" y="510539"/>
                </a:lnTo>
                <a:lnTo>
                  <a:pt x="6096" y="510539"/>
                </a:lnTo>
                <a:lnTo>
                  <a:pt x="0" y="504443"/>
                </a:lnTo>
                <a:lnTo>
                  <a:pt x="0" y="6095"/>
                </a:lnTo>
                <a:lnTo>
                  <a:pt x="6096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3" name="object 53"/>
          <p:cNvSpPr/>
          <p:nvPr/>
        </p:nvSpPr>
        <p:spPr>
          <a:xfrm>
            <a:off x="7731926" y="2852744"/>
            <a:ext cx="23474" cy="462569"/>
          </a:xfrm>
          <a:custGeom>
            <a:avLst/>
            <a:gdLst/>
            <a:ahLst/>
            <a:cxnLst/>
            <a:rect l="l" t="t" r="r" b="b"/>
            <a:pathLst>
              <a:path w="25908" h="510539">
                <a:moveTo>
                  <a:pt x="12191" y="510539"/>
                </a:moveTo>
                <a:lnTo>
                  <a:pt x="12191" y="25907"/>
                </a:lnTo>
                <a:lnTo>
                  <a:pt x="0" y="13715"/>
                </a:lnTo>
                <a:lnTo>
                  <a:pt x="12191" y="0"/>
                </a:lnTo>
                <a:lnTo>
                  <a:pt x="19811" y="0"/>
                </a:lnTo>
                <a:lnTo>
                  <a:pt x="25908" y="6095"/>
                </a:lnTo>
                <a:lnTo>
                  <a:pt x="25908" y="504443"/>
                </a:lnTo>
                <a:lnTo>
                  <a:pt x="19811" y="510539"/>
                </a:lnTo>
                <a:lnTo>
                  <a:pt x="12191" y="510539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4" name="object 54"/>
          <p:cNvSpPr/>
          <p:nvPr/>
        </p:nvSpPr>
        <p:spPr>
          <a:xfrm>
            <a:off x="4648588" y="3424396"/>
            <a:ext cx="3083338" cy="426669"/>
          </a:xfrm>
          <a:custGeom>
            <a:avLst/>
            <a:gdLst/>
            <a:ahLst/>
            <a:cxnLst/>
            <a:rect l="l" t="t" r="r" b="b"/>
            <a:pathLst>
              <a:path w="3403092" h="470916">
                <a:moveTo>
                  <a:pt x="12191" y="0"/>
                </a:moveTo>
                <a:lnTo>
                  <a:pt x="12191" y="0"/>
                </a:lnTo>
                <a:lnTo>
                  <a:pt x="12191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5" name="object 55"/>
          <p:cNvSpPr/>
          <p:nvPr/>
        </p:nvSpPr>
        <p:spPr>
          <a:xfrm>
            <a:off x="4636160" y="3400923"/>
            <a:ext cx="3106812" cy="462569"/>
          </a:xfrm>
          <a:custGeom>
            <a:avLst/>
            <a:gdLst/>
            <a:ahLst/>
            <a:cxnLst/>
            <a:rect l="l" t="t" r="r" b="b"/>
            <a:pathLst>
              <a:path w="3429000" h="510539">
                <a:moveTo>
                  <a:pt x="3416808" y="13715"/>
                </a:moveTo>
                <a:lnTo>
                  <a:pt x="3429000" y="0"/>
                </a:lnTo>
                <a:lnTo>
                  <a:pt x="6095" y="0"/>
                </a:lnTo>
                <a:lnTo>
                  <a:pt x="0" y="6095"/>
                </a:lnTo>
                <a:lnTo>
                  <a:pt x="0" y="25907"/>
                </a:lnTo>
                <a:lnTo>
                  <a:pt x="25907" y="25907"/>
                </a:lnTo>
                <a:lnTo>
                  <a:pt x="3416808" y="25907"/>
                </a:lnTo>
                <a:lnTo>
                  <a:pt x="3429000" y="25907"/>
                </a:lnTo>
                <a:lnTo>
                  <a:pt x="3416808" y="13715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6" name="object 56"/>
          <p:cNvSpPr/>
          <p:nvPr/>
        </p:nvSpPr>
        <p:spPr>
          <a:xfrm>
            <a:off x="7731926" y="3400923"/>
            <a:ext cx="23474" cy="462569"/>
          </a:xfrm>
          <a:custGeom>
            <a:avLst/>
            <a:gdLst/>
            <a:ahLst/>
            <a:cxnLst/>
            <a:rect l="l" t="t" r="r" b="b"/>
            <a:pathLst>
              <a:path w="25908" h="510539">
                <a:moveTo>
                  <a:pt x="25908" y="6095"/>
                </a:moveTo>
                <a:lnTo>
                  <a:pt x="19811" y="0"/>
                </a:lnTo>
                <a:lnTo>
                  <a:pt x="12191" y="0"/>
                </a:lnTo>
                <a:lnTo>
                  <a:pt x="0" y="13715"/>
                </a:lnTo>
                <a:lnTo>
                  <a:pt x="12191" y="25907"/>
                </a:lnTo>
                <a:lnTo>
                  <a:pt x="25908" y="25907"/>
                </a:lnTo>
                <a:lnTo>
                  <a:pt x="25908" y="6095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1" name="object 61"/>
          <p:cNvSpPr/>
          <p:nvPr/>
        </p:nvSpPr>
        <p:spPr>
          <a:xfrm>
            <a:off x="4360000" y="5539790"/>
            <a:ext cx="288587" cy="296873"/>
          </a:xfrm>
          <a:custGeom>
            <a:avLst/>
            <a:gdLst/>
            <a:ahLst/>
            <a:cxnLst/>
            <a:rect l="l" t="t" r="r" b="b"/>
            <a:pathLst>
              <a:path w="318515" h="327660">
                <a:moveTo>
                  <a:pt x="160019" y="327660"/>
                </a:moveTo>
                <a:lnTo>
                  <a:pt x="152400" y="327660"/>
                </a:lnTo>
                <a:lnTo>
                  <a:pt x="146304" y="321563"/>
                </a:lnTo>
                <a:lnTo>
                  <a:pt x="146304" y="12192"/>
                </a:lnTo>
                <a:lnTo>
                  <a:pt x="160019" y="24384"/>
                </a:lnTo>
                <a:lnTo>
                  <a:pt x="160019" y="301752"/>
                </a:lnTo>
                <a:lnTo>
                  <a:pt x="172211" y="313943"/>
                </a:lnTo>
                <a:lnTo>
                  <a:pt x="318515" y="327660"/>
                </a:lnTo>
                <a:lnTo>
                  <a:pt x="160019" y="327660"/>
                </a:lnTo>
                <a:close/>
              </a:path>
              <a:path w="318515" h="327660">
                <a:moveTo>
                  <a:pt x="146304" y="24384"/>
                </a:moveTo>
                <a:lnTo>
                  <a:pt x="0" y="24384"/>
                </a:lnTo>
                <a:lnTo>
                  <a:pt x="0" y="0"/>
                </a:lnTo>
                <a:lnTo>
                  <a:pt x="166116" y="0"/>
                </a:lnTo>
                <a:lnTo>
                  <a:pt x="172211" y="4572"/>
                </a:lnTo>
                <a:lnTo>
                  <a:pt x="172211" y="301751"/>
                </a:lnTo>
                <a:lnTo>
                  <a:pt x="318515" y="301752"/>
                </a:lnTo>
                <a:lnTo>
                  <a:pt x="318515" y="327660"/>
                </a:lnTo>
                <a:lnTo>
                  <a:pt x="172211" y="313943"/>
                </a:lnTo>
                <a:lnTo>
                  <a:pt x="160019" y="301752"/>
                </a:lnTo>
                <a:lnTo>
                  <a:pt x="160019" y="24384"/>
                </a:lnTo>
                <a:lnTo>
                  <a:pt x="146304" y="12192"/>
                </a:lnTo>
                <a:lnTo>
                  <a:pt x="146304" y="24384"/>
                </a:lnTo>
                <a:close/>
              </a:path>
            </a:pathLst>
          </a:custGeom>
          <a:solidFill>
            <a:srgbClr val="4674A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2" name="object 62"/>
          <p:cNvSpPr/>
          <p:nvPr/>
        </p:nvSpPr>
        <p:spPr>
          <a:xfrm>
            <a:off x="4516031" y="5265010"/>
            <a:ext cx="132556" cy="23473"/>
          </a:xfrm>
          <a:custGeom>
            <a:avLst/>
            <a:gdLst/>
            <a:ahLst/>
            <a:cxnLst/>
            <a:rect l="l" t="t" r="r" b="b"/>
            <a:pathLst>
              <a:path w="146303" h="25907">
                <a:moveTo>
                  <a:pt x="0" y="25907"/>
                </a:moveTo>
                <a:lnTo>
                  <a:pt x="0" y="12192"/>
                </a:lnTo>
                <a:lnTo>
                  <a:pt x="146303" y="0"/>
                </a:lnTo>
                <a:lnTo>
                  <a:pt x="146303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4674A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3" name="object 63"/>
          <p:cNvSpPr/>
          <p:nvPr/>
        </p:nvSpPr>
        <p:spPr>
          <a:xfrm>
            <a:off x="4360000" y="5265010"/>
            <a:ext cx="288587" cy="296873"/>
          </a:xfrm>
          <a:custGeom>
            <a:avLst/>
            <a:gdLst/>
            <a:ahLst/>
            <a:cxnLst/>
            <a:rect l="l" t="t" r="r" b="b"/>
            <a:pathLst>
              <a:path w="318515" h="327660">
                <a:moveTo>
                  <a:pt x="0" y="303275"/>
                </a:moveTo>
                <a:lnTo>
                  <a:pt x="146304" y="303276"/>
                </a:lnTo>
                <a:lnTo>
                  <a:pt x="146304" y="315467"/>
                </a:lnTo>
                <a:lnTo>
                  <a:pt x="160019" y="303275"/>
                </a:lnTo>
                <a:lnTo>
                  <a:pt x="160019" y="0"/>
                </a:lnTo>
                <a:lnTo>
                  <a:pt x="318515" y="0"/>
                </a:lnTo>
                <a:lnTo>
                  <a:pt x="172211" y="12192"/>
                </a:lnTo>
                <a:lnTo>
                  <a:pt x="172211" y="321563"/>
                </a:lnTo>
                <a:lnTo>
                  <a:pt x="166116" y="327659"/>
                </a:lnTo>
                <a:lnTo>
                  <a:pt x="0" y="327659"/>
                </a:lnTo>
                <a:lnTo>
                  <a:pt x="0" y="303275"/>
                </a:lnTo>
                <a:close/>
              </a:path>
            </a:pathLst>
          </a:custGeom>
          <a:solidFill>
            <a:srgbClr val="4674A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7" name="object 67"/>
          <p:cNvSpPr/>
          <p:nvPr/>
        </p:nvSpPr>
        <p:spPr>
          <a:xfrm>
            <a:off x="4360000" y="4443432"/>
            <a:ext cx="288587" cy="296873"/>
          </a:xfrm>
          <a:custGeom>
            <a:avLst/>
            <a:gdLst/>
            <a:ahLst/>
            <a:cxnLst/>
            <a:rect l="l" t="t" r="r" b="b"/>
            <a:pathLst>
              <a:path w="318515" h="327660">
                <a:moveTo>
                  <a:pt x="160019" y="327660"/>
                </a:moveTo>
                <a:lnTo>
                  <a:pt x="152400" y="327660"/>
                </a:lnTo>
                <a:lnTo>
                  <a:pt x="146304" y="321563"/>
                </a:lnTo>
                <a:lnTo>
                  <a:pt x="146304" y="12192"/>
                </a:lnTo>
                <a:lnTo>
                  <a:pt x="160019" y="24384"/>
                </a:lnTo>
                <a:lnTo>
                  <a:pt x="160019" y="301752"/>
                </a:lnTo>
                <a:lnTo>
                  <a:pt x="172211" y="313943"/>
                </a:lnTo>
                <a:lnTo>
                  <a:pt x="318515" y="327660"/>
                </a:lnTo>
                <a:lnTo>
                  <a:pt x="160019" y="327660"/>
                </a:lnTo>
                <a:close/>
              </a:path>
              <a:path w="318515" h="327660">
                <a:moveTo>
                  <a:pt x="146304" y="24384"/>
                </a:moveTo>
                <a:lnTo>
                  <a:pt x="0" y="24384"/>
                </a:lnTo>
                <a:lnTo>
                  <a:pt x="0" y="0"/>
                </a:lnTo>
                <a:lnTo>
                  <a:pt x="166116" y="0"/>
                </a:lnTo>
                <a:lnTo>
                  <a:pt x="172211" y="4572"/>
                </a:lnTo>
                <a:lnTo>
                  <a:pt x="172211" y="301751"/>
                </a:lnTo>
                <a:lnTo>
                  <a:pt x="318515" y="301752"/>
                </a:lnTo>
                <a:lnTo>
                  <a:pt x="318515" y="327660"/>
                </a:lnTo>
                <a:lnTo>
                  <a:pt x="172211" y="313943"/>
                </a:lnTo>
                <a:lnTo>
                  <a:pt x="160019" y="301752"/>
                </a:lnTo>
                <a:lnTo>
                  <a:pt x="160019" y="24384"/>
                </a:lnTo>
                <a:lnTo>
                  <a:pt x="146304" y="12192"/>
                </a:lnTo>
                <a:lnTo>
                  <a:pt x="146304" y="24384"/>
                </a:lnTo>
                <a:close/>
              </a:path>
            </a:pathLst>
          </a:custGeom>
          <a:solidFill>
            <a:srgbClr val="4674A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8" name="object 68"/>
          <p:cNvSpPr/>
          <p:nvPr/>
        </p:nvSpPr>
        <p:spPr>
          <a:xfrm>
            <a:off x="4516031" y="4168652"/>
            <a:ext cx="132556" cy="23473"/>
          </a:xfrm>
          <a:custGeom>
            <a:avLst/>
            <a:gdLst/>
            <a:ahLst/>
            <a:cxnLst/>
            <a:rect l="l" t="t" r="r" b="b"/>
            <a:pathLst>
              <a:path w="146303" h="25907">
                <a:moveTo>
                  <a:pt x="0" y="25907"/>
                </a:moveTo>
                <a:lnTo>
                  <a:pt x="0" y="12192"/>
                </a:lnTo>
                <a:lnTo>
                  <a:pt x="146303" y="0"/>
                </a:lnTo>
                <a:lnTo>
                  <a:pt x="146303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4674A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9" name="object 69"/>
          <p:cNvSpPr/>
          <p:nvPr/>
        </p:nvSpPr>
        <p:spPr>
          <a:xfrm>
            <a:off x="4360000" y="4168651"/>
            <a:ext cx="288587" cy="296873"/>
          </a:xfrm>
          <a:custGeom>
            <a:avLst/>
            <a:gdLst/>
            <a:ahLst/>
            <a:cxnLst/>
            <a:rect l="l" t="t" r="r" b="b"/>
            <a:pathLst>
              <a:path w="318515" h="327660">
                <a:moveTo>
                  <a:pt x="0" y="303275"/>
                </a:moveTo>
                <a:lnTo>
                  <a:pt x="146304" y="303276"/>
                </a:lnTo>
                <a:lnTo>
                  <a:pt x="146304" y="315467"/>
                </a:lnTo>
                <a:lnTo>
                  <a:pt x="160019" y="303275"/>
                </a:lnTo>
                <a:lnTo>
                  <a:pt x="160019" y="0"/>
                </a:lnTo>
                <a:lnTo>
                  <a:pt x="318515" y="0"/>
                </a:lnTo>
                <a:lnTo>
                  <a:pt x="172211" y="12192"/>
                </a:lnTo>
                <a:lnTo>
                  <a:pt x="172211" y="323087"/>
                </a:lnTo>
                <a:lnTo>
                  <a:pt x="166116" y="327659"/>
                </a:lnTo>
                <a:lnTo>
                  <a:pt x="0" y="327659"/>
                </a:lnTo>
                <a:lnTo>
                  <a:pt x="0" y="303275"/>
                </a:lnTo>
                <a:close/>
              </a:path>
            </a:pathLst>
          </a:custGeom>
          <a:solidFill>
            <a:srgbClr val="4674A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3" name="object 73"/>
          <p:cNvSpPr/>
          <p:nvPr/>
        </p:nvSpPr>
        <p:spPr>
          <a:xfrm>
            <a:off x="4360000" y="3347072"/>
            <a:ext cx="288587" cy="296873"/>
          </a:xfrm>
          <a:custGeom>
            <a:avLst/>
            <a:gdLst/>
            <a:ahLst/>
            <a:cxnLst/>
            <a:rect l="l" t="t" r="r" b="b"/>
            <a:pathLst>
              <a:path w="318515" h="327660">
                <a:moveTo>
                  <a:pt x="172211" y="313943"/>
                </a:moveTo>
                <a:lnTo>
                  <a:pt x="160019" y="301752"/>
                </a:lnTo>
                <a:lnTo>
                  <a:pt x="160019" y="85344"/>
                </a:lnTo>
                <a:lnTo>
                  <a:pt x="146304" y="85344"/>
                </a:lnTo>
                <a:lnTo>
                  <a:pt x="146304" y="321563"/>
                </a:lnTo>
                <a:lnTo>
                  <a:pt x="152400" y="327660"/>
                </a:lnTo>
                <a:lnTo>
                  <a:pt x="318515" y="327660"/>
                </a:lnTo>
                <a:lnTo>
                  <a:pt x="172211" y="313943"/>
                </a:lnTo>
                <a:close/>
              </a:path>
              <a:path w="318515" h="327660">
                <a:moveTo>
                  <a:pt x="318515" y="301752"/>
                </a:moveTo>
                <a:lnTo>
                  <a:pt x="172211" y="301751"/>
                </a:lnTo>
                <a:lnTo>
                  <a:pt x="172211" y="85344"/>
                </a:lnTo>
                <a:lnTo>
                  <a:pt x="160019" y="85344"/>
                </a:lnTo>
                <a:lnTo>
                  <a:pt x="160019" y="301752"/>
                </a:lnTo>
                <a:lnTo>
                  <a:pt x="172211" y="313943"/>
                </a:lnTo>
                <a:lnTo>
                  <a:pt x="318515" y="327660"/>
                </a:lnTo>
                <a:lnTo>
                  <a:pt x="318515" y="301752"/>
                </a:lnTo>
                <a:close/>
              </a:path>
            </a:pathLst>
          </a:custGeom>
          <a:solidFill>
            <a:srgbClr val="4674A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2" name="object 82"/>
          <p:cNvSpPr/>
          <p:nvPr/>
        </p:nvSpPr>
        <p:spPr>
          <a:xfrm>
            <a:off x="4648588" y="3424396"/>
            <a:ext cx="3094384" cy="426669"/>
          </a:xfrm>
          <a:custGeom>
            <a:avLst/>
            <a:gdLst/>
            <a:ahLst/>
            <a:cxnLst/>
            <a:rect l="l" t="t" r="r" b="b"/>
            <a:pathLst>
              <a:path w="3415283" h="470916">
                <a:moveTo>
                  <a:pt x="0" y="0"/>
                </a:moveTo>
                <a:lnTo>
                  <a:pt x="3415283" y="0"/>
                </a:lnTo>
                <a:lnTo>
                  <a:pt x="3415283" y="470916"/>
                </a:lnTo>
                <a:lnTo>
                  <a:pt x="0" y="4709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3" name="object 83"/>
          <p:cNvSpPr/>
          <p:nvPr/>
        </p:nvSpPr>
        <p:spPr>
          <a:xfrm>
            <a:off x="4648588" y="3424396"/>
            <a:ext cx="3083338" cy="426669"/>
          </a:xfrm>
          <a:custGeom>
            <a:avLst/>
            <a:gdLst/>
            <a:ahLst/>
            <a:cxnLst/>
            <a:rect l="l" t="t" r="r" b="b"/>
            <a:pathLst>
              <a:path w="3403092" h="470916">
                <a:moveTo>
                  <a:pt x="3403092" y="458724"/>
                </a:moveTo>
                <a:lnTo>
                  <a:pt x="12192" y="458723"/>
                </a:lnTo>
                <a:lnTo>
                  <a:pt x="12191" y="0"/>
                </a:lnTo>
                <a:lnTo>
                  <a:pt x="0" y="458723"/>
                </a:lnTo>
                <a:lnTo>
                  <a:pt x="12192" y="470916"/>
                </a:lnTo>
                <a:lnTo>
                  <a:pt x="3403092" y="470916"/>
                </a:lnTo>
                <a:lnTo>
                  <a:pt x="3403092" y="458724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4" name="object 84"/>
          <p:cNvSpPr/>
          <p:nvPr/>
        </p:nvSpPr>
        <p:spPr>
          <a:xfrm>
            <a:off x="4636160" y="3400923"/>
            <a:ext cx="3106812" cy="462569"/>
          </a:xfrm>
          <a:custGeom>
            <a:avLst/>
            <a:gdLst/>
            <a:ahLst/>
            <a:cxnLst/>
            <a:rect l="l" t="t" r="r" b="b"/>
            <a:pathLst>
              <a:path w="3429000" h="510539">
                <a:moveTo>
                  <a:pt x="3429000" y="25907"/>
                </a:moveTo>
                <a:lnTo>
                  <a:pt x="3416808" y="25907"/>
                </a:lnTo>
                <a:lnTo>
                  <a:pt x="3416808" y="496824"/>
                </a:lnTo>
                <a:lnTo>
                  <a:pt x="25908" y="496824"/>
                </a:lnTo>
                <a:lnTo>
                  <a:pt x="13716" y="484631"/>
                </a:lnTo>
                <a:lnTo>
                  <a:pt x="25907" y="25907"/>
                </a:lnTo>
                <a:lnTo>
                  <a:pt x="0" y="25907"/>
                </a:lnTo>
                <a:lnTo>
                  <a:pt x="0" y="504443"/>
                </a:lnTo>
                <a:lnTo>
                  <a:pt x="6096" y="510539"/>
                </a:lnTo>
                <a:lnTo>
                  <a:pt x="3429000" y="510539"/>
                </a:lnTo>
                <a:lnTo>
                  <a:pt x="3429000" y="25907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5" name="object 85"/>
          <p:cNvSpPr/>
          <p:nvPr/>
        </p:nvSpPr>
        <p:spPr>
          <a:xfrm>
            <a:off x="7731926" y="3400923"/>
            <a:ext cx="23474" cy="462569"/>
          </a:xfrm>
          <a:custGeom>
            <a:avLst/>
            <a:gdLst/>
            <a:ahLst/>
            <a:cxnLst/>
            <a:rect l="l" t="t" r="r" b="b"/>
            <a:pathLst>
              <a:path w="25908" h="510539">
                <a:moveTo>
                  <a:pt x="25908" y="504443"/>
                </a:moveTo>
                <a:lnTo>
                  <a:pt x="25908" y="25907"/>
                </a:lnTo>
                <a:lnTo>
                  <a:pt x="12191" y="25907"/>
                </a:lnTo>
                <a:lnTo>
                  <a:pt x="12191" y="510539"/>
                </a:lnTo>
                <a:lnTo>
                  <a:pt x="19811" y="510539"/>
                </a:lnTo>
                <a:lnTo>
                  <a:pt x="25908" y="504443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0" name="object 90"/>
          <p:cNvSpPr/>
          <p:nvPr/>
        </p:nvSpPr>
        <p:spPr>
          <a:xfrm>
            <a:off x="4648588" y="3961531"/>
            <a:ext cx="3094384" cy="437715"/>
          </a:xfrm>
          <a:custGeom>
            <a:avLst/>
            <a:gdLst/>
            <a:ahLst/>
            <a:cxnLst/>
            <a:rect l="l" t="t" r="r" b="b"/>
            <a:pathLst>
              <a:path w="3415283" h="483108">
                <a:moveTo>
                  <a:pt x="0" y="0"/>
                </a:moveTo>
                <a:lnTo>
                  <a:pt x="3415283" y="0"/>
                </a:lnTo>
                <a:lnTo>
                  <a:pt x="3415283" y="483108"/>
                </a:lnTo>
                <a:lnTo>
                  <a:pt x="0" y="4831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1" name="object 91"/>
          <p:cNvSpPr/>
          <p:nvPr/>
        </p:nvSpPr>
        <p:spPr>
          <a:xfrm>
            <a:off x="4648588" y="3972577"/>
            <a:ext cx="3083338" cy="426669"/>
          </a:xfrm>
          <a:custGeom>
            <a:avLst/>
            <a:gdLst/>
            <a:ahLst/>
            <a:cxnLst/>
            <a:rect l="l" t="t" r="r" b="b"/>
            <a:pathLst>
              <a:path w="3403092" h="470916">
                <a:moveTo>
                  <a:pt x="12192" y="458723"/>
                </a:moveTo>
                <a:lnTo>
                  <a:pt x="3403092" y="458724"/>
                </a:lnTo>
                <a:lnTo>
                  <a:pt x="3403092" y="470916"/>
                </a:lnTo>
                <a:lnTo>
                  <a:pt x="12192" y="470916"/>
                </a:lnTo>
                <a:lnTo>
                  <a:pt x="0" y="458723"/>
                </a:lnTo>
                <a:lnTo>
                  <a:pt x="12191" y="0"/>
                </a:lnTo>
                <a:lnTo>
                  <a:pt x="12192" y="458723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2" name="object 92"/>
          <p:cNvSpPr/>
          <p:nvPr/>
        </p:nvSpPr>
        <p:spPr>
          <a:xfrm>
            <a:off x="4636160" y="3949104"/>
            <a:ext cx="3106812" cy="462569"/>
          </a:xfrm>
          <a:custGeom>
            <a:avLst/>
            <a:gdLst/>
            <a:ahLst/>
            <a:cxnLst/>
            <a:rect l="l" t="t" r="r" b="b"/>
            <a:pathLst>
              <a:path w="3429000" h="510539">
                <a:moveTo>
                  <a:pt x="6096" y="0"/>
                </a:moveTo>
                <a:lnTo>
                  <a:pt x="3429000" y="0"/>
                </a:lnTo>
                <a:lnTo>
                  <a:pt x="3416808" y="13716"/>
                </a:lnTo>
                <a:lnTo>
                  <a:pt x="3429000" y="25908"/>
                </a:lnTo>
                <a:lnTo>
                  <a:pt x="3429000" y="510540"/>
                </a:lnTo>
                <a:lnTo>
                  <a:pt x="13716" y="510540"/>
                </a:lnTo>
                <a:lnTo>
                  <a:pt x="13716" y="25908"/>
                </a:lnTo>
                <a:lnTo>
                  <a:pt x="25908" y="13716"/>
                </a:lnTo>
                <a:lnTo>
                  <a:pt x="25907" y="25907"/>
                </a:lnTo>
                <a:lnTo>
                  <a:pt x="13716" y="484631"/>
                </a:lnTo>
                <a:lnTo>
                  <a:pt x="25908" y="496824"/>
                </a:lnTo>
                <a:lnTo>
                  <a:pt x="3416808" y="496824"/>
                </a:lnTo>
                <a:lnTo>
                  <a:pt x="3416808" y="25907"/>
                </a:lnTo>
                <a:lnTo>
                  <a:pt x="25907" y="25907"/>
                </a:lnTo>
                <a:lnTo>
                  <a:pt x="25908" y="13716"/>
                </a:lnTo>
                <a:lnTo>
                  <a:pt x="13716" y="25908"/>
                </a:lnTo>
                <a:lnTo>
                  <a:pt x="13716" y="510540"/>
                </a:lnTo>
                <a:lnTo>
                  <a:pt x="6096" y="510540"/>
                </a:lnTo>
                <a:lnTo>
                  <a:pt x="0" y="504444"/>
                </a:lnTo>
                <a:lnTo>
                  <a:pt x="0" y="6096"/>
                </a:lnTo>
                <a:lnTo>
                  <a:pt x="6096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3" name="object 93"/>
          <p:cNvSpPr/>
          <p:nvPr/>
        </p:nvSpPr>
        <p:spPr>
          <a:xfrm>
            <a:off x="7731926" y="3949104"/>
            <a:ext cx="23474" cy="462569"/>
          </a:xfrm>
          <a:custGeom>
            <a:avLst/>
            <a:gdLst/>
            <a:ahLst/>
            <a:cxnLst/>
            <a:rect l="l" t="t" r="r" b="b"/>
            <a:pathLst>
              <a:path w="25908" h="510539">
                <a:moveTo>
                  <a:pt x="12191" y="510540"/>
                </a:moveTo>
                <a:lnTo>
                  <a:pt x="12191" y="25908"/>
                </a:lnTo>
                <a:lnTo>
                  <a:pt x="0" y="13716"/>
                </a:lnTo>
                <a:lnTo>
                  <a:pt x="12191" y="0"/>
                </a:lnTo>
                <a:lnTo>
                  <a:pt x="19811" y="0"/>
                </a:lnTo>
                <a:lnTo>
                  <a:pt x="25908" y="6096"/>
                </a:lnTo>
                <a:lnTo>
                  <a:pt x="25908" y="504444"/>
                </a:lnTo>
                <a:lnTo>
                  <a:pt x="19811" y="510540"/>
                </a:lnTo>
                <a:lnTo>
                  <a:pt x="12191" y="51054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4" name="object 94"/>
          <p:cNvSpPr/>
          <p:nvPr/>
        </p:nvSpPr>
        <p:spPr>
          <a:xfrm>
            <a:off x="4648588" y="4509710"/>
            <a:ext cx="3094384" cy="437715"/>
          </a:xfrm>
          <a:custGeom>
            <a:avLst/>
            <a:gdLst/>
            <a:ahLst/>
            <a:cxnLst/>
            <a:rect l="l" t="t" r="r" b="b"/>
            <a:pathLst>
              <a:path w="3415283" h="483108">
                <a:moveTo>
                  <a:pt x="0" y="0"/>
                </a:moveTo>
                <a:lnTo>
                  <a:pt x="3415283" y="0"/>
                </a:lnTo>
                <a:lnTo>
                  <a:pt x="3415283" y="483108"/>
                </a:lnTo>
                <a:lnTo>
                  <a:pt x="0" y="4831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5" name="object 95"/>
          <p:cNvSpPr/>
          <p:nvPr/>
        </p:nvSpPr>
        <p:spPr>
          <a:xfrm>
            <a:off x="4648588" y="4520757"/>
            <a:ext cx="3083338" cy="426669"/>
          </a:xfrm>
          <a:custGeom>
            <a:avLst/>
            <a:gdLst/>
            <a:ahLst/>
            <a:cxnLst/>
            <a:rect l="l" t="t" r="r" b="b"/>
            <a:pathLst>
              <a:path w="3403092" h="470916">
                <a:moveTo>
                  <a:pt x="12192" y="458723"/>
                </a:moveTo>
                <a:lnTo>
                  <a:pt x="3403092" y="458724"/>
                </a:lnTo>
                <a:lnTo>
                  <a:pt x="3403092" y="470916"/>
                </a:lnTo>
                <a:lnTo>
                  <a:pt x="12192" y="470916"/>
                </a:lnTo>
                <a:lnTo>
                  <a:pt x="0" y="458723"/>
                </a:lnTo>
                <a:lnTo>
                  <a:pt x="12191" y="0"/>
                </a:lnTo>
                <a:lnTo>
                  <a:pt x="12192" y="458723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6" name="object 96"/>
          <p:cNvSpPr/>
          <p:nvPr/>
        </p:nvSpPr>
        <p:spPr>
          <a:xfrm>
            <a:off x="4636160" y="4497283"/>
            <a:ext cx="3106812" cy="462569"/>
          </a:xfrm>
          <a:custGeom>
            <a:avLst/>
            <a:gdLst/>
            <a:ahLst/>
            <a:cxnLst/>
            <a:rect l="l" t="t" r="r" b="b"/>
            <a:pathLst>
              <a:path w="3429000" h="510539">
                <a:moveTo>
                  <a:pt x="6096" y="0"/>
                </a:moveTo>
                <a:lnTo>
                  <a:pt x="3429000" y="0"/>
                </a:lnTo>
                <a:lnTo>
                  <a:pt x="3416808" y="13715"/>
                </a:lnTo>
                <a:lnTo>
                  <a:pt x="3429000" y="25907"/>
                </a:lnTo>
                <a:lnTo>
                  <a:pt x="3429000" y="510539"/>
                </a:lnTo>
                <a:lnTo>
                  <a:pt x="13716" y="510539"/>
                </a:lnTo>
                <a:lnTo>
                  <a:pt x="13716" y="25907"/>
                </a:lnTo>
                <a:lnTo>
                  <a:pt x="25908" y="13715"/>
                </a:lnTo>
                <a:lnTo>
                  <a:pt x="25907" y="25907"/>
                </a:lnTo>
                <a:lnTo>
                  <a:pt x="13716" y="484631"/>
                </a:lnTo>
                <a:lnTo>
                  <a:pt x="25908" y="496824"/>
                </a:lnTo>
                <a:lnTo>
                  <a:pt x="3416808" y="496824"/>
                </a:lnTo>
                <a:lnTo>
                  <a:pt x="3416808" y="25907"/>
                </a:lnTo>
                <a:lnTo>
                  <a:pt x="25907" y="25907"/>
                </a:lnTo>
                <a:lnTo>
                  <a:pt x="25908" y="13715"/>
                </a:lnTo>
                <a:lnTo>
                  <a:pt x="13716" y="25907"/>
                </a:lnTo>
                <a:lnTo>
                  <a:pt x="13716" y="510539"/>
                </a:lnTo>
                <a:lnTo>
                  <a:pt x="6096" y="510539"/>
                </a:lnTo>
                <a:lnTo>
                  <a:pt x="0" y="504443"/>
                </a:lnTo>
                <a:lnTo>
                  <a:pt x="0" y="6095"/>
                </a:lnTo>
                <a:lnTo>
                  <a:pt x="6096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7" name="object 97"/>
          <p:cNvSpPr/>
          <p:nvPr/>
        </p:nvSpPr>
        <p:spPr>
          <a:xfrm>
            <a:off x="7731926" y="4497283"/>
            <a:ext cx="23474" cy="462569"/>
          </a:xfrm>
          <a:custGeom>
            <a:avLst/>
            <a:gdLst/>
            <a:ahLst/>
            <a:cxnLst/>
            <a:rect l="l" t="t" r="r" b="b"/>
            <a:pathLst>
              <a:path w="25908" h="510539">
                <a:moveTo>
                  <a:pt x="12191" y="510539"/>
                </a:moveTo>
                <a:lnTo>
                  <a:pt x="12191" y="25907"/>
                </a:lnTo>
                <a:lnTo>
                  <a:pt x="0" y="13715"/>
                </a:lnTo>
                <a:lnTo>
                  <a:pt x="12191" y="0"/>
                </a:lnTo>
                <a:lnTo>
                  <a:pt x="19811" y="0"/>
                </a:lnTo>
                <a:lnTo>
                  <a:pt x="25908" y="6095"/>
                </a:lnTo>
                <a:lnTo>
                  <a:pt x="25908" y="504443"/>
                </a:lnTo>
                <a:lnTo>
                  <a:pt x="19811" y="510539"/>
                </a:lnTo>
                <a:lnTo>
                  <a:pt x="12191" y="510539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2" name="object 102"/>
          <p:cNvSpPr/>
          <p:nvPr/>
        </p:nvSpPr>
        <p:spPr>
          <a:xfrm>
            <a:off x="4648588" y="5057891"/>
            <a:ext cx="3094384" cy="437714"/>
          </a:xfrm>
          <a:custGeom>
            <a:avLst/>
            <a:gdLst/>
            <a:ahLst/>
            <a:cxnLst/>
            <a:rect l="l" t="t" r="r" b="b"/>
            <a:pathLst>
              <a:path w="3415283" h="483107">
                <a:moveTo>
                  <a:pt x="0" y="0"/>
                </a:moveTo>
                <a:lnTo>
                  <a:pt x="3415283" y="0"/>
                </a:lnTo>
                <a:lnTo>
                  <a:pt x="3415283" y="483107"/>
                </a:lnTo>
                <a:lnTo>
                  <a:pt x="0" y="4831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3" name="object 103"/>
          <p:cNvSpPr/>
          <p:nvPr/>
        </p:nvSpPr>
        <p:spPr>
          <a:xfrm>
            <a:off x="4648588" y="5068936"/>
            <a:ext cx="3083338" cy="426669"/>
          </a:xfrm>
          <a:custGeom>
            <a:avLst/>
            <a:gdLst/>
            <a:ahLst/>
            <a:cxnLst/>
            <a:rect l="l" t="t" r="r" b="b"/>
            <a:pathLst>
              <a:path w="3403092" h="470916">
                <a:moveTo>
                  <a:pt x="12192" y="458723"/>
                </a:moveTo>
                <a:lnTo>
                  <a:pt x="3403092" y="458724"/>
                </a:lnTo>
                <a:lnTo>
                  <a:pt x="3403092" y="470916"/>
                </a:lnTo>
                <a:lnTo>
                  <a:pt x="12192" y="470916"/>
                </a:lnTo>
                <a:lnTo>
                  <a:pt x="0" y="458723"/>
                </a:lnTo>
                <a:lnTo>
                  <a:pt x="12191" y="0"/>
                </a:lnTo>
                <a:lnTo>
                  <a:pt x="12192" y="458723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4" name="object 104"/>
          <p:cNvSpPr/>
          <p:nvPr/>
        </p:nvSpPr>
        <p:spPr>
          <a:xfrm>
            <a:off x="4636160" y="5045463"/>
            <a:ext cx="3106812" cy="462569"/>
          </a:xfrm>
          <a:custGeom>
            <a:avLst/>
            <a:gdLst/>
            <a:ahLst/>
            <a:cxnLst/>
            <a:rect l="l" t="t" r="r" b="b"/>
            <a:pathLst>
              <a:path w="3429000" h="510539">
                <a:moveTo>
                  <a:pt x="6096" y="0"/>
                </a:moveTo>
                <a:lnTo>
                  <a:pt x="3429000" y="0"/>
                </a:lnTo>
                <a:lnTo>
                  <a:pt x="3416808" y="13715"/>
                </a:lnTo>
                <a:lnTo>
                  <a:pt x="3429000" y="25907"/>
                </a:lnTo>
                <a:lnTo>
                  <a:pt x="3429000" y="510539"/>
                </a:lnTo>
                <a:lnTo>
                  <a:pt x="13716" y="510539"/>
                </a:lnTo>
                <a:lnTo>
                  <a:pt x="13716" y="25907"/>
                </a:lnTo>
                <a:lnTo>
                  <a:pt x="25908" y="13715"/>
                </a:lnTo>
                <a:lnTo>
                  <a:pt x="25907" y="25907"/>
                </a:lnTo>
                <a:lnTo>
                  <a:pt x="13716" y="484631"/>
                </a:lnTo>
                <a:lnTo>
                  <a:pt x="25908" y="496824"/>
                </a:lnTo>
                <a:lnTo>
                  <a:pt x="3416808" y="496824"/>
                </a:lnTo>
                <a:lnTo>
                  <a:pt x="3416808" y="25907"/>
                </a:lnTo>
                <a:lnTo>
                  <a:pt x="25907" y="25907"/>
                </a:lnTo>
                <a:lnTo>
                  <a:pt x="25908" y="13715"/>
                </a:lnTo>
                <a:lnTo>
                  <a:pt x="13716" y="25907"/>
                </a:lnTo>
                <a:lnTo>
                  <a:pt x="13716" y="510539"/>
                </a:lnTo>
                <a:lnTo>
                  <a:pt x="6096" y="510539"/>
                </a:lnTo>
                <a:lnTo>
                  <a:pt x="0" y="504443"/>
                </a:lnTo>
                <a:lnTo>
                  <a:pt x="0" y="6095"/>
                </a:lnTo>
                <a:lnTo>
                  <a:pt x="6096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5" name="object 105"/>
          <p:cNvSpPr/>
          <p:nvPr/>
        </p:nvSpPr>
        <p:spPr>
          <a:xfrm>
            <a:off x="7731926" y="5045463"/>
            <a:ext cx="23474" cy="462569"/>
          </a:xfrm>
          <a:custGeom>
            <a:avLst/>
            <a:gdLst/>
            <a:ahLst/>
            <a:cxnLst/>
            <a:rect l="l" t="t" r="r" b="b"/>
            <a:pathLst>
              <a:path w="25908" h="510539">
                <a:moveTo>
                  <a:pt x="12191" y="510539"/>
                </a:moveTo>
                <a:lnTo>
                  <a:pt x="12191" y="25907"/>
                </a:lnTo>
                <a:lnTo>
                  <a:pt x="0" y="13715"/>
                </a:lnTo>
                <a:lnTo>
                  <a:pt x="12191" y="0"/>
                </a:lnTo>
                <a:lnTo>
                  <a:pt x="19811" y="0"/>
                </a:lnTo>
                <a:lnTo>
                  <a:pt x="25908" y="6095"/>
                </a:lnTo>
                <a:lnTo>
                  <a:pt x="25908" y="504443"/>
                </a:lnTo>
                <a:lnTo>
                  <a:pt x="19811" y="510539"/>
                </a:lnTo>
                <a:lnTo>
                  <a:pt x="12191" y="510539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6" name="object 106"/>
          <p:cNvSpPr/>
          <p:nvPr/>
        </p:nvSpPr>
        <p:spPr>
          <a:xfrm>
            <a:off x="4648588" y="5606069"/>
            <a:ext cx="3094384" cy="437715"/>
          </a:xfrm>
          <a:custGeom>
            <a:avLst/>
            <a:gdLst/>
            <a:ahLst/>
            <a:cxnLst/>
            <a:rect l="l" t="t" r="r" b="b"/>
            <a:pathLst>
              <a:path w="3415283" h="483108">
                <a:moveTo>
                  <a:pt x="0" y="0"/>
                </a:moveTo>
                <a:lnTo>
                  <a:pt x="3415283" y="0"/>
                </a:lnTo>
                <a:lnTo>
                  <a:pt x="3415283" y="483108"/>
                </a:lnTo>
                <a:lnTo>
                  <a:pt x="0" y="4831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7" name="object 107"/>
          <p:cNvSpPr/>
          <p:nvPr/>
        </p:nvSpPr>
        <p:spPr>
          <a:xfrm>
            <a:off x="4648588" y="5617115"/>
            <a:ext cx="3083338" cy="426669"/>
          </a:xfrm>
          <a:custGeom>
            <a:avLst/>
            <a:gdLst/>
            <a:ahLst/>
            <a:cxnLst/>
            <a:rect l="l" t="t" r="r" b="b"/>
            <a:pathLst>
              <a:path w="3403092" h="470916">
                <a:moveTo>
                  <a:pt x="12192" y="458723"/>
                </a:moveTo>
                <a:lnTo>
                  <a:pt x="3403092" y="458724"/>
                </a:lnTo>
                <a:lnTo>
                  <a:pt x="3403092" y="470916"/>
                </a:lnTo>
                <a:lnTo>
                  <a:pt x="12192" y="470916"/>
                </a:lnTo>
                <a:lnTo>
                  <a:pt x="0" y="458723"/>
                </a:lnTo>
                <a:lnTo>
                  <a:pt x="12191" y="0"/>
                </a:lnTo>
                <a:lnTo>
                  <a:pt x="12192" y="458723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8" name="object 108"/>
          <p:cNvSpPr/>
          <p:nvPr/>
        </p:nvSpPr>
        <p:spPr>
          <a:xfrm>
            <a:off x="4636160" y="5593642"/>
            <a:ext cx="3106812" cy="461189"/>
          </a:xfrm>
          <a:custGeom>
            <a:avLst/>
            <a:gdLst/>
            <a:ahLst/>
            <a:cxnLst/>
            <a:rect l="l" t="t" r="r" b="b"/>
            <a:pathLst>
              <a:path w="3429000" h="509015">
                <a:moveTo>
                  <a:pt x="6096" y="0"/>
                </a:moveTo>
                <a:lnTo>
                  <a:pt x="3429000" y="0"/>
                </a:lnTo>
                <a:lnTo>
                  <a:pt x="3416808" y="13715"/>
                </a:lnTo>
                <a:lnTo>
                  <a:pt x="3429000" y="25907"/>
                </a:lnTo>
                <a:lnTo>
                  <a:pt x="3429000" y="509015"/>
                </a:lnTo>
                <a:lnTo>
                  <a:pt x="13716" y="509015"/>
                </a:lnTo>
                <a:lnTo>
                  <a:pt x="13716" y="25907"/>
                </a:lnTo>
                <a:lnTo>
                  <a:pt x="25908" y="13715"/>
                </a:lnTo>
                <a:lnTo>
                  <a:pt x="25907" y="25907"/>
                </a:lnTo>
                <a:lnTo>
                  <a:pt x="13716" y="484631"/>
                </a:lnTo>
                <a:lnTo>
                  <a:pt x="25908" y="496824"/>
                </a:lnTo>
                <a:lnTo>
                  <a:pt x="3416808" y="496824"/>
                </a:lnTo>
                <a:lnTo>
                  <a:pt x="3416808" y="25907"/>
                </a:lnTo>
                <a:lnTo>
                  <a:pt x="25907" y="25907"/>
                </a:lnTo>
                <a:lnTo>
                  <a:pt x="25908" y="13715"/>
                </a:lnTo>
                <a:lnTo>
                  <a:pt x="13716" y="25907"/>
                </a:lnTo>
                <a:lnTo>
                  <a:pt x="13716" y="509015"/>
                </a:lnTo>
                <a:lnTo>
                  <a:pt x="6096" y="509015"/>
                </a:lnTo>
                <a:lnTo>
                  <a:pt x="0" y="504443"/>
                </a:lnTo>
                <a:lnTo>
                  <a:pt x="0" y="6095"/>
                </a:lnTo>
                <a:lnTo>
                  <a:pt x="6096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9" name="object 109"/>
          <p:cNvSpPr/>
          <p:nvPr/>
        </p:nvSpPr>
        <p:spPr>
          <a:xfrm>
            <a:off x="7731926" y="5593642"/>
            <a:ext cx="23474" cy="461189"/>
          </a:xfrm>
          <a:custGeom>
            <a:avLst/>
            <a:gdLst/>
            <a:ahLst/>
            <a:cxnLst/>
            <a:rect l="l" t="t" r="r" b="b"/>
            <a:pathLst>
              <a:path w="25908" h="509015">
                <a:moveTo>
                  <a:pt x="12191" y="509015"/>
                </a:moveTo>
                <a:lnTo>
                  <a:pt x="12191" y="25907"/>
                </a:lnTo>
                <a:lnTo>
                  <a:pt x="0" y="13715"/>
                </a:lnTo>
                <a:lnTo>
                  <a:pt x="12191" y="0"/>
                </a:lnTo>
                <a:lnTo>
                  <a:pt x="19811" y="0"/>
                </a:lnTo>
                <a:lnTo>
                  <a:pt x="25908" y="6095"/>
                </a:lnTo>
                <a:lnTo>
                  <a:pt x="25908" y="504443"/>
                </a:lnTo>
                <a:lnTo>
                  <a:pt x="19811" y="509015"/>
                </a:lnTo>
                <a:lnTo>
                  <a:pt x="12191" y="509015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" name="object 21"/>
          <p:cNvSpPr txBox="1"/>
          <p:nvPr/>
        </p:nvSpPr>
        <p:spPr>
          <a:xfrm>
            <a:off x="2195777" y="530639"/>
            <a:ext cx="790240" cy="529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163"/>
              </a:lnSpc>
              <a:spcBef>
                <a:spcPts val="207"/>
              </a:spcBef>
            </a:pPr>
            <a:r>
              <a:rPr sz="3624" dirty="0">
                <a:latin typeface="Times New Roman"/>
                <a:cs typeface="Times New Roman"/>
              </a:rPr>
              <a:t>L</a:t>
            </a:r>
            <a:r>
              <a:rPr sz="3624" spc="4" dirty="0">
                <a:latin typeface="Times New Roman"/>
                <a:cs typeface="Times New Roman"/>
              </a:rPr>
              <a:t>i</a:t>
            </a:r>
            <a:r>
              <a:rPr sz="3624" spc="-45" dirty="0">
                <a:latin typeface="Times New Roman"/>
                <a:cs typeface="Times New Roman"/>
              </a:rPr>
              <a:t>s</a:t>
            </a:r>
            <a:r>
              <a:rPr sz="3624" dirty="0">
                <a:latin typeface="Times New Roman"/>
                <a:cs typeface="Times New Roman"/>
              </a:rPr>
              <a:t>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001517" y="530639"/>
            <a:ext cx="522166" cy="529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163"/>
              </a:lnSpc>
              <a:spcBef>
                <a:spcPts val="207"/>
              </a:spcBef>
            </a:pPr>
            <a:r>
              <a:rPr sz="3624" spc="13" dirty="0">
                <a:latin typeface="Times New Roman"/>
                <a:cs typeface="Times New Roman"/>
              </a:rPr>
              <a:t>o</a:t>
            </a:r>
            <a:r>
              <a:rPr sz="3624" dirty="0">
                <a:latin typeface="Times New Roman"/>
                <a:cs typeface="Times New Roman"/>
              </a:rPr>
              <a:t>f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538677" y="530639"/>
            <a:ext cx="5177217" cy="529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163"/>
              </a:lnSpc>
              <a:spcBef>
                <a:spcPts val="207"/>
              </a:spcBef>
            </a:pPr>
            <a:r>
              <a:rPr sz="3624" spc="-17" dirty="0">
                <a:latin typeface="Times New Roman"/>
                <a:cs typeface="Times New Roman"/>
              </a:rPr>
              <a:t>D</a:t>
            </a:r>
            <a:r>
              <a:rPr sz="3624" spc="13" dirty="0">
                <a:latin typeface="Times New Roman"/>
                <a:cs typeface="Times New Roman"/>
              </a:rPr>
              <a:t>o</a:t>
            </a:r>
            <a:r>
              <a:rPr sz="3624" spc="-8" dirty="0">
                <a:latin typeface="Times New Roman"/>
                <a:cs typeface="Times New Roman"/>
              </a:rPr>
              <a:t>c</a:t>
            </a:r>
            <a:r>
              <a:rPr sz="3624" spc="17" dirty="0">
                <a:latin typeface="Times New Roman"/>
                <a:cs typeface="Times New Roman"/>
              </a:rPr>
              <a:t>u</a:t>
            </a:r>
            <a:r>
              <a:rPr sz="3624" spc="8" dirty="0">
                <a:latin typeface="Times New Roman"/>
                <a:cs typeface="Times New Roman"/>
              </a:rPr>
              <a:t>m</a:t>
            </a:r>
            <a:r>
              <a:rPr sz="3624" spc="13" dirty="0">
                <a:latin typeface="Times New Roman"/>
                <a:cs typeface="Times New Roman"/>
              </a:rPr>
              <a:t>e</a:t>
            </a:r>
            <a:r>
              <a:rPr sz="3624" spc="-17" dirty="0">
                <a:latin typeface="Times New Roman"/>
                <a:cs typeface="Times New Roman"/>
              </a:rPr>
              <a:t>n</a:t>
            </a:r>
            <a:r>
              <a:rPr sz="3624" spc="-53" dirty="0">
                <a:latin typeface="Times New Roman"/>
                <a:cs typeface="Times New Roman"/>
              </a:rPr>
              <a:t>t</a:t>
            </a:r>
            <a:r>
              <a:rPr sz="3624" spc="-35" dirty="0">
                <a:latin typeface="Times New Roman"/>
                <a:cs typeface="Times New Roman"/>
              </a:rPr>
              <a:t>a</a:t>
            </a:r>
            <a:r>
              <a:rPr sz="3624" spc="23" dirty="0">
                <a:latin typeface="Times New Roman"/>
                <a:cs typeface="Times New Roman"/>
              </a:rPr>
              <a:t>t</a:t>
            </a:r>
            <a:r>
              <a:rPr sz="3624" spc="4" dirty="0">
                <a:latin typeface="Times New Roman"/>
                <a:cs typeface="Times New Roman"/>
              </a:rPr>
              <a:t>i</a:t>
            </a:r>
            <a:r>
              <a:rPr sz="3624" spc="-26" dirty="0">
                <a:latin typeface="Times New Roman"/>
                <a:cs typeface="Times New Roman"/>
              </a:rPr>
              <a:t>o</a:t>
            </a:r>
            <a:r>
              <a:rPr sz="3624" dirty="0">
                <a:latin typeface="Times New Roman"/>
                <a:cs typeface="Times New Roman"/>
              </a:rPr>
              <a:t>n</a:t>
            </a:r>
            <a:r>
              <a:rPr sz="3624" spc="-99" dirty="0">
                <a:latin typeface="Times New Roman"/>
                <a:cs typeface="Times New Roman"/>
              </a:rPr>
              <a:t> </a:t>
            </a:r>
            <a:r>
              <a:rPr sz="3624" spc="-17" dirty="0">
                <a:latin typeface="Times New Roman"/>
                <a:cs typeface="Times New Roman"/>
              </a:rPr>
              <a:t>M</a:t>
            </a:r>
            <a:r>
              <a:rPr sz="3624" spc="4" dirty="0">
                <a:latin typeface="Times New Roman"/>
                <a:cs typeface="Times New Roman"/>
              </a:rPr>
              <a:t>a</a:t>
            </a:r>
            <a:r>
              <a:rPr sz="3624" spc="17" dirty="0">
                <a:latin typeface="Times New Roman"/>
                <a:cs typeface="Times New Roman"/>
              </a:rPr>
              <a:t>n</a:t>
            </a:r>
            <a:r>
              <a:rPr sz="3624" spc="-17" dirty="0">
                <a:latin typeface="Times New Roman"/>
                <a:cs typeface="Times New Roman"/>
              </a:rPr>
              <a:t>u</a:t>
            </a:r>
            <a:r>
              <a:rPr sz="3624" spc="4" dirty="0">
                <a:latin typeface="Times New Roman"/>
                <a:cs typeface="Times New Roman"/>
              </a:rPr>
              <a:t>al</a:t>
            </a:r>
            <a:r>
              <a:rPr sz="3624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047150" y="1282460"/>
            <a:ext cx="2672348" cy="19435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310"/>
              </a:lnSpc>
              <a:spcBef>
                <a:spcPts val="115"/>
              </a:spcBef>
            </a:pPr>
            <a:r>
              <a:rPr sz="2174" spc="-39" dirty="0">
                <a:latin typeface="Times New Roman"/>
                <a:cs typeface="Times New Roman"/>
              </a:rPr>
              <a:t>F</a:t>
            </a:r>
            <a:r>
              <a:rPr sz="2174" spc="4" dirty="0">
                <a:latin typeface="Times New Roman"/>
                <a:cs typeface="Times New Roman"/>
              </a:rPr>
              <a:t>orm</a:t>
            </a:r>
            <a:r>
              <a:rPr sz="2174" dirty="0">
                <a:latin typeface="Times New Roman"/>
                <a:cs typeface="Times New Roman"/>
              </a:rPr>
              <a:t>al</a:t>
            </a:r>
            <a:r>
              <a:rPr sz="2174" spc="-59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8" dirty="0">
                <a:latin typeface="Times New Roman"/>
                <a:cs typeface="Times New Roman"/>
              </a:rPr>
              <a:t>p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spc="-4" dirty="0">
                <a:latin typeface="Times New Roman"/>
                <a:cs typeface="Times New Roman"/>
              </a:rPr>
              <a:t>c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8" dirty="0">
                <a:latin typeface="Times New Roman"/>
                <a:cs typeface="Times New Roman"/>
              </a:rPr>
              <a:t>f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-26" dirty="0">
                <a:latin typeface="Times New Roman"/>
                <a:cs typeface="Times New Roman"/>
              </a:rPr>
              <a:t>c</a:t>
            </a:r>
            <a:r>
              <a:rPr sz="2174" spc="-17" dirty="0">
                <a:latin typeface="Times New Roman"/>
                <a:cs typeface="Times New Roman"/>
              </a:rPr>
              <a:t>a</a:t>
            </a:r>
            <a:r>
              <a:rPr sz="2174" spc="-8" dirty="0">
                <a:latin typeface="Times New Roman"/>
                <a:cs typeface="Times New Roman"/>
              </a:rPr>
              <a:t>t</a:t>
            </a:r>
            <a:r>
              <a:rPr sz="2174" spc="22" dirty="0">
                <a:latin typeface="Times New Roman"/>
                <a:cs typeface="Times New Roman"/>
              </a:rPr>
              <a:t>i</a:t>
            </a:r>
            <a:r>
              <a:rPr sz="2174" spc="-13" dirty="0">
                <a:latin typeface="Times New Roman"/>
                <a:cs typeface="Times New Roman"/>
              </a:rPr>
              <a:t>o</a:t>
            </a:r>
            <a:r>
              <a:rPr sz="2174" dirty="0">
                <a:latin typeface="Times New Roman"/>
                <a:cs typeface="Times New Roman"/>
              </a:rPr>
              <a:t>n</a:t>
            </a:r>
          </a:p>
          <a:p>
            <a:pPr marL="65087" marR="87579" indent="2664" algn="ctr">
              <a:lnSpc>
                <a:spcPts val="4313"/>
              </a:lnSpc>
              <a:spcBef>
                <a:spcPts val="494"/>
              </a:spcBef>
            </a:pPr>
            <a:r>
              <a:rPr sz="2174" spc="13" dirty="0">
                <a:latin typeface="Times New Roman"/>
                <a:cs typeface="Times New Roman"/>
              </a:rPr>
              <a:t>C</a:t>
            </a:r>
            <a:r>
              <a:rPr sz="2174" spc="-13" dirty="0">
                <a:latin typeface="Times New Roman"/>
                <a:cs typeface="Times New Roman"/>
              </a:rPr>
              <a:t>o</a:t>
            </a:r>
            <a:r>
              <a:rPr sz="2174" spc="-8" dirty="0">
                <a:latin typeface="Times New Roman"/>
                <a:cs typeface="Times New Roman"/>
              </a:rPr>
              <a:t>n</a:t>
            </a:r>
            <a:r>
              <a:rPr sz="2174" spc="-31" dirty="0">
                <a:latin typeface="Times New Roman"/>
                <a:cs typeface="Times New Roman"/>
              </a:rPr>
              <a:t>t</a:t>
            </a:r>
            <a:r>
              <a:rPr sz="2174" spc="-35" dirty="0">
                <a:latin typeface="Times New Roman"/>
                <a:cs typeface="Times New Roman"/>
              </a:rPr>
              <a:t>e</a:t>
            </a:r>
            <a:r>
              <a:rPr sz="2174" spc="35" dirty="0">
                <a:latin typeface="Times New Roman"/>
                <a:cs typeface="Times New Roman"/>
              </a:rPr>
              <a:t>x</a:t>
            </a:r>
            <a:r>
              <a:rPr sz="2174" dirty="0">
                <a:latin typeface="Times New Roman"/>
                <a:cs typeface="Times New Roman"/>
              </a:rPr>
              <a:t>t</a:t>
            </a:r>
            <a:r>
              <a:rPr sz="2174" spc="-72" dirty="0">
                <a:latin typeface="Times New Roman"/>
                <a:cs typeface="Times New Roman"/>
              </a:rPr>
              <a:t> </a:t>
            </a:r>
            <a:r>
              <a:rPr sz="2174" spc="-8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iag</a:t>
            </a:r>
            <a:r>
              <a:rPr sz="2174" spc="-40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am </a:t>
            </a:r>
            <a:r>
              <a:rPr sz="2174" spc="-8" dirty="0">
                <a:latin typeface="Times New Roman"/>
                <a:cs typeface="Times New Roman"/>
              </a:rPr>
              <a:t>D</a:t>
            </a:r>
            <a:r>
              <a:rPr sz="2174" spc="-17" dirty="0">
                <a:latin typeface="Times New Roman"/>
                <a:cs typeface="Times New Roman"/>
              </a:rPr>
              <a:t>a</a:t>
            </a:r>
            <a:r>
              <a:rPr sz="2174" spc="-8" dirty="0">
                <a:latin typeface="Times New Roman"/>
                <a:cs typeface="Times New Roman"/>
              </a:rPr>
              <a:t>t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-46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Fl</a:t>
            </a:r>
            <a:r>
              <a:rPr sz="2174" spc="-12" dirty="0">
                <a:latin typeface="Times New Roman"/>
                <a:cs typeface="Times New Roman"/>
              </a:rPr>
              <a:t>o</a:t>
            </a:r>
            <a:r>
              <a:rPr sz="2174" dirty="0">
                <a:latin typeface="Times New Roman"/>
                <a:cs typeface="Times New Roman"/>
              </a:rPr>
              <a:t>w</a:t>
            </a:r>
            <a:r>
              <a:rPr sz="2174" spc="14" dirty="0">
                <a:latin typeface="Times New Roman"/>
                <a:cs typeface="Times New Roman"/>
              </a:rPr>
              <a:t> </a:t>
            </a:r>
            <a:r>
              <a:rPr lang="en-IN" sz="2174" spc="8" dirty="0">
                <a:latin typeface="Times New Roman"/>
                <a:cs typeface="Times New Roman"/>
              </a:rPr>
              <a:t>Diagra</a:t>
            </a:r>
            <a:r>
              <a:rPr lang="en-IN" sz="2174" dirty="0">
                <a:latin typeface="Times New Roman"/>
                <a:cs typeface="Times New Roman"/>
              </a:rPr>
              <a:t>m      </a:t>
            </a:r>
            <a:r>
              <a:rPr lang="en-IN" sz="2174" spc="-7" dirty="0">
                <a:latin typeface="Times New Roman"/>
                <a:cs typeface="Times New Roman"/>
              </a:rPr>
              <a:t> Flow </a:t>
            </a:r>
            <a:r>
              <a:rPr lang="en-IN" sz="2174" spc="13" dirty="0">
                <a:latin typeface="Times New Roman"/>
                <a:cs typeface="Times New Roman"/>
              </a:rPr>
              <a:t>C</a:t>
            </a:r>
            <a:r>
              <a:rPr lang="en-US" sz="2174" spc="-8" dirty="0">
                <a:latin typeface="Times New Roman"/>
                <a:cs typeface="Times New Roman"/>
              </a:rPr>
              <a:t>hart</a:t>
            </a:r>
            <a:endParaRPr sz="2174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35850" y="3475157"/>
            <a:ext cx="2883648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3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R</a:t>
            </a:r>
            <a:r>
              <a:rPr sz="2174" spc="55" dirty="0">
                <a:latin typeface="Times New Roman"/>
                <a:cs typeface="Times New Roman"/>
              </a:rPr>
              <a:t> </a:t>
            </a:r>
            <a:r>
              <a:rPr sz="2174" spc="-8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iag</a:t>
            </a:r>
            <a:r>
              <a:rPr lang="en-US" sz="2174" dirty="0">
                <a:latin typeface="Times New Roman"/>
                <a:cs typeface="Times New Roman"/>
              </a:rPr>
              <a:t>ram</a:t>
            </a:r>
            <a:endParaRPr sz="2174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40273" y="4023297"/>
            <a:ext cx="2548048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-13" dirty="0">
                <a:latin typeface="Times New Roman"/>
                <a:cs typeface="Times New Roman"/>
              </a:rPr>
              <a:t>o</a:t>
            </a:r>
            <a:r>
              <a:rPr sz="2174" spc="8" dirty="0">
                <a:latin typeface="Times New Roman"/>
                <a:cs typeface="Times New Roman"/>
              </a:rPr>
              <a:t>u</a:t>
            </a:r>
            <a:r>
              <a:rPr sz="2174" spc="-40" dirty="0">
                <a:latin typeface="Times New Roman"/>
                <a:cs typeface="Times New Roman"/>
              </a:rPr>
              <a:t>r</a:t>
            </a:r>
            <a:r>
              <a:rPr sz="2174" spc="17" dirty="0">
                <a:latin typeface="Times New Roman"/>
                <a:cs typeface="Times New Roman"/>
              </a:rPr>
              <a:t>c</a:t>
            </a:r>
            <a:r>
              <a:rPr sz="2174" dirty="0">
                <a:latin typeface="Times New Roman"/>
                <a:cs typeface="Times New Roman"/>
              </a:rPr>
              <a:t>e</a:t>
            </a:r>
            <a:r>
              <a:rPr sz="2174" spc="-81" dirty="0">
                <a:latin typeface="Times New Roman"/>
                <a:cs typeface="Times New Roman"/>
              </a:rPr>
              <a:t> </a:t>
            </a:r>
            <a:r>
              <a:rPr sz="2174" spc="13" dirty="0">
                <a:latin typeface="Times New Roman"/>
                <a:cs typeface="Times New Roman"/>
              </a:rPr>
              <a:t>C</a:t>
            </a:r>
            <a:r>
              <a:rPr sz="2174" spc="-13" dirty="0">
                <a:latin typeface="Times New Roman"/>
                <a:cs typeface="Times New Roman"/>
              </a:rPr>
              <a:t>o</a:t>
            </a:r>
            <a:r>
              <a:rPr sz="2174" spc="8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e</a:t>
            </a:r>
            <a:r>
              <a:rPr sz="2174" spc="-58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Lis</a:t>
            </a:r>
            <a:r>
              <a:rPr sz="2174" spc="-8" dirty="0">
                <a:latin typeface="Times New Roman"/>
                <a:cs typeface="Times New Roman"/>
              </a:rPr>
              <a:t>t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8" dirty="0">
                <a:latin typeface="Times New Roman"/>
                <a:cs typeface="Times New Roman"/>
              </a:rPr>
              <a:t>n</a:t>
            </a:r>
            <a:r>
              <a:rPr sz="2174" spc="-23" dirty="0">
                <a:latin typeface="Times New Roman"/>
                <a:cs typeface="Times New Roman"/>
              </a:rPr>
              <a:t>g</a:t>
            </a:r>
            <a:r>
              <a:rPr sz="2174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835850" y="4571437"/>
            <a:ext cx="2896075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13" dirty="0">
                <a:latin typeface="Times New Roman"/>
                <a:cs typeface="Times New Roman"/>
              </a:rPr>
              <a:t>C</a:t>
            </a:r>
            <a:r>
              <a:rPr sz="2174" spc="-40" dirty="0">
                <a:latin typeface="Times New Roman"/>
                <a:cs typeface="Times New Roman"/>
              </a:rPr>
              <a:t>r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dirty="0">
                <a:latin typeface="Times New Roman"/>
                <a:cs typeface="Times New Roman"/>
              </a:rPr>
              <a:t>ss</a:t>
            </a:r>
            <a:r>
              <a:rPr sz="2174" spc="-13" dirty="0">
                <a:latin typeface="Times New Roman"/>
                <a:cs typeface="Times New Roman"/>
              </a:rPr>
              <a:t>-</a:t>
            </a:r>
            <a:r>
              <a:rPr sz="2174" spc="-26" dirty="0">
                <a:latin typeface="Times New Roman"/>
                <a:cs typeface="Times New Roman"/>
              </a:rPr>
              <a:t>R</a:t>
            </a:r>
            <a:r>
              <a:rPr sz="2174" spc="-13" dirty="0">
                <a:latin typeface="Times New Roman"/>
                <a:cs typeface="Times New Roman"/>
              </a:rPr>
              <a:t>e</a:t>
            </a:r>
            <a:r>
              <a:rPr sz="2174" spc="-53" dirty="0">
                <a:latin typeface="Times New Roman"/>
                <a:cs typeface="Times New Roman"/>
              </a:rPr>
              <a:t>f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spc="-17" dirty="0">
                <a:latin typeface="Times New Roman"/>
                <a:cs typeface="Times New Roman"/>
              </a:rPr>
              <a:t>r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spc="-8" dirty="0">
                <a:latin typeface="Times New Roman"/>
                <a:cs typeface="Times New Roman"/>
              </a:rPr>
              <a:t>n</a:t>
            </a:r>
            <a:r>
              <a:rPr sz="2174" spc="17" dirty="0">
                <a:latin typeface="Times New Roman"/>
                <a:cs typeface="Times New Roman"/>
              </a:rPr>
              <a:t>c</a:t>
            </a:r>
            <a:r>
              <a:rPr sz="2174" dirty="0">
                <a:latin typeface="Times New Roman"/>
                <a:cs typeface="Times New Roman"/>
              </a:rPr>
              <a:t>e</a:t>
            </a:r>
            <a:r>
              <a:rPr sz="2174" spc="-81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Li</a:t>
            </a:r>
            <a:r>
              <a:rPr sz="2174" spc="-23" dirty="0">
                <a:latin typeface="Times New Roman"/>
                <a:cs typeface="Times New Roman"/>
              </a:rPr>
              <a:t>s</a:t>
            </a:r>
            <a:r>
              <a:rPr sz="2174" spc="-8" dirty="0">
                <a:latin typeface="Times New Roman"/>
                <a:cs typeface="Times New Roman"/>
              </a:rPr>
              <a:t>t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8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gs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669859" y="5119578"/>
            <a:ext cx="1091478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-189" dirty="0">
                <a:latin typeface="Times New Roman"/>
                <a:cs typeface="Times New Roman"/>
              </a:rPr>
              <a:t>T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spc="-23" dirty="0">
                <a:latin typeface="Times New Roman"/>
                <a:cs typeface="Times New Roman"/>
              </a:rPr>
              <a:t>s</a:t>
            </a:r>
            <a:r>
              <a:rPr sz="2174" dirty="0">
                <a:latin typeface="Times New Roman"/>
                <a:cs typeface="Times New Roman"/>
              </a:rPr>
              <a:t>t</a:t>
            </a:r>
            <a:r>
              <a:rPr sz="2174" spc="-72" dirty="0">
                <a:latin typeface="Times New Roman"/>
                <a:cs typeface="Times New Roman"/>
              </a:rPr>
              <a:t> </a:t>
            </a:r>
            <a:r>
              <a:rPr sz="2174" spc="8" dirty="0">
                <a:latin typeface="Times New Roman"/>
                <a:cs typeface="Times New Roman"/>
              </a:rPr>
              <a:t>D</a:t>
            </a:r>
            <a:r>
              <a:rPr sz="2174" spc="-17" dirty="0">
                <a:latin typeface="Times New Roman"/>
                <a:cs typeface="Times New Roman"/>
              </a:rPr>
              <a:t>a</a:t>
            </a:r>
            <a:r>
              <a:rPr sz="2174" spc="-31" dirty="0">
                <a:latin typeface="Times New Roman"/>
                <a:cs typeface="Times New Roman"/>
              </a:rPr>
              <a:t>t</a:t>
            </a:r>
            <a:r>
              <a:rPr sz="2174" dirty="0">
                <a:latin typeface="Times New Roman"/>
                <a:cs typeface="Times New Roman"/>
              </a:rPr>
              <a:t>a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30430" y="5667854"/>
            <a:ext cx="1370951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-189" dirty="0">
                <a:latin typeface="Times New Roman"/>
                <a:cs typeface="Times New Roman"/>
              </a:rPr>
              <a:t>T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spc="-45" dirty="0">
                <a:latin typeface="Times New Roman"/>
                <a:cs typeface="Times New Roman"/>
              </a:rPr>
              <a:t>s</a:t>
            </a:r>
            <a:r>
              <a:rPr sz="2174" dirty="0">
                <a:latin typeface="Times New Roman"/>
                <a:cs typeface="Times New Roman"/>
              </a:rPr>
              <a:t>t</a:t>
            </a:r>
            <a:r>
              <a:rPr sz="2174" spc="-53" dirty="0">
                <a:latin typeface="Times New Roman"/>
                <a:cs typeface="Times New Roman"/>
              </a:rPr>
              <a:t> </a:t>
            </a:r>
            <a:r>
              <a:rPr sz="2174" spc="-26" dirty="0">
                <a:latin typeface="Times New Roman"/>
                <a:cs typeface="Times New Roman"/>
              </a:rPr>
              <a:t>R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-8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l</a:t>
            </a:r>
            <a:r>
              <a:rPr sz="2174" spc="13" dirty="0">
                <a:latin typeface="Times New Roman"/>
                <a:cs typeface="Times New Roman"/>
              </a:rPr>
              <a:t>t</a:t>
            </a:r>
            <a:r>
              <a:rPr sz="2174" dirty="0">
                <a:latin typeface="Times New Roman"/>
                <a:cs typeface="Times New Roman"/>
              </a:rPr>
              <a:t>s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999" y="1586545"/>
            <a:ext cx="288588" cy="4011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sp>
        <p:nvSpPr>
          <p:cNvPr id="3" name="object 3"/>
          <p:cNvSpPr txBox="1"/>
          <p:nvPr/>
        </p:nvSpPr>
        <p:spPr>
          <a:xfrm>
            <a:off x="4359999" y="1987670"/>
            <a:ext cx="288588" cy="401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sp>
        <p:nvSpPr>
          <p:cNvPr id="2" name="object 2"/>
          <p:cNvSpPr txBox="1"/>
          <p:nvPr/>
        </p:nvSpPr>
        <p:spPr>
          <a:xfrm>
            <a:off x="2124344" y="1020185"/>
            <a:ext cx="7939630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401280AB-5590-FB46-8485-F6F74A818BFC}"/>
              </a:ext>
            </a:extLst>
          </p:cNvPr>
          <p:cNvSpPr txBox="1">
            <a:spLocks/>
          </p:cNvSpPr>
          <p:nvPr/>
        </p:nvSpPr>
        <p:spPr>
          <a:xfrm>
            <a:off x="2538584" y="6578444"/>
            <a:ext cx="8906195" cy="330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sz="1268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087" dirty="0"/>
          </a:p>
        </p:txBody>
      </p:sp>
    </p:spTree>
    <p:extLst>
      <p:ext uri="{BB962C8B-B14F-4D97-AF65-F5344CB8AC3E}">
        <p14:creationId xmlns:p14="http://schemas.microsoft.com/office/powerpoint/2010/main" val="3039193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bject 66"/>
          <p:cNvSpPr/>
          <p:nvPr/>
        </p:nvSpPr>
        <p:spPr>
          <a:xfrm>
            <a:off x="2124344" y="1146759"/>
            <a:ext cx="7939630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" name="object 18"/>
          <p:cNvSpPr/>
          <p:nvPr/>
        </p:nvSpPr>
        <p:spPr>
          <a:xfrm>
            <a:off x="2983105" y="2978396"/>
            <a:ext cx="336917" cy="665548"/>
          </a:xfrm>
          <a:custGeom>
            <a:avLst/>
            <a:gdLst/>
            <a:ahLst/>
            <a:cxnLst/>
            <a:rect l="l" t="t" r="r" b="b"/>
            <a:pathLst>
              <a:path w="371856" h="734568">
                <a:moveTo>
                  <a:pt x="185928" y="25908"/>
                </a:moveTo>
                <a:lnTo>
                  <a:pt x="173736" y="13716"/>
                </a:lnTo>
                <a:lnTo>
                  <a:pt x="173736" y="492251"/>
                </a:lnTo>
                <a:lnTo>
                  <a:pt x="185928" y="492251"/>
                </a:lnTo>
                <a:lnTo>
                  <a:pt x="185928" y="25908"/>
                </a:lnTo>
                <a:close/>
              </a:path>
              <a:path w="371856" h="734568">
                <a:moveTo>
                  <a:pt x="199643" y="6096"/>
                </a:moveTo>
                <a:lnTo>
                  <a:pt x="193548" y="0"/>
                </a:lnTo>
                <a:lnTo>
                  <a:pt x="0" y="0"/>
                </a:lnTo>
                <a:lnTo>
                  <a:pt x="0" y="25908"/>
                </a:lnTo>
                <a:lnTo>
                  <a:pt x="173736" y="25908"/>
                </a:lnTo>
                <a:lnTo>
                  <a:pt x="173736" y="13716"/>
                </a:lnTo>
                <a:lnTo>
                  <a:pt x="185928" y="25908"/>
                </a:lnTo>
                <a:lnTo>
                  <a:pt x="185928" y="492251"/>
                </a:lnTo>
                <a:lnTo>
                  <a:pt x="199643" y="492251"/>
                </a:lnTo>
                <a:lnTo>
                  <a:pt x="199643" y="6096"/>
                </a:lnTo>
                <a:close/>
              </a:path>
            </a:pathLst>
          </a:custGeom>
          <a:solidFill>
            <a:srgbClr val="4674A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" name="object 19"/>
          <p:cNvSpPr/>
          <p:nvPr/>
        </p:nvSpPr>
        <p:spPr>
          <a:xfrm>
            <a:off x="2983105" y="2990133"/>
            <a:ext cx="336916" cy="0"/>
          </a:xfrm>
          <a:custGeom>
            <a:avLst/>
            <a:gdLst/>
            <a:ahLst/>
            <a:cxnLst/>
            <a:rect l="l" t="t" r="r" b="b"/>
            <a:pathLst>
              <a:path w="371855">
                <a:moveTo>
                  <a:pt x="0" y="0"/>
                </a:moveTo>
                <a:lnTo>
                  <a:pt x="371855" y="0"/>
                </a:lnTo>
              </a:path>
            </a:pathLst>
          </a:custGeom>
          <a:ln w="27178">
            <a:solidFill>
              <a:srgbClr val="467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" name="object 20"/>
          <p:cNvSpPr/>
          <p:nvPr/>
        </p:nvSpPr>
        <p:spPr>
          <a:xfrm>
            <a:off x="3163991" y="2337704"/>
            <a:ext cx="156031" cy="22092"/>
          </a:xfrm>
          <a:custGeom>
            <a:avLst/>
            <a:gdLst/>
            <a:ahLst/>
            <a:cxnLst/>
            <a:rect l="l" t="t" r="r" b="b"/>
            <a:pathLst>
              <a:path w="172212" h="24383">
                <a:moveTo>
                  <a:pt x="0" y="24383"/>
                </a:moveTo>
                <a:lnTo>
                  <a:pt x="0" y="12191"/>
                </a:lnTo>
                <a:lnTo>
                  <a:pt x="172212" y="0"/>
                </a:lnTo>
                <a:lnTo>
                  <a:pt x="172212" y="24383"/>
                </a:lnTo>
                <a:lnTo>
                  <a:pt x="0" y="24383"/>
                </a:lnTo>
                <a:close/>
              </a:path>
            </a:pathLst>
          </a:custGeom>
          <a:solidFill>
            <a:srgbClr val="4674A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" name="object 21"/>
          <p:cNvSpPr/>
          <p:nvPr/>
        </p:nvSpPr>
        <p:spPr>
          <a:xfrm>
            <a:off x="2983105" y="2337704"/>
            <a:ext cx="336917" cy="664166"/>
          </a:xfrm>
          <a:custGeom>
            <a:avLst/>
            <a:gdLst/>
            <a:ahLst/>
            <a:cxnLst/>
            <a:rect l="l" t="t" r="r" b="b"/>
            <a:pathLst>
              <a:path w="371856" h="733043">
                <a:moveTo>
                  <a:pt x="0" y="707135"/>
                </a:moveTo>
                <a:lnTo>
                  <a:pt x="173736" y="707135"/>
                </a:lnTo>
                <a:lnTo>
                  <a:pt x="173736" y="720851"/>
                </a:lnTo>
                <a:lnTo>
                  <a:pt x="185928" y="707135"/>
                </a:lnTo>
                <a:lnTo>
                  <a:pt x="185928" y="0"/>
                </a:lnTo>
                <a:lnTo>
                  <a:pt x="371856" y="0"/>
                </a:lnTo>
                <a:lnTo>
                  <a:pt x="199643" y="12191"/>
                </a:lnTo>
                <a:lnTo>
                  <a:pt x="199643" y="726947"/>
                </a:lnTo>
                <a:lnTo>
                  <a:pt x="193548" y="733043"/>
                </a:lnTo>
                <a:lnTo>
                  <a:pt x="0" y="733043"/>
                </a:lnTo>
                <a:lnTo>
                  <a:pt x="0" y="707135"/>
                </a:lnTo>
                <a:close/>
              </a:path>
            </a:pathLst>
          </a:custGeom>
          <a:solidFill>
            <a:srgbClr val="4674A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2" name="object 22"/>
          <p:cNvSpPr/>
          <p:nvPr/>
        </p:nvSpPr>
        <p:spPr>
          <a:xfrm>
            <a:off x="3140517" y="2337704"/>
            <a:ext cx="11046" cy="653120"/>
          </a:xfrm>
          <a:custGeom>
            <a:avLst/>
            <a:gdLst/>
            <a:ahLst/>
            <a:cxnLst/>
            <a:rect l="l" t="t" r="r" b="b"/>
            <a:pathLst>
              <a:path w="12191" h="720851">
                <a:moveTo>
                  <a:pt x="12191" y="707135"/>
                </a:moveTo>
                <a:lnTo>
                  <a:pt x="0" y="720851"/>
                </a:lnTo>
                <a:lnTo>
                  <a:pt x="0" y="4571"/>
                </a:lnTo>
                <a:lnTo>
                  <a:pt x="6095" y="0"/>
                </a:lnTo>
                <a:lnTo>
                  <a:pt x="12191" y="0"/>
                </a:lnTo>
                <a:lnTo>
                  <a:pt x="12191" y="707135"/>
                </a:lnTo>
                <a:close/>
              </a:path>
            </a:pathLst>
          </a:custGeom>
          <a:solidFill>
            <a:srgbClr val="4674A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2" name="object 32"/>
          <p:cNvSpPr/>
          <p:nvPr/>
        </p:nvSpPr>
        <p:spPr>
          <a:xfrm>
            <a:off x="3308976" y="2080873"/>
            <a:ext cx="3646706" cy="535752"/>
          </a:xfrm>
          <a:custGeom>
            <a:avLst/>
            <a:gdLst/>
            <a:ahLst/>
            <a:cxnLst/>
            <a:rect l="l" t="t" r="r" b="b"/>
            <a:pathLst>
              <a:path w="4024883" h="591311">
                <a:moveTo>
                  <a:pt x="25907" y="566928"/>
                </a:moveTo>
                <a:lnTo>
                  <a:pt x="3998975" y="566928"/>
                </a:lnTo>
                <a:lnTo>
                  <a:pt x="3998975" y="579119"/>
                </a:lnTo>
                <a:lnTo>
                  <a:pt x="25908" y="579119"/>
                </a:lnTo>
                <a:lnTo>
                  <a:pt x="12192" y="566928"/>
                </a:lnTo>
                <a:lnTo>
                  <a:pt x="25908" y="25907"/>
                </a:lnTo>
                <a:lnTo>
                  <a:pt x="25907" y="566928"/>
                </a:lnTo>
                <a:close/>
              </a:path>
              <a:path w="4024883" h="591311">
                <a:moveTo>
                  <a:pt x="6096" y="0"/>
                </a:moveTo>
                <a:lnTo>
                  <a:pt x="4011167" y="0"/>
                </a:lnTo>
                <a:lnTo>
                  <a:pt x="3998975" y="12191"/>
                </a:lnTo>
                <a:lnTo>
                  <a:pt x="4011167" y="25907"/>
                </a:lnTo>
                <a:lnTo>
                  <a:pt x="4011167" y="591311"/>
                </a:lnTo>
                <a:lnTo>
                  <a:pt x="12192" y="591311"/>
                </a:lnTo>
                <a:lnTo>
                  <a:pt x="12192" y="25907"/>
                </a:lnTo>
                <a:lnTo>
                  <a:pt x="25908" y="12191"/>
                </a:lnTo>
                <a:lnTo>
                  <a:pt x="25908" y="25907"/>
                </a:lnTo>
                <a:lnTo>
                  <a:pt x="12192" y="566928"/>
                </a:lnTo>
                <a:lnTo>
                  <a:pt x="25908" y="579119"/>
                </a:lnTo>
                <a:lnTo>
                  <a:pt x="3998975" y="579119"/>
                </a:lnTo>
                <a:lnTo>
                  <a:pt x="3998976" y="25907"/>
                </a:lnTo>
                <a:lnTo>
                  <a:pt x="25908" y="25907"/>
                </a:lnTo>
                <a:lnTo>
                  <a:pt x="25908" y="12191"/>
                </a:lnTo>
                <a:lnTo>
                  <a:pt x="12192" y="25907"/>
                </a:lnTo>
                <a:lnTo>
                  <a:pt x="12192" y="591311"/>
                </a:lnTo>
                <a:lnTo>
                  <a:pt x="6096" y="591311"/>
                </a:lnTo>
                <a:lnTo>
                  <a:pt x="0" y="586739"/>
                </a:lnTo>
                <a:lnTo>
                  <a:pt x="0" y="6095"/>
                </a:lnTo>
                <a:lnTo>
                  <a:pt x="6096" y="0"/>
                </a:lnTo>
                <a:close/>
              </a:path>
              <a:path w="4024883" h="591311">
                <a:moveTo>
                  <a:pt x="4011167" y="591311"/>
                </a:moveTo>
                <a:lnTo>
                  <a:pt x="4011167" y="25907"/>
                </a:lnTo>
                <a:lnTo>
                  <a:pt x="3998975" y="12191"/>
                </a:lnTo>
                <a:lnTo>
                  <a:pt x="4011167" y="0"/>
                </a:lnTo>
                <a:lnTo>
                  <a:pt x="4018788" y="0"/>
                </a:lnTo>
                <a:lnTo>
                  <a:pt x="4024883" y="6095"/>
                </a:lnTo>
                <a:lnTo>
                  <a:pt x="4024883" y="586739"/>
                </a:lnTo>
                <a:lnTo>
                  <a:pt x="4018788" y="591311"/>
                </a:lnTo>
                <a:lnTo>
                  <a:pt x="4011167" y="591311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3" name="object 33"/>
          <p:cNvSpPr/>
          <p:nvPr/>
        </p:nvSpPr>
        <p:spPr>
          <a:xfrm>
            <a:off x="3308976" y="2722948"/>
            <a:ext cx="3646706" cy="535752"/>
          </a:xfrm>
          <a:custGeom>
            <a:avLst/>
            <a:gdLst/>
            <a:ahLst/>
            <a:cxnLst/>
            <a:rect l="l" t="t" r="r" b="b"/>
            <a:pathLst>
              <a:path w="4024883" h="591311">
                <a:moveTo>
                  <a:pt x="25907" y="565404"/>
                </a:moveTo>
                <a:lnTo>
                  <a:pt x="3998975" y="565404"/>
                </a:lnTo>
                <a:lnTo>
                  <a:pt x="3998975" y="579119"/>
                </a:lnTo>
                <a:lnTo>
                  <a:pt x="25908" y="579119"/>
                </a:lnTo>
                <a:lnTo>
                  <a:pt x="12192" y="565404"/>
                </a:lnTo>
                <a:lnTo>
                  <a:pt x="25908" y="24383"/>
                </a:lnTo>
                <a:lnTo>
                  <a:pt x="25907" y="565404"/>
                </a:lnTo>
                <a:close/>
              </a:path>
              <a:path w="4024883" h="591311">
                <a:moveTo>
                  <a:pt x="6096" y="0"/>
                </a:moveTo>
                <a:lnTo>
                  <a:pt x="4011167" y="0"/>
                </a:lnTo>
                <a:lnTo>
                  <a:pt x="3998975" y="12191"/>
                </a:lnTo>
                <a:lnTo>
                  <a:pt x="4011167" y="24383"/>
                </a:lnTo>
                <a:lnTo>
                  <a:pt x="4011167" y="591311"/>
                </a:lnTo>
                <a:lnTo>
                  <a:pt x="12192" y="591311"/>
                </a:lnTo>
                <a:lnTo>
                  <a:pt x="12192" y="24383"/>
                </a:lnTo>
                <a:lnTo>
                  <a:pt x="25908" y="12191"/>
                </a:lnTo>
                <a:lnTo>
                  <a:pt x="25908" y="24383"/>
                </a:lnTo>
                <a:lnTo>
                  <a:pt x="12192" y="565404"/>
                </a:lnTo>
                <a:lnTo>
                  <a:pt x="25908" y="579119"/>
                </a:lnTo>
                <a:lnTo>
                  <a:pt x="3998975" y="579119"/>
                </a:lnTo>
                <a:lnTo>
                  <a:pt x="3998976" y="24384"/>
                </a:lnTo>
                <a:lnTo>
                  <a:pt x="25908" y="24383"/>
                </a:lnTo>
                <a:lnTo>
                  <a:pt x="25908" y="12191"/>
                </a:lnTo>
                <a:lnTo>
                  <a:pt x="12192" y="24383"/>
                </a:lnTo>
                <a:lnTo>
                  <a:pt x="12192" y="591311"/>
                </a:lnTo>
                <a:lnTo>
                  <a:pt x="6096" y="591311"/>
                </a:lnTo>
                <a:lnTo>
                  <a:pt x="0" y="585215"/>
                </a:lnTo>
                <a:lnTo>
                  <a:pt x="0" y="4571"/>
                </a:lnTo>
                <a:lnTo>
                  <a:pt x="6096" y="0"/>
                </a:lnTo>
                <a:close/>
              </a:path>
              <a:path w="4024883" h="591311">
                <a:moveTo>
                  <a:pt x="4011167" y="591311"/>
                </a:moveTo>
                <a:lnTo>
                  <a:pt x="4011167" y="24383"/>
                </a:lnTo>
                <a:lnTo>
                  <a:pt x="3998975" y="12191"/>
                </a:lnTo>
                <a:lnTo>
                  <a:pt x="4011167" y="0"/>
                </a:lnTo>
                <a:lnTo>
                  <a:pt x="4018788" y="0"/>
                </a:lnTo>
                <a:lnTo>
                  <a:pt x="4024883" y="4571"/>
                </a:lnTo>
                <a:lnTo>
                  <a:pt x="4024883" y="585215"/>
                </a:lnTo>
                <a:lnTo>
                  <a:pt x="4018788" y="591311"/>
                </a:lnTo>
                <a:lnTo>
                  <a:pt x="4011167" y="591311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4" name="object 34"/>
          <p:cNvSpPr/>
          <p:nvPr/>
        </p:nvSpPr>
        <p:spPr>
          <a:xfrm>
            <a:off x="3308976" y="3363643"/>
            <a:ext cx="3646706" cy="537132"/>
          </a:xfrm>
          <a:custGeom>
            <a:avLst/>
            <a:gdLst/>
            <a:ahLst/>
            <a:cxnLst/>
            <a:rect l="l" t="t" r="r" b="b"/>
            <a:pathLst>
              <a:path w="4024883" h="592835">
                <a:moveTo>
                  <a:pt x="25907" y="25907"/>
                </a:moveTo>
                <a:lnTo>
                  <a:pt x="24864" y="67055"/>
                </a:lnTo>
                <a:lnTo>
                  <a:pt x="25907" y="67055"/>
                </a:lnTo>
                <a:lnTo>
                  <a:pt x="25907" y="25907"/>
                </a:lnTo>
                <a:close/>
              </a:path>
              <a:path w="4024883" h="592835">
                <a:moveTo>
                  <a:pt x="4011167" y="25907"/>
                </a:moveTo>
                <a:lnTo>
                  <a:pt x="3998975" y="13715"/>
                </a:lnTo>
                <a:lnTo>
                  <a:pt x="4011167" y="0"/>
                </a:lnTo>
                <a:lnTo>
                  <a:pt x="6095" y="0"/>
                </a:lnTo>
                <a:lnTo>
                  <a:pt x="0" y="6095"/>
                </a:lnTo>
                <a:lnTo>
                  <a:pt x="0" y="67055"/>
                </a:lnTo>
                <a:lnTo>
                  <a:pt x="24864" y="67055"/>
                </a:lnTo>
                <a:lnTo>
                  <a:pt x="25907" y="25907"/>
                </a:lnTo>
                <a:lnTo>
                  <a:pt x="3998975" y="25907"/>
                </a:lnTo>
                <a:lnTo>
                  <a:pt x="3998975" y="67055"/>
                </a:lnTo>
                <a:lnTo>
                  <a:pt x="4011167" y="67055"/>
                </a:lnTo>
                <a:lnTo>
                  <a:pt x="4011167" y="25907"/>
                </a:lnTo>
                <a:close/>
              </a:path>
              <a:path w="4024883" h="592835">
                <a:moveTo>
                  <a:pt x="4024883" y="6095"/>
                </a:moveTo>
                <a:lnTo>
                  <a:pt x="4018788" y="0"/>
                </a:lnTo>
                <a:lnTo>
                  <a:pt x="4011167" y="0"/>
                </a:lnTo>
                <a:lnTo>
                  <a:pt x="3998975" y="13715"/>
                </a:lnTo>
                <a:lnTo>
                  <a:pt x="4011167" y="25907"/>
                </a:lnTo>
                <a:lnTo>
                  <a:pt x="4011167" y="67055"/>
                </a:lnTo>
                <a:lnTo>
                  <a:pt x="4024883" y="67055"/>
                </a:lnTo>
                <a:lnTo>
                  <a:pt x="4024883" y="6095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9" name="object 39"/>
          <p:cNvSpPr/>
          <p:nvPr/>
        </p:nvSpPr>
        <p:spPr>
          <a:xfrm>
            <a:off x="3140517" y="4595320"/>
            <a:ext cx="179505" cy="331393"/>
          </a:xfrm>
          <a:custGeom>
            <a:avLst/>
            <a:gdLst/>
            <a:ahLst/>
            <a:cxnLst/>
            <a:rect l="l" t="t" r="r" b="b"/>
            <a:pathLst>
              <a:path w="198120" h="365760">
                <a:moveTo>
                  <a:pt x="12191" y="365760"/>
                </a:moveTo>
                <a:lnTo>
                  <a:pt x="6095" y="365760"/>
                </a:lnTo>
                <a:lnTo>
                  <a:pt x="0" y="359664"/>
                </a:lnTo>
                <a:lnTo>
                  <a:pt x="0" y="0"/>
                </a:lnTo>
                <a:lnTo>
                  <a:pt x="12191" y="12192"/>
                </a:lnTo>
                <a:lnTo>
                  <a:pt x="12191" y="341375"/>
                </a:lnTo>
                <a:lnTo>
                  <a:pt x="25907" y="353568"/>
                </a:lnTo>
                <a:lnTo>
                  <a:pt x="198120" y="365760"/>
                </a:lnTo>
                <a:lnTo>
                  <a:pt x="12191" y="365760"/>
                </a:lnTo>
                <a:close/>
              </a:path>
            </a:pathLst>
          </a:custGeom>
          <a:solidFill>
            <a:srgbClr val="4674A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0" name="object 40"/>
          <p:cNvSpPr/>
          <p:nvPr/>
        </p:nvSpPr>
        <p:spPr>
          <a:xfrm>
            <a:off x="2983105" y="4582892"/>
            <a:ext cx="336917" cy="343821"/>
          </a:xfrm>
          <a:custGeom>
            <a:avLst/>
            <a:gdLst/>
            <a:ahLst/>
            <a:cxnLst/>
            <a:rect l="l" t="t" r="r" b="b"/>
            <a:pathLst>
              <a:path w="371856" h="379475">
                <a:moveTo>
                  <a:pt x="173736" y="25908"/>
                </a:moveTo>
                <a:lnTo>
                  <a:pt x="0" y="25908"/>
                </a:lnTo>
                <a:lnTo>
                  <a:pt x="0" y="0"/>
                </a:lnTo>
                <a:lnTo>
                  <a:pt x="193548" y="0"/>
                </a:lnTo>
                <a:lnTo>
                  <a:pt x="199643" y="6096"/>
                </a:lnTo>
                <a:lnTo>
                  <a:pt x="199643" y="355091"/>
                </a:lnTo>
                <a:lnTo>
                  <a:pt x="371856" y="355091"/>
                </a:lnTo>
                <a:lnTo>
                  <a:pt x="371856" y="379476"/>
                </a:lnTo>
                <a:lnTo>
                  <a:pt x="199643" y="367284"/>
                </a:lnTo>
                <a:lnTo>
                  <a:pt x="185928" y="355091"/>
                </a:lnTo>
                <a:lnTo>
                  <a:pt x="185928" y="25908"/>
                </a:lnTo>
                <a:lnTo>
                  <a:pt x="173736" y="13716"/>
                </a:lnTo>
                <a:lnTo>
                  <a:pt x="173736" y="25908"/>
                </a:lnTo>
                <a:close/>
              </a:path>
            </a:pathLst>
          </a:custGeom>
          <a:solidFill>
            <a:srgbClr val="4674A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1" name="object 41"/>
          <p:cNvSpPr/>
          <p:nvPr/>
        </p:nvSpPr>
        <p:spPr>
          <a:xfrm>
            <a:off x="3163991" y="4262546"/>
            <a:ext cx="156031" cy="22092"/>
          </a:xfrm>
          <a:custGeom>
            <a:avLst/>
            <a:gdLst/>
            <a:ahLst/>
            <a:cxnLst/>
            <a:rect l="l" t="t" r="r" b="b"/>
            <a:pathLst>
              <a:path w="172212" h="24383">
                <a:moveTo>
                  <a:pt x="0" y="24383"/>
                </a:moveTo>
                <a:lnTo>
                  <a:pt x="0" y="12191"/>
                </a:lnTo>
                <a:lnTo>
                  <a:pt x="172212" y="0"/>
                </a:lnTo>
                <a:lnTo>
                  <a:pt x="172212" y="24383"/>
                </a:lnTo>
                <a:lnTo>
                  <a:pt x="0" y="24383"/>
                </a:lnTo>
                <a:close/>
              </a:path>
            </a:pathLst>
          </a:custGeom>
          <a:solidFill>
            <a:srgbClr val="4674A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2" name="object 42"/>
          <p:cNvSpPr/>
          <p:nvPr/>
        </p:nvSpPr>
        <p:spPr>
          <a:xfrm>
            <a:off x="2983105" y="4262546"/>
            <a:ext cx="336917" cy="343820"/>
          </a:xfrm>
          <a:custGeom>
            <a:avLst/>
            <a:gdLst/>
            <a:ahLst/>
            <a:cxnLst/>
            <a:rect l="l" t="t" r="r" b="b"/>
            <a:pathLst>
              <a:path w="371856" h="379475">
                <a:moveTo>
                  <a:pt x="0" y="353567"/>
                </a:moveTo>
                <a:lnTo>
                  <a:pt x="173736" y="353567"/>
                </a:lnTo>
                <a:lnTo>
                  <a:pt x="173736" y="367283"/>
                </a:lnTo>
                <a:lnTo>
                  <a:pt x="185928" y="353567"/>
                </a:lnTo>
                <a:lnTo>
                  <a:pt x="185928" y="0"/>
                </a:lnTo>
                <a:lnTo>
                  <a:pt x="371856" y="0"/>
                </a:lnTo>
                <a:lnTo>
                  <a:pt x="199643" y="12191"/>
                </a:lnTo>
                <a:lnTo>
                  <a:pt x="199643" y="373379"/>
                </a:lnTo>
                <a:lnTo>
                  <a:pt x="193548" y="379475"/>
                </a:lnTo>
                <a:lnTo>
                  <a:pt x="0" y="379475"/>
                </a:lnTo>
                <a:lnTo>
                  <a:pt x="0" y="353567"/>
                </a:lnTo>
                <a:close/>
              </a:path>
            </a:pathLst>
          </a:custGeom>
          <a:solidFill>
            <a:srgbClr val="4674A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3" name="object 43"/>
          <p:cNvSpPr/>
          <p:nvPr/>
        </p:nvSpPr>
        <p:spPr>
          <a:xfrm>
            <a:off x="3140517" y="4262546"/>
            <a:ext cx="11046" cy="332773"/>
          </a:xfrm>
          <a:custGeom>
            <a:avLst/>
            <a:gdLst/>
            <a:ahLst/>
            <a:cxnLst/>
            <a:rect l="l" t="t" r="r" b="b"/>
            <a:pathLst>
              <a:path w="12191" h="367283">
                <a:moveTo>
                  <a:pt x="12191" y="353567"/>
                </a:moveTo>
                <a:lnTo>
                  <a:pt x="0" y="367283"/>
                </a:lnTo>
                <a:lnTo>
                  <a:pt x="0" y="6095"/>
                </a:lnTo>
                <a:lnTo>
                  <a:pt x="6095" y="0"/>
                </a:lnTo>
                <a:lnTo>
                  <a:pt x="12191" y="0"/>
                </a:lnTo>
                <a:lnTo>
                  <a:pt x="12191" y="353567"/>
                </a:lnTo>
                <a:close/>
              </a:path>
            </a:pathLst>
          </a:custGeom>
          <a:solidFill>
            <a:srgbClr val="4674A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6" name="object 46"/>
          <p:cNvSpPr/>
          <p:nvPr/>
        </p:nvSpPr>
        <p:spPr>
          <a:xfrm>
            <a:off x="2983105" y="2978396"/>
            <a:ext cx="336917" cy="665548"/>
          </a:xfrm>
          <a:custGeom>
            <a:avLst/>
            <a:gdLst/>
            <a:ahLst/>
            <a:cxnLst/>
            <a:rect l="l" t="t" r="r" b="b"/>
            <a:pathLst>
              <a:path w="371856" h="734568">
                <a:moveTo>
                  <a:pt x="199643" y="720852"/>
                </a:moveTo>
                <a:lnTo>
                  <a:pt x="185928" y="708660"/>
                </a:lnTo>
                <a:lnTo>
                  <a:pt x="185928" y="492251"/>
                </a:lnTo>
                <a:lnTo>
                  <a:pt x="173736" y="492251"/>
                </a:lnTo>
                <a:lnTo>
                  <a:pt x="173736" y="728472"/>
                </a:lnTo>
                <a:lnTo>
                  <a:pt x="179831" y="734568"/>
                </a:lnTo>
                <a:lnTo>
                  <a:pt x="371856" y="734568"/>
                </a:lnTo>
                <a:lnTo>
                  <a:pt x="199643" y="720852"/>
                </a:lnTo>
                <a:close/>
              </a:path>
              <a:path w="371856" h="734568">
                <a:moveTo>
                  <a:pt x="371856" y="708660"/>
                </a:moveTo>
                <a:lnTo>
                  <a:pt x="199643" y="708660"/>
                </a:lnTo>
                <a:lnTo>
                  <a:pt x="199643" y="492251"/>
                </a:lnTo>
                <a:lnTo>
                  <a:pt x="185928" y="492251"/>
                </a:lnTo>
                <a:lnTo>
                  <a:pt x="185928" y="708660"/>
                </a:lnTo>
                <a:lnTo>
                  <a:pt x="199643" y="720852"/>
                </a:lnTo>
                <a:lnTo>
                  <a:pt x="371856" y="734568"/>
                </a:lnTo>
                <a:lnTo>
                  <a:pt x="371856" y="708660"/>
                </a:lnTo>
                <a:close/>
              </a:path>
            </a:pathLst>
          </a:custGeom>
          <a:solidFill>
            <a:srgbClr val="4674A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6" name="object 56"/>
          <p:cNvSpPr/>
          <p:nvPr/>
        </p:nvSpPr>
        <p:spPr>
          <a:xfrm>
            <a:off x="3320022" y="3424396"/>
            <a:ext cx="3623233" cy="463951"/>
          </a:xfrm>
          <a:custGeom>
            <a:avLst/>
            <a:gdLst/>
            <a:ahLst/>
            <a:cxnLst/>
            <a:rect l="l" t="t" r="r" b="b"/>
            <a:pathLst>
              <a:path w="3998976" h="512064">
                <a:moveTo>
                  <a:pt x="0" y="0"/>
                </a:moveTo>
                <a:lnTo>
                  <a:pt x="3998976" y="0"/>
                </a:lnTo>
                <a:lnTo>
                  <a:pt x="3998976" y="512064"/>
                </a:lnTo>
                <a:lnTo>
                  <a:pt x="0" y="5120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7" name="object 57"/>
          <p:cNvSpPr/>
          <p:nvPr/>
        </p:nvSpPr>
        <p:spPr>
          <a:xfrm>
            <a:off x="3308976" y="3363643"/>
            <a:ext cx="3646706" cy="537132"/>
          </a:xfrm>
          <a:custGeom>
            <a:avLst/>
            <a:gdLst/>
            <a:ahLst/>
            <a:cxnLst/>
            <a:rect l="l" t="t" r="r" b="b"/>
            <a:pathLst>
              <a:path w="4024883" h="592835">
                <a:moveTo>
                  <a:pt x="3998975" y="566928"/>
                </a:moveTo>
                <a:lnTo>
                  <a:pt x="25907" y="566928"/>
                </a:lnTo>
                <a:lnTo>
                  <a:pt x="25907" y="67055"/>
                </a:lnTo>
                <a:lnTo>
                  <a:pt x="24864" y="67055"/>
                </a:lnTo>
                <a:lnTo>
                  <a:pt x="12192" y="566928"/>
                </a:lnTo>
                <a:lnTo>
                  <a:pt x="25908" y="579120"/>
                </a:lnTo>
                <a:lnTo>
                  <a:pt x="3998975" y="579120"/>
                </a:lnTo>
                <a:lnTo>
                  <a:pt x="3998975" y="566928"/>
                </a:lnTo>
                <a:close/>
              </a:path>
              <a:path w="4024883" h="592835">
                <a:moveTo>
                  <a:pt x="4011167" y="67055"/>
                </a:moveTo>
                <a:lnTo>
                  <a:pt x="3998975" y="67055"/>
                </a:lnTo>
                <a:lnTo>
                  <a:pt x="3998975" y="579120"/>
                </a:lnTo>
                <a:lnTo>
                  <a:pt x="25908" y="579120"/>
                </a:lnTo>
                <a:lnTo>
                  <a:pt x="12192" y="566928"/>
                </a:lnTo>
                <a:lnTo>
                  <a:pt x="24864" y="67055"/>
                </a:lnTo>
                <a:lnTo>
                  <a:pt x="0" y="67055"/>
                </a:lnTo>
                <a:lnTo>
                  <a:pt x="0" y="586739"/>
                </a:lnTo>
                <a:lnTo>
                  <a:pt x="6096" y="592835"/>
                </a:lnTo>
                <a:lnTo>
                  <a:pt x="4011167" y="592835"/>
                </a:lnTo>
                <a:lnTo>
                  <a:pt x="4011167" y="67055"/>
                </a:lnTo>
                <a:close/>
              </a:path>
              <a:path w="4024883" h="592835">
                <a:moveTo>
                  <a:pt x="4024883" y="586739"/>
                </a:moveTo>
                <a:lnTo>
                  <a:pt x="4024883" y="67055"/>
                </a:lnTo>
                <a:lnTo>
                  <a:pt x="4011167" y="67055"/>
                </a:lnTo>
                <a:lnTo>
                  <a:pt x="4011167" y="592835"/>
                </a:lnTo>
                <a:lnTo>
                  <a:pt x="4018788" y="592835"/>
                </a:lnTo>
                <a:lnTo>
                  <a:pt x="4024883" y="586739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2" name="object 62"/>
          <p:cNvSpPr/>
          <p:nvPr/>
        </p:nvSpPr>
        <p:spPr>
          <a:xfrm>
            <a:off x="3320022" y="4016763"/>
            <a:ext cx="3623233" cy="513660"/>
          </a:xfrm>
          <a:custGeom>
            <a:avLst/>
            <a:gdLst/>
            <a:ahLst/>
            <a:cxnLst/>
            <a:rect l="l" t="t" r="r" b="b"/>
            <a:pathLst>
              <a:path w="3998976" h="566928">
                <a:moveTo>
                  <a:pt x="0" y="0"/>
                </a:moveTo>
                <a:lnTo>
                  <a:pt x="3998976" y="0"/>
                </a:lnTo>
                <a:lnTo>
                  <a:pt x="3998976" y="566928"/>
                </a:lnTo>
                <a:lnTo>
                  <a:pt x="0" y="5669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3" name="object 63"/>
          <p:cNvSpPr/>
          <p:nvPr/>
        </p:nvSpPr>
        <p:spPr>
          <a:xfrm>
            <a:off x="3308976" y="4005717"/>
            <a:ext cx="3646706" cy="535752"/>
          </a:xfrm>
          <a:custGeom>
            <a:avLst/>
            <a:gdLst/>
            <a:ahLst/>
            <a:cxnLst/>
            <a:rect l="l" t="t" r="r" b="b"/>
            <a:pathLst>
              <a:path w="4024883" h="591311">
                <a:moveTo>
                  <a:pt x="25907" y="566928"/>
                </a:moveTo>
                <a:lnTo>
                  <a:pt x="3998975" y="566928"/>
                </a:lnTo>
                <a:lnTo>
                  <a:pt x="3998975" y="579120"/>
                </a:lnTo>
                <a:lnTo>
                  <a:pt x="25908" y="579120"/>
                </a:lnTo>
                <a:lnTo>
                  <a:pt x="12192" y="566928"/>
                </a:lnTo>
                <a:lnTo>
                  <a:pt x="25908" y="25907"/>
                </a:lnTo>
                <a:lnTo>
                  <a:pt x="25907" y="566928"/>
                </a:lnTo>
                <a:close/>
              </a:path>
              <a:path w="4024883" h="591311">
                <a:moveTo>
                  <a:pt x="6096" y="0"/>
                </a:moveTo>
                <a:lnTo>
                  <a:pt x="4011167" y="0"/>
                </a:lnTo>
                <a:lnTo>
                  <a:pt x="3998975" y="12192"/>
                </a:lnTo>
                <a:lnTo>
                  <a:pt x="4011167" y="25908"/>
                </a:lnTo>
                <a:lnTo>
                  <a:pt x="4011167" y="591311"/>
                </a:lnTo>
                <a:lnTo>
                  <a:pt x="12192" y="591311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7"/>
                </a:lnTo>
                <a:lnTo>
                  <a:pt x="12192" y="566928"/>
                </a:lnTo>
                <a:lnTo>
                  <a:pt x="25908" y="579120"/>
                </a:lnTo>
                <a:lnTo>
                  <a:pt x="3998975" y="579120"/>
                </a:lnTo>
                <a:lnTo>
                  <a:pt x="3998976" y="25907"/>
                </a:lnTo>
                <a:lnTo>
                  <a:pt x="25908" y="25907"/>
                </a:lnTo>
                <a:lnTo>
                  <a:pt x="25908" y="12192"/>
                </a:lnTo>
                <a:lnTo>
                  <a:pt x="12192" y="25908"/>
                </a:lnTo>
                <a:lnTo>
                  <a:pt x="12192" y="591311"/>
                </a:lnTo>
                <a:lnTo>
                  <a:pt x="6096" y="591311"/>
                </a:lnTo>
                <a:lnTo>
                  <a:pt x="0" y="586740"/>
                </a:lnTo>
                <a:lnTo>
                  <a:pt x="0" y="6096"/>
                </a:lnTo>
                <a:lnTo>
                  <a:pt x="6096" y="0"/>
                </a:lnTo>
                <a:close/>
              </a:path>
              <a:path w="4024883" h="591311">
                <a:moveTo>
                  <a:pt x="4011167" y="591311"/>
                </a:moveTo>
                <a:lnTo>
                  <a:pt x="4011167" y="25908"/>
                </a:lnTo>
                <a:lnTo>
                  <a:pt x="3998975" y="12192"/>
                </a:lnTo>
                <a:lnTo>
                  <a:pt x="4011167" y="0"/>
                </a:lnTo>
                <a:lnTo>
                  <a:pt x="4018788" y="0"/>
                </a:lnTo>
                <a:lnTo>
                  <a:pt x="4024883" y="6096"/>
                </a:lnTo>
                <a:lnTo>
                  <a:pt x="4024883" y="586740"/>
                </a:lnTo>
                <a:lnTo>
                  <a:pt x="4018788" y="591311"/>
                </a:lnTo>
                <a:lnTo>
                  <a:pt x="4011167" y="591311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4" name="object 64"/>
          <p:cNvSpPr/>
          <p:nvPr/>
        </p:nvSpPr>
        <p:spPr>
          <a:xfrm>
            <a:off x="3320022" y="4658838"/>
            <a:ext cx="3623233" cy="513659"/>
          </a:xfrm>
          <a:custGeom>
            <a:avLst/>
            <a:gdLst/>
            <a:ahLst/>
            <a:cxnLst/>
            <a:rect l="l" t="t" r="r" b="b"/>
            <a:pathLst>
              <a:path w="3998976" h="566927">
                <a:moveTo>
                  <a:pt x="0" y="0"/>
                </a:moveTo>
                <a:lnTo>
                  <a:pt x="3998976" y="0"/>
                </a:lnTo>
                <a:lnTo>
                  <a:pt x="3998976" y="566927"/>
                </a:lnTo>
                <a:lnTo>
                  <a:pt x="0" y="5669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5" name="object 65"/>
          <p:cNvSpPr/>
          <p:nvPr/>
        </p:nvSpPr>
        <p:spPr>
          <a:xfrm>
            <a:off x="3308976" y="4647791"/>
            <a:ext cx="3646706" cy="535752"/>
          </a:xfrm>
          <a:custGeom>
            <a:avLst/>
            <a:gdLst/>
            <a:ahLst/>
            <a:cxnLst/>
            <a:rect l="l" t="t" r="r" b="b"/>
            <a:pathLst>
              <a:path w="4024883" h="591311">
                <a:moveTo>
                  <a:pt x="25907" y="565404"/>
                </a:moveTo>
                <a:lnTo>
                  <a:pt x="3998975" y="565404"/>
                </a:lnTo>
                <a:lnTo>
                  <a:pt x="3998975" y="579119"/>
                </a:lnTo>
                <a:lnTo>
                  <a:pt x="25908" y="579119"/>
                </a:lnTo>
                <a:lnTo>
                  <a:pt x="12192" y="565404"/>
                </a:lnTo>
                <a:lnTo>
                  <a:pt x="25908" y="24383"/>
                </a:lnTo>
                <a:lnTo>
                  <a:pt x="25907" y="565404"/>
                </a:lnTo>
                <a:close/>
              </a:path>
              <a:path w="4024883" h="591311">
                <a:moveTo>
                  <a:pt x="6096" y="0"/>
                </a:moveTo>
                <a:lnTo>
                  <a:pt x="4011167" y="0"/>
                </a:lnTo>
                <a:lnTo>
                  <a:pt x="3998975" y="12191"/>
                </a:lnTo>
                <a:lnTo>
                  <a:pt x="4011167" y="24383"/>
                </a:lnTo>
                <a:lnTo>
                  <a:pt x="4011167" y="591311"/>
                </a:lnTo>
                <a:lnTo>
                  <a:pt x="12192" y="591311"/>
                </a:lnTo>
                <a:lnTo>
                  <a:pt x="12192" y="24383"/>
                </a:lnTo>
                <a:lnTo>
                  <a:pt x="25908" y="12191"/>
                </a:lnTo>
                <a:lnTo>
                  <a:pt x="25908" y="24383"/>
                </a:lnTo>
                <a:lnTo>
                  <a:pt x="12192" y="565404"/>
                </a:lnTo>
                <a:lnTo>
                  <a:pt x="25908" y="579119"/>
                </a:lnTo>
                <a:lnTo>
                  <a:pt x="3998975" y="579119"/>
                </a:lnTo>
                <a:lnTo>
                  <a:pt x="3998976" y="24384"/>
                </a:lnTo>
                <a:lnTo>
                  <a:pt x="25908" y="24383"/>
                </a:lnTo>
                <a:lnTo>
                  <a:pt x="25908" y="12191"/>
                </a:lnTo>
                <a:lnTo>
                  <a:pt x="12192" y="24383"/>
                </a:lnTo>
                <a:lnTo>
                  <a:pt x="12192" y="591311"/>
                </a:lnTo>
                <a:lnTo>
                  <a:pt x="6096" y="591311"/>
                </a:lnTo>
                <a:lnTo>
                  <a:pt x="0" y="585215"/>
                </a:lnTo>
                <a:lnTo>
                  <a:pt x="0" y="4571"/>
                </a:lnTo>
                <a:lnTo>
                  <a:pt x="6096" y="0"/>
                </a:lnTo>
                <a:close/>
              </a:path>
              <a:path w="4024883" h="591311">
                <a:moveTo>
                  <a:pt x="4011167" y="591311"/>
                </a:moveTo>
                <a:lnTo>
                  <a:pt x="4011167" y="24383"/>
                </a:lnTo>
                <a:lnTo>
                  <a:pt x="3998975" y="12191"/>
                </a:lnTo>
                <a:lnTo>
                  <a:pt x="4011167" y="0"/>
                </a:lnTo>
                <a:lnTo>
                  <a:pt x="4018788" y="0"/>
                </a:lnTo>
                <a:lnTo>
                  <a:pt x="4024883" y="4571"/>
                </a:lnTo>
                <a:lnTo>
                  <a:pt x="4024883" y="585215"/>
                </a:lnTo>
                <a:lnTo>
                  <a:pt x="4018788" y="591311"/>
                </a:lnTo>
                <a:lnTo>
                  <a:pt x="4011167" y="591311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7" name="object 17"/>
          <p:cNvSpPr txBox="1"/>
          <p:nvPr/>
        </p:nvSpPr>
        <p:spPr>
          <a:xfrm>
            <a:off x="2195777" y="530639"/>
            <a:ext cx="790240" cy="529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163"/>
              </a:lnSpc>
              <a:spcBef>
                <a:spcPts val="207"/>
              </a:spcBef>
            </a:pPr>
            <a:r>
              <a:rPr sz="3624" dirty="0">
                <a:latin typeface="Times New Roman"/>
                <a:cs typeface="Times New Roman"/>
              </a:rPr>
              <a:t>L</a:t>
            </a:r>
            <a:r>
              <a:rPr sz="3624" spc="4" dirty="0">
                <a:latin typeface="Times New Roman"/>
                <a:cs typeface="Times New Roman"/>
              </a:rPr>
              <a:t>i</a:t>
            </a:r>
            <a:r>
              <a:rPr lang="en-US" sz="3624" spc="-45" dirty="0">
                <a:latin typeface="Times New Roman"/>
                <a:cs typeface="Times New Roman"/>
              </a:rPr>
              <a:t>s</a:t>
            </a:r>
            <a:r>
              <a:rPr sz="3624" dirty="0">
                <a:latin typeface="Times New Roman"/>
                <a:cs typeface="Times New Roman"/>
              </a:rPr>
              <a:t>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001517" y="530639"/>
            <a:ext cx="522166" cy="529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163"/>
              </a:lnSpc>
              <a:spcBef>
                <a:spcPts val="207"/>
              </a:spcBef>
            </a:pPr>
            <a:r>
              <a:rPr sz="3986" spc="13" dirty="0">
                <a:latin typeface="Times New Roman"/>
                <a:cs typeface="Times New Roman"/>
              </a:rPr>
              <a:t>o</a:t>
            </a:r>
            <a:r>
              <a:rPr sz="3986" dirty="0">
                <a:latin typeface="Times New Roman"/>
                <a:cs typeface="Times New Roman"/>
              </a:rPr>
              <a:t>f</a:t>
            </a:r>
            <a:endParaRPr sz="3986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38677" y="530639"/>
            <a:ext cx="5177217" cy="529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163"/>
              </a:lnSpc>
              <a:spcBef>
                <a:spcPts val="207"/>
              </a:spcBef>
            </a:pPr>
            <a:r>
              <a:rPr sz="3624" spc="-17" dirty="0">
                <a:latin typeface="Times New Roman"/>
                <a:cs typeface="Times New Roman"/>
              </a:rPr>
              <a:t>D</a:t>
            </a:r>
            <a:r>
              <a:rPr sz="3624" spc="13" dirty="0">
                <a:latin typeface="Times New Roman"/>
                <a:cs typeface="Times New Roman"/>
              </a:rPr>
              <a:t>o</a:t>
            </a:r>
            <a:r>
              <a:rPr sz="3624" spc="-8" dirty="0">
                <a:latin typeface="Times New Roman"/>
                <a:cs typeface="Times New Roman"/>
              </a:rPr>
              <a:t>c</a:t>
            </a:r>
            <a:r>
              <a:rPr sz="3624" spc="17" dirty="0">
                <a:latin typeface="Times New Roman"/>
                <a:cs typeface="Times New Roman"/>
              </a:rPr>
              <a:t>u</a:t>
            </a:r>
            <a:r>
              <a:rPr sz="3624" spc="8" dirty="0">
                <a:latin typeface="Times New Roman"/>
                <a:cs typeface="Times New Roman"/>
              </a:rPr>
              <a:t>m</a:t>
            </a:r>
            <a:r>
              <a:rPr sz="3624" spc="13" dirty="0">
                <a:latin typeface="Times New Roman"/>
                <a:cs typeface="Times New Roman"/>
              </a:rPr>
              <a:t>e</a:t>
            </a:r>
            <a:r>
              <a:rPr sz="3624" spc="-17" dirty="0">
                <a:latin typeface="Times New Roman"/>
                <a:cs typeface="Times New Roman"/>
              </a:rPr>
              <a:t>n</a:t>
            </a:r>
            <a:r>
              <a:rPr sz="3624" spc="-53" dirty="0">
                <a:latin typeface="Times New Roman"/>
                <a:cs typeface="Times New Roman"/>
              </a:rPr>
              <a:t>t</a:t>
            </a:r>
            <a:r>
              <a:rPr sz="3624" spc="-35" dirty="0">
                <a:latin typeface="Times New Roman"/>
                <a:cs typeface="Times New Roman"/>
              </a:rPr>
              <a:t>a</a:t>
            </a:r>
            <a:r>
              <a:rPr sz="3624" spc="23" dirty="0">
                <a:latin typeface="Times New Roman"/>
                <a:cs typeface="Times New Roman"/>
              </a:rPr>
              <a:t>t</a:t>
            </a:r>
            <a:r>
              <a:rPr sz="3624" spc="4" dirty="0">
                <a:latin typeface="Times New Roman"/>
                <a:cs typeface="Times New Roman"/>
              </a:rPr>
              <a:t>i</a:t>
            </a:r>
            <a:r>
              <a:rPr sz="3624" spc="-26" dirty="0">
                <a:latin typeface="Times New Roman"/>
                <a:cs typeface="Times New Roman"/>
              </a:rPr>
              <a:t>o</a:t>
            </a:r>
            <a:r>
              <a:rPr sz="3624" dirty="0">
                <a:latin typeface="Times New Roman"/>
                <a:cs typeface="Times New Roman"/>
              </a:rPr>
              <a:t>n</a:t>
            </a:r>
            <a:r>
              <a:rPr sz="3624" spc="-99" dirty="0">
                <a:latin typeface="Times New Roman"/>
                <a:cs typeface="Times New Roman"/>
              </a:rPr>
              <a:t> </a:t>
            </a:r>
            <a:r>
              <a:rPr sz="3624" spc="-17" dirty="0">
                <a:latin typeface="Times New Roman"/>
                <a:cs typeface="Times New Roman"/>
              </a:rPr>
              <a:t>M</a:t>
            </a:r>
            <a:r>
              <a:rPr sz="3624" spc="4" dirty="0">
                <a:latin typeface="Times New Roman"/>
                <a:cs typeface="Times New Roman"/>
              </a:rPr>
              <a:t>a</a:t>
            </a:r>
            <a:r>
              <a:rPr sz="3624" spc="17" dirty="0">
                <a:latin typeface="Times New Roman"/>
                <a:cs typeface="Times New Roman"/>
              </a:rPr>
              <a:t>n</a:t>
            </a:r>
            <a:r>
              <a:rPr sz="3624" spc="-17" dirty="0">
                <a:latin typeface="Times New Roman"/>
                <a:cs typeface="Times New Roman"/>
              </a:rPr>
              <a:t>u</a:t>
            </a:r>
            <a:r>
              <a:rPr sz="3624" spc="4" dirty="0">
                <a:latin typeface="Times New Roman"/>
                <a:cs typeface="Times New Roman"/>
              </a:rPr>
              <a:t>al</a:t>
            </a:r>
            <a:r>
              <a:rPr sz="3624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159065" y="2192386"/>
            <a:ext cx="1987618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-17" dirty="0">
                <a:latin typeface="Times New Roman"/>
                <a:cs typeface="Times New Roman"/>
              </a:rPr>
              <a:t>S</a:t>
            </a:r>
            <a:r>
              <a:rPr sz="2174" spc="-4" dirty="0">
                <a:latin typeface="Times New Roman"/>
                <a:cs typeface="Times New Roman"/>
              </a:rPr>
              <a:t>y</a:t>
            </a:r>
            <a:r>
              <a:rPr sz="2174" spc="-45" dirty="0">
                <a:latin typeface="Times New Roman"/>
                <a:cs typeface="Times New Roman"/>
              </a:rPr>
              <a:t>s</a:t>
            </a:r>
            <a:r>
              <a:rPr sz="2174" spc="-8" dirty="0">
                <a:latin typeface="Times New Roman"/>
                <a:cs typeface="Times New Roman"/>
              </a:rPr>
              <a:t>t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m</a:t>
            </a:r>
            <a:r>
              <a:rPr sz="2174" spc="-81" dirty="0">
                <a:latin typeface="Times New Roman"/>
                <a:cs typeface="Times New Roman"/>
              </a:rPr>
              <a:t> </a:t>
            </a:r>
            <a:r>
              <a:rPr sz="2174" spc="-4" dirty="0">
                <a:latin typeface="Times New Roman"/>
                <a:cs typeface="Times New Roman"/>
              </a:rPr>
              <a:t>O</a:t>
            </a:r>
            <a:r>
              <a:rPr sz="2174" spc="-23" dirty="0">
                <a:latin typeface="Times New Roman"/>
                <a:cs typeface="Times New Roman"/>
              </a:rPr>
              <a:t>v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spc="26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vi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w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56502" y="2833030"/>
            <a:ext cx="2992013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-4" dirty="0">
                <a:latin typeface="Times New Roman"/>
                <a:cs typeface="Times New Roman"/>
              </a:rPr>
              <a:t>B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gi</a:t>
            </a:r>
            <a:r>
              <a:rPr sz="2174" spc="8" dirty="0">
                <a:latin typeface="Times New Roman"/>
                <a:cs typeface="Times New Roman"/>
              </a:rPr>
              <a:t>n</a:t>
            </a:r>
            <a:r>
              <a:rPr sz="2174" spc="-8" dirty="0">
                <a:latin typeface="Times New Roman"/>
                <a:cs typeface="Times New Roman"/>
              </a:rPr>
              <a:t>n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spc="113" dirty="0">
                <a:latin typeface="Times New Roman"/>
                <a:cs typeface="Times New Roman"/>
              </a:rPr>
              <a:t>r</a:t>
            </a:r>
            <a:r>
              <a:rPr sz="2174" spc="-126" dirty="0">
                <a:latin typeface="Times New Roman"/>
                <a:cs typeface="Times New Roman"/>
              </a:rPr>
              <a:t>’</a:t>
            </a: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-91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G</a:t>
            </a:r>
            <a:r>
              <a:rPr sz="2174" spc="8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8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e</a:t>
            </a:r>
            <a:r>
              <a:rPr sz="2174" spc="-29" dirty="0">
                <a:latin typeface="Times New Roman"/>
                <a:cs typeface="Times New Roman"/>
              </a:rPr>
              <a:t> </a:t>
            </a:r>
            <a:r>
              <a:rPr sz="2174" spc="-144" dirty="0">
                <a:latin typeface="Times New Roman"/>
                <a:cs typeface="Times New Roman"/>
              </a:rPr>
              <a:t>T</a:t>
            </a:r>
            <a:r>
              <a:rPr sz="2174" spc="8" dirty="0">
                <a:latin typeface="Times New Roman"/>
                <a:cs typeface="Times New Roman"/>
              </a:rPr>
              <a:t>u</a:t>
            </a:r>
            <a:r>
              <a:rPr sz="2174" spc="-8" dirty="0">
                <a:latin typeface="Times New Roman"/>
                <a:cs typeface="Times New Roman"/>
              </a:rPr>
              <a:t>t</a:t>
            </a:r>
            <a:r>
              <a:rPr sz="2174" spc="-13" dirty="0">
                <a:latin typeface="Times New Roman"/>
                <a:cs typeface="Times New Roman"/>
              </a:rPr>
              <a:t>o</a:t>
            </a:r>
            <a:r>
              <a:rPr sz="2174" spc="4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ials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4934" y="3475157"/>
            <a:ext cx="1913883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-26" dirty="0">
                <a:latin typeface="Times New Roman"/>
                <a:cs typeface="Times New Roman"/>
              </a:rPr>
              <a:t>R</a:t>
            </a:r>
            <a:r>
              <a:rPr sz="2174" spc="-13" dirty="0">
                <a:latin typeface="Times New Roman"/>
                <a:cs typeface="Times New Roman"/>
              </a:rPr>
              <a:t>e</a:t>
            </a:r>
            <a:r>
              <a:rPr sz="2174" spc="-53" dirty="0">
                <a:latin typeface="Times New Roman"/>
                <a:cs typeface="Times New Roman"/>
              </a:rPr>
              <a:t>f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spc="-17" dirty="0">
                <a:latin typeface="Times New Roman"/>
                <a:cs typeface="Times New Roman"/>
              </a:rPr>
              <a:t>r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spc="-8" dirty="0">
                <a:latin typeface="Times New Roman"/>
                <a:cs typeface="Times New Roman"/>
              </a:rPr>
              <a:t>n</a:t>
            </a:r>
            <a:r>
              <a:rPr sz="2174" spc="-4" dirty="0">
                <a:latin typeface="Times New Roman"/>
                <a:cs typeface="Times New Roman"/>
              </a:rPr>
              <a:t>c</a:t>
            </a:r>
            <a:r>
              <a:rPr sz="2174" dirty="0">
                <a:latin typeface="Times New Roman"/>
                <a:cs typeface="Times New Roman"/>
              </a:rPr>
              <a:t>e</a:t>
            </a:r>
            <a:r>
              <a:rPr sz="2174" spc="-81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G</a:t>
            </a:r>
            <a:r>
              <a:rPr sz="2174" spc="8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-8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e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34254" y="4117149"/>
            <a:ext cx="2032632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-8" dirty="0">
                <a:latin typeface="Times New Roman"/>
                <a:cs typeface="Times New Roman"/>
              </a:rPr>
              <a:t>n</a:t>
            </a:r>
            <a:r>
              <a:rPr sz="2174" spc="-23" dirty="0">
                <a:latin typeface="Times New Roman"/>
                <a:cs typeface="Times New Roman"/>
              </a:rPr>
              <a:t>s</a:t>
            </a:r>
            <a:r>
              <a:rPr sz="2174" spc="-8" dirty="0">
                <a:latin typeface="Times New Roman"/>
                <a:cs typeface="Times New Roman"/>
              </a:rPr>
              <a:t>t</a:t>
            </a:r>
            <a:r>
              <a:rPr sz="2174" dirty="0">
                <a:latin typeface="Times New Roman"/>
                <a:cs typeface="Times New Roman"/>
              </a:rPr>
              <a:t>all</a:t>
            </a:r>
            <a:r>
              <a:rPr sz="2174" spc="-17" dirty="0">
                <a:latin typeface="Times New Roman"/>
                <a:cs typeface="Times New Roman"/>
              </a:rPr>
              <a:t>a</a:t>
            </a:r>
            <a:r>
              <a:rPr sz="2174" spc="13" dirty="0">
                <a:latin typeface="Times New Roman"/>
                <a:cs typeface="Times New Roman"/>
              </a:rPr>
              <a:t>t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-13" dirty="0">
                <a:latin typeface="Times New Roman"/>
                <a:cs typeface="Times New Roman"/>
              </a:rPr>
              <a:t>o</a:t>
            </a:r>
            <a:r>
              <a:rPr sz="2174" dirty="0">
                <a:latin typeface="Times New Roman"/>
                <a:cs typeface="Times New Roman"/>
              </a:rPr>
              <a:t>n</a:t>
            </a:r>
            <a:r>
              <a:rPr sz="2174" spc="-53" dirty="0">
                <a:latin typeface="Times New Roman"/>
                <a:cs typeface="Times New Roman"/>
              </a:rPr>
              <a:t> </a:t>
            </a:r>
            <a:r>
              <a:rPr sz="2174" spc="-23" dirty="0">
                <a:latin typeface="Times New Roman"/>
                <a:cs typeface="Times New Roman"/>
              </a:rPr>
              <a:t>G</a:t>
            </a:r>
            <a:r>
              <a:rPr sz="2174" spc="8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-8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e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94959" y="4759275"/>
            <a:ext cx="3311255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-17" dirty="0">
                <a:latin typeface="Times New Roman"/>
                <a:cs typeface="Times New Roman"/>
              </a:rPr>
              <a:t>S</a:t>
            </a:r>
            <a:r>
              <a:rPr sz="2174" spc="-4" dirty="0">
                <a:latin typeface="Times New Roman"/>
                <a:cs typeface="Times New Roman"/>
              </a:rPr>
              <a:t>y</a:t>
            </a:r>
            <a:r>
              <a:rPr sz="2174" spc="-45" dirty="0">
                <a:latin typeface="Times New Roman"/>
                <a:cs typeface="Times New Roman"/>
              </a:rPr>
              <a:t>s</a:t>
            </a:r>
            <a:r>
              <a:rPr sz="2174" spc="-8" dirty="0">
                <a:latin typeface="Times New Roman"/>
                <a:cs typeface="Times New Roman"/>
              </a:rPr>
              <a:t>t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m</a:t>
            </a:r>
            <a:r>
              <a:rPr sz="2174" spc="-81" dirty="0">
                <a:latin typeface="Times New Roman"/>
                <a:cs typeface="Times New Roman"/>
              </a:rPr>
              <a:t> </a:t>
            </a:r>
            <a:r>
              <a:rPr sz="2174" spc="4" dirty="0">
                <a:latin typeface="Times New Roman"/>
                <a:cs typeface="Times New Roman"/>
              </a:rPr>
              <a:t>A</a:t>
            </a:r>
            <a:r>
              <a:rPr sz="2174" spc="-8" dirty="0">
                <a:latin typeface="Times New Roman"/>
                <a:cs typeface="Times New Roman"/>
              </a:rPr>
              <a:t>d</a:t>
            </a:r>
            <a:r>
              <a:rPr sz="2174" spc="4" dirty="0">
                <a:latin typeface="Times New Roman"/>
                <a:cs typeface="Times New Roman"/>
              </a:rPr>
              <a:t>m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8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-23" dirty="0">
                <a:latin typeface="Times New Roman"/>
                <a:cs typeface="Times New Roman"/>
              </a:rPr>
              <a:t>s</a:t>
            </a:r>
            <a:r>
              <a:rPr sz="2174" spc="-8" dirty="0">
                <a:latin typeface="Times New Roman"/>
                <a:cs typeface="Times New Roman"/>
              </a:rPr>
              <a:t>t</a:t>
            </a:r>
            <a:r>
              <a:rPr sz="2174" spc="-40" dirty="0">
                <a:latin typeface="Times New Roman"/>
                <a:cs typeface="Times New Roman"/>
              </a:rPr>
              <a:t>r</a:t>
            </a:r>
            <a:r>
              <a:rPr sz="2174" spc="-17" dirty="0">
                <a:latin typeface="Times New Roman"/>
                <a:cs typeface="Times New Roman"/>
              </a:rPr>
              <a:t>a</a:t>
            </a:r>
            <a:r>
              <a:rPr sz="2174" spc="13" dirty="0">
                <a:latin typeface="Times New Roman"/>
                <a:cs typeface="Times New Roman"/>
              </a:rPr>
              <a:t>t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-13" dirty="0">
                <a:latin typeface="Times New Roman"/>
                <a:cs typeface="Times New Roman"/>
              </a:rPr>
              <a:t>o</a:t>
            </a:r>
            <a:r>
              <a:rPr sz="2174" dirty="0">
                <a:latin typeface="Times New Roman"/>
                <a:cs typeface="Times New Roman"/>
              </a:rPr>
              <a:t>n</a:t>
            </a:r>
            <a:r>
              <a:rPr sz="2174" spc="-53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G</a:t>
            </a:r>
            <a:r>
              <a:rPr sz="2174" spc="8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-8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e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3105" y="2519970"/>
            <a:ext cx="336916" cy="4701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sp>
        <p:nvSpPr>
          <p:cNvPr id="5" name="object 5"/>
          <p:cNvSpPr txBox="1"/>
          <p:nvPr/>
        </p:nvSpPr>
        <p:spPr>
          <a:xfrm>
            <a:off x="2983105" y="2990134"/>
            <a:ext cx="336916" cy="434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sp>
        <p:nvSpPr>
          <p:cNvPr id="2" name="object 2"/>
          <p:cNvSpPr txBox="1"/>
          <p:nvPr/>
        </p:nvSpPr>
        <p:spPr>
          <a:xfrm>
            <a:off x="2124344" y="1020185"/>
            <a:ext cx="7939630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sp>
        <p:nvSpPr>
          <p:cNvPr id="69" name="Footer Placeholder 4">
            <a:extLst>
              <a:ext uri="{FF2B5EF4-FFF2-40B4-BE49-F238E27FC236}">
                <a16:creationId xmlns:a16="http://schemas.microsoft.com/office/drawing/2014/main" id="{A1076C5E-F2C7-004F-B854-492332AA9B19}"/>
              </a:ext>
            </a:extLst>
          </p:cNvPr>
          <p:cNvSpPr txBox="1">
            <a:spLocks/>
          </p:cNvSpPr>
          <p:nvPr/>
        </p:nvSpPr>
        <p:spPr>
          <a:xfrm>
            <a:off x="2538584" y="6578444"/>
            <a:ext cx="8906195" cy="330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sz="1268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087" dirty="0"/>
          </a:p>
        </p:txBody>
      </p:sp>
    </p:spTree>
    <p:extLst>
      <p:ext uri="{BB962C8B-B14F-4D97-AF65-F5344CB8AC3E}">
        <p14:creationId xmlns:p14="http://schemas.microsoft.com/office/powerpoint/2010/main" val="3047920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2124344" y="1146759"/>
            <a:ext cx="7939630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2" name="object 42"/>
          <p:cNvSpPr/>
          <p:nvPr/>
        </p:nvSpPr>
        <p:spPr>
          <a:xfrm>
            <a:off x="3505148" y="3631517"/>
            <a:ext cx="69040" cy="2071208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25907" y="76199"/>
                </a:moveTo>
                <a:lnTo>
                  <a:pt x="0" y="76200"/>
                </a:lnTo>
                <a:lnTo>
                  <a:pt x="38099" y="0"/>
                </a:lnTo>
                <a:lnTo>
                  <a:pt x="76199" y="76200"/>
                </a:lnTo>
                <a:lnTo>
                  <a:pt x="51815" y="76199"/>
                </a:lnTo>
                <a:lnTo>
                  <a:pt x="51815" y="64008"/>
                </a:lnTo>
                <a:lnTo>
                  <a:pt x="25907" y="64008"/>
                </a:lnTo>
                <a:lnTo>
                  <a:pt x="25907" y="76199"/>
                </a:lnTo>
                <a:close/>
              </a:path>
              <a:path w="76200" h="2286000">
                <a:moveTo>
                  <a:pt x="25907" y="64008"/>
                </a:moveTo>
                <a:lnTo>
                  <a:pt x="51815" y="64008"/>
                </a:lnTo>
                <a:lnTo>
                  <a:pt x="51815" y="2286000"/>
                </a:lnTo>
                <a:lnTo>
                  <a:pt x="25907" y="2286000"/>
                </a:lnTo>
                <a:lnTo>
                  <a:pt x="25907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3" name="object 43"/>
          <p:cNvSpPr/>
          <p:nvPr/>
        </p:nvSpPr>
        <p:spPr>
          <a:xfrm>
            <a:off x="3539668" y="5668206"/>
            <a:ext cx="5039940" cy="69040"/>
          </a:xfrm>
          <a:custGeom>
            <a:avLst/>
            <a:gdLst/>
            <a:ahLst/>
            <a:cxnLst/>
            <a:rect l="l" t="t" r="r" b="b"/>
            <a:pathLst>
              <a:path w="5562600" h="76200">
                <a:moveTo>
                  <a:pt x="5500116" y="25908"/>
                </a:moveTo>
                <a:lnTo>
                  <a:pt x="5486400" y="25907"/>
                </a:lnTo>
                <a:lnTo>
                  <a:pt x="5486400" y="0"/>
                </a:lnTo>
                <a:lnTo>
                  <a:pt x="5562600" y="38100"/>
                </a:lnTo>
                <a:lnTo>
                  <a:pt x="5500116" y="25908"/>
                </a:lnTo>
                <a:close/>
              </a:path>
              <a:path w="5562600" h="76200">
                <a:moveTo>
                  <a:pt x="5500116" y="51816"/>
                </a:moveTo>
                <a:lnTo>
                  <a:pt x="5486400" y="76200"/>
                </a:lnTo>
                <a:lnTo>
                  <a:pt x="5486399" y="51815"/>
                </a:lnTo>
                <a:lnTo>
                  <a:pt x="5500116" y="51816"/>
                </a:lnTo>
                <a:close/>
              </a:path>
              <a:path w="5562600" h="76200">
                <a:moveTo>
                  <a:pt x="0" y="51816"/>
                </a:moveTo>
                <a:lnTo>
                  <a:pt x="0" y="25908"/>
                </a:lnTo>
                <a:lnTo>
                  <a:pt x="5500116" y="25908"/>
                </a:lnTo>
                <a:lnTo>
                  <a:pt x="5562600" y="38100"/>
                </a:lnTo>
                <a:lnTo>
                  <a:pt x="5486400" y="76200"/>
                </a:lnTo>
                <a:lnTo>
                  <a:pt x="5500116" y="51816"/>
                </a:lnTo>
                <a:lnTo>
                  <a:pt x="0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4" name="object 44"/>
          <p:cNvSpPr/>
          <p:nvPr/>
        </p:nvSpPr>
        <p:spPr>
          <a:xfrm>
            <a:off x="3951148" y="3951865"/>
            <a:ext cx="3672942" cy="1681820"/>
          </a:xfrm>
          <a:custGeom>
            <a:avLst/>
            <a:gdLst/>
            <a:ahLst/>
            <a:cxnLst/>
            <a:rect l="l" t="t" r="r" b="b"/>
            <a:pathLst>
              <a:path w="4053840" h="1856231">
                <a:moveTo>
                  <a:pt x="0" y="6095"/>
                </a:moveTo>
                <a:lnTo>
                  <a:pt x="24383" y="0"/>
                </a:lnTo>
                <a:lnTo>
                  <a:pt x="53340" y="117347"/>
                </a:lnTo>
                <a:lnTo>
                  <a:pt x="82296" y="233171"/>
                </a:lnTo>
                <a:lnTo>
                  <a:pt x="111252" y="348995"/>
                </a:lnTo>
                <a:lnTo>
                  <a:pt x="140208" y="463295"/>
                </a:lnTo>
                <a:lnTo>
                  <a:pt x="155448" y="519683"/>
                </a:lnTo>
                <a:lnTo>
                  <a:pt x="169164" y="574547"/>
                </a:lnTo>
                <a:lnTo>
                  <a:pt x="184404" y="630935"/>
                </a:lnTo>
                <a:lnTo>
                  <a:pt x="199644" y="684275"/>
                </a:lnTo>
                <a:lnTo>
                  <a:pt x="214883" y="739140"/>
                </a:lnTo>
                <a:lnTo>
                  <a:pt x="230124" y="790956"/>
                </a:lnTo>
                <a:lnTo>
                  <a:pt x="245364" y="844295"/>
                </a:lnTo>
                <a:lnTo>
                  <a:pt x="260604" y="894588"/>
                </a:lnTo>
                <a:lnTo>
                  <a:pt x="277368" y="944879"/>
                </a:lnTo>
                <a:lnTo>
                  <a:pt x="292608" y="995172"/>
                </a:lnTo>
                <a:lnTo>
                  <a:pt x="309372" y="1042415"/>
                </a:lnTo>
                <a:lnTo>
                  <a:pt x="324612" y="1089659"/>
                </a:lnTo>
                <a:lnTo>
                  <a:pt x="341376" y="1135379"/>
                </a:lnTo>
                <a:lnTo>
                  <a:pt x="358140" y="1181099"/>
                </a:lnTo>
                <a:lnTo>
                  <a:pt x="374904" y="1223772"/>
                </a:lnTo>
                <a:lnTo>
                  <a:pt x="391668" y="1266443"/>
                </a:lnTo>
                <a:lnTo>
                  <a:pt x="409956" y="1306067"/>
                </a:lnTo>
                <a:lnTo>
                  <a:pt x="426720" y="1345691"/>
                </a:lnTo>
                <a:lnTo>
                  <a:pt x="445008" y="1382267"/>
                </a:lnTo>
                <a:lnTo>
                  <a:pt x="463296" y="1418843"/>
                </a:lnTo>
                <a:lnTo>
                  <a:pt x="481583" y="1452372"/>
                </a:lnTo>
                <a:lnTo>
                  <a:pt x="499872" y="1484375"/>
                </a:lnTo>
                <a:lnTo>
                  <a:pt x="519683" y="1516379"/>
                </a:lnTo>
                <a:lnTo>
                  <a:pt x="537972" y="1543811"/>
                </a:lnTo>
                <a:lnTo>
                  <a:pt x="557783" y="1571243"/>
                </a:lnTo>
                <a:lnTo>
                  <a:pt x="576072" y="1595627"/>
                </a:lnTo>
                <a:lnTo>
                  <a:pt x="594360" y="1618488"/>
                </a:lnTo>
                <a:lnTo>
                  <a:pt x="612648" y="1638299"/>
                </a:lnTo>
                <a:lnTo>
                  <a:pt x="629412" y="1656588"/>
                </a:lnTo>
                <a:lnTo>
                  <a:pt x="646176" y="1673351"/>
                </a:lnTo>
                <a:lnTo>
                  <a:pt x="662940" y="1688591"/>
                </a:lnTo>
                <a:lnTo>
                  <a:pt x="679704" y="1702308"/>
                </a:lnTo>
                <a:lnTo>
                  <a:pt x="696468" y="1712975"/>
                </a:lnTo>
                <a:lnTo>
                  <a:pt x="713232" y="1723643"/>
                </a:lnTo>
                <a:lnTo>
                  <a:pt x="729996" y="1732788"/>
                </a:lnTo>
                <a:lnTo>
                  <a:pt x="746760" y="1740408"/>
                </a:lnTo>
                <a:lnTo>
                  <a:pt x="763524" y="1748027"/>
                </a:lnTo>
                <a:lnTo>
                  <a:pt x="781812" y="1754124"/>
                </a:lnTo>
                <a:lnTo>
                  <a:pt x="800100" y="1758695"/>
                </a:lnTo>
                <a:lnTo>
                  <a:pt x="818388" y="1763267"/>
                </a:lnTo>
                <a:lnTo>
                  <a:pt x="838200" y="1766315"/>
                </a:lnTo>
                <a:lnTo>
                  <a:pt x="858012" y="1769363"/>
                </a:lnTo>
                <a:lnTo>
                  <a:pt x="879348" y="1770888"/>
                </a:lnTo>
                <a:lnTo>
                  <a:pt x="902208" y="1772411"/>
                </a:lnTo>
                <a:lnTo>
                  <a:pt x="925068" y="1773935"/>
                </a:lnTo>
                <a:lnTo>
                  <a:pt x="949452" y="1775459"/>
                </a:lnTo>
                <a:lnTo>
                  <a:pt x="975360" y="1775459"/>
                </a:lnTo>
                <a:lnTo>
                  <a:pt x="1002791" y="1776983"/>
                </a:lnTo>
                <a:lnTo>
                  <a:pt x="1030224" y="1778508"/>
                </a:lnTo>
                <a:lnTo>
                  <a:pt x="1060704" y="1778508"/>
                </a:lnTo>
                <a:lnTo>
                  <a:pt x="1091183" y="1780031"/>
                </a:lnTo>
                <a:lnTo>
                  <a:pt x="1123188" y="1781556"/>
                </a:lnTo>
                <a:lnTo>
                  <a:pt x="1158240" y="1783079"/>
                </a:lnTo>
                <a:lnTo>
                  <a:pt x="1194816" y="1786127"/>
                </a:lnTo>
                <a:lnTo>
                  <a:pt x="1231391" y="1789175"/>
                </a:lnTo>
                <a:lnTo>
                  <a:pt x="1271016" y="1792224"/>
                </a:lnTo>
                <a:lnTo>
                  <a:pt x="1313688" y="1796795"/>
                </a:lnTo>
                <a:lnTo>
                  <a:pt x="1359408" y="1799843"/>
                </a:lnTo>
                <a:lnTo>
                  <a:pt x="1408176" y="1802891"/>
                </a:lnTo>
                <a:lnTo>
                  <a:pt x="1458468" y="1807463"/>
                </a:lnTo>
                <a:lnTo>
                  <a:pt x="1513332" y="1810511"/>
                </a:lnTo>
                <a:lnTo>
                  <a:pt x="1568196" y="1813559"/>
                </a:lnTo>
                <a:lnTo>
                  <a:pt x="1627632" y="1815083"/>
                </a:lnTo>
                <a:lnTo>
                  <a:pt x="1687068" y="1818131"/>
                </a:lnTo>
                <a:lnTo>
                  <a:pt x="1749552" y="1821179"/>
                </a:lnTo>
                <a:lnTo>
                  <a:pt x="1812036" y="1822704"/>
                </a:lnTo>
                <a:lnTo>
                  <a:pt x="1943100" y="1825751"/>
                </a:lnTo>
                <a:lnTo>
                  <a:pt x="2075687" y="1828799"/>
                </a:lnTo>
                <a:lnTo>
                  <a:pt x="2211324" y="1830324"/>
                </a:lnTo>
                <a:lnTo>
                  <a:pt x="2345435" y="1830324"/>
                </a:lnTo>
                <a:lnTo>
                  <a:pt x="2476500" y="1828799"/>
                </a:lnTo>
                <a:lnTo>
                  <a:pt x="2604516" y="1827275"/>
                </a:lnTo>
                <a:lnTo>
                  <a:pt x="2665476" y="1825751"/>
                </a:lnTo>
                <a:lnTo>
                  <a:pt x="2726435" y="1822704"/>
                </a:lnTo>
                <a:lnTo>
                  <a:pt x="2784348" y="1821179"/>
                </a:lnTo>
                <a:lnTo>
                  <a:pt x="2839212" y="1818131"/>
                </a:lnTo>
                <a:lnTo>
                  <a:pt x="2892551" y="1815083"/>
                </a:lnTo>
                <a:lnTo>
                  <a:pt x="2944367" y="1810511"/>
                </a:lnTo>
                <a:lnTo>
                  <a:pt x="2991612" y="1807463"/>
                </a:lnTo>
                <a:lnTo>
                  <a:pt x="3037332" y="1802891"/>
                </a:lnTo>
                <a:lnTo>
                  <a:pt x="3078480" y="1798319"/>
                </a:lnTo>
                <a:lnTo>
                  <a:pt x="3115056" y="1792224"/>
                </a:lnTo>
                <a:lnTo>
                  <a:pt x="3133344" y="1789175"/>
                </a:lnTo>
                <a:lnTo>
                  <a:pt x="3150108" y="1787651"/>
                </a:lnTo>
                <a:lnTo>
                  <a:pt x="3166872" y="1784604"/>
                </a:lnTo>
                <a:lnTo>
                  <a:pt x="3182112" y="1781556"/>
                </a:lnTo>
                <a:lnTo>
                  <a:pt x="3197351" y="1778508"/>
                </a:lnTo>
                <a:lnTo>
                  <a:pt x="3212592" y="1776983"/>
                </a:lnTo>
                <a:lnTo>
                  <a:pt x="3226308" y="1773935"/>
                </a:lnTo>
                <a:lnTo>
                  <a:pt x="3240024" y="1770888"/>
                </a:lnTo>
                <a:lnTo>
                  <a:pt x="3265932" y="1766315"/>
                </a:lnTo>
                <a:lnTo>
                  <a:pt x="3288792" y="1761743"/>
                </a:lnTo>
                <a:lnTo>
                  <a:pt x="3310128" y="1755647"/>
                </a:lnTo>
                <a:lnTo>
                  <a:pt x="3328416" y="1749551"/>
                </a:lnTo>
                <a:lnTo>
                  <a:pt x="3346703" y="1744979"/>
                </a:lnTo>
                <a:lnTo>
                  <a:pt x="3361944" y="1738883"/>
                </a:lnTo>
                <a:lnTo>
                  <a:pt x="3377183" y="1732788"/>
                </a:lnTo>
                <a:lnTo>
                  <a:pt x="3389376" y="1726691"/>
                </a:lnTo>
                <a:lnTo>
                  <a:pt x="3401567" y="1719072"/>
                </a:lnTo>
                <a:lnTo>
                  <a:pt x="3412235" y="1712975"/>
                </a:lnTo>
                <a:lnTo>
                  <a:pt x="3422903" y="1705356"/>
                </a:lnTo>
                <a:lnTo>
                  <a:pt x="3432048" y="1696211"/>
                </a:lnTo>
                <a:lnTo>
                  <a:pt x="3439667" y="1688591"/>
                </a:lnTo>
                <a:lnTo>
                  <a:pt x="3447287" y="1679447"/>
                </a:lnTo>
                <a:lnTo>
                  <a:pt x="3454908" y="1668779"/>
                </a:lnTo>
                <a:lnTo>
                  <a:pt x="3462528" y="1658111"/>
                </a:lnTo>
                <a:lnTo>
                  <a:pt x="3470148" y="1645919"/>
                </a:lnTo>
                <a:lnTo>
                  <a:pt x="3477767" y="1633727"/>
                </a:lnTo>
                <a:lnTo>
                  <a:pt x="3485387" y="1620011"/>
                </a:lnTo>
                <a:lnTo>
                  <a:pt x="3493008" y="1604772"/>
                </a:lnTo>
                <a:lnTo>
                  <a:pt x="3500628" y="1589531"/>
                </a:lnTo>
                <a:lnTo>
                  <a:pt x="3509772" y="1572767"/>
                </a:lnTo>
                <a:lnTo>
                  <a:pt x="3518916" y="1554479"/>
                </a:lnTo>
                <a:lnTo>
                  <a:pt x="3528060" y="1534667"/>
                </a:lnTo>
                <a:lnTo>
                  <a:pt x="3538728" y="1514856"/>
                </a:lnTo>
                <a:lnTo>
                  <a:pt x="3550919" y="1493519"/>
                </a:lnTo>
                <a:lnTo>
                  <a:pt x="3563112" y="1470659"/>
                </a:lnTo>
                <a:lnTo>
                  <a:pt x="3576828" y="1444751"/>
                </a:lnTo>
                <a:lnTo>
                  <a:pt x="3592067" y="1420367"/>
                </a:lnTo>
                <a:lnTo>
                  <a:pt x="3605783" y="1392935"/>
                </a:lnTo>
                <a:lnTo>
                  <a:pt x="3619500" y="1365504"/>
                </a:lnTo>
                <a:lnTo>
                  <a:pt x="3634740" y="1336547"/>
                </a:lnTo>
                <a:lnTo>
                  <a:pt x="3648456" y="1306067"/>
                </a:lnTo>
                <a:lnTo>
                  <a:pt x="3662172" y="1274063"/>
                </a:lnTo>
                <a:lnTo>
                  <a:pt x="3677412" y="1242059"/>
                </a:lnTo>
                <a:lnTo>
                  <a:pt x="3691128" y="1208531"/>
                </a:lnTo>
                <a:lnTo>
                  <a:pt x="3704844" y="1173479"/>
                </a:lnTo>
                <a:lnTo>
                  <a:pt x="3720083" y="1138427"/>
                </a:lnTo>
                <a:lnTo>
                  <a:pt x="3733800" y="1101851"/>
                </a:lnTo>
                <a:lnTo>
                  <a:pt x="3747516" y="1063751"/>
                </a:lnTo>
                <a:lnTo>
                  <a:pt x="3761232" y="1025651"/>
                </a:lnTo>
                <a:lnTo>
                  <a:pt x="3776472" y="987551"/>
                </a:lnTo>
                <a:lnTo>
                  <a:pt x="3790187" y="947927"/>
                </a:lnTo>
                <a:lnTo>
                  <a:pt x="3803903" y="906779"/>
                </a:lnTo>
                <a:lnTo>
                  <a:pt x="3817619" y="865631"/>
                </a:lnTo>
                <a:lnTo>
                  <a:pt x="3832860" y="824483"/>
                </a:lnTo>
                <a:lnTo>
                  <a:pt x="3846576" y="781811"/>
                </a:lnTo>
                <a:lnTo>
                  <a:pt x="3860292" y="739140"/>
                </a:lnTo>
                <a:lnTo>
                  <a:pt x="3889248" y="652272"/>
                </a:lnTo>
                <a:lnTo>
                  <a:pt x="3916680" y="563879"/>
                </a:lnTo>
                <a:lnTo>
                  <a:pt x="3944112" y="473963"/>
                </a:lnTo>
                <a:lnTo>
                  <a:pt x="3973067" y="382523"/>
                </a:lnTo>
                <a:lnTo>
                  <a:pt x="4000500" y="291083"/>
                </a:lnTo>
                <a:lnTo>
                  <a:pt x="4029456" y="198119"/>
                </a:lnTo>
                <a:lnTo>
                  <a:pt x="4053840" y="205739"/>
                </a:lnTo>
                <a:lnTo>
                  <a:pt x="4024883" y="298703"/>
                </a:lnTo>
                <a:lnTo>
                  <a:pt x="3997451" y="390143"/>
                </a:lnTo>
                <a:lnTo>
                  <a:pt x="3968496" y="481583"/>
                </a:lnTo>
                <a:lnTo>
                  <a:pt x="3941064" y="571499"/>
                </a:lnTo>
                <a:lnTo>
                  <a:pt x="3912108" y="659891"/>
                </a:lnTo>
                <a:lnTo>
                  <a:pt x="3884676" y="746759"/>
                </a:lnTo>
                <a:lnTo>
                  <a:pt x="3870960" y="789431"/>
                </a:lnTo>
                <a:lnTo>
                  <a:pt x="3855719" y="832104"/>
                </a:lnTo>
                <a:lnTo>
                  <a:pt x="3842003" y="874775"/>
                </a:lnTo>
                <a:lnTo>
                  <a:pt x="3828287" y="915924"/>
                </a:lnTo>
                <a:lnTo>
                  <a:pt x="3814572" y="955547"/>
                </a:lnTo>
                <a:lnTo>
                  <a:pt x="3799332" y="995172"/>
                </a:lnTo>
                <a:lnTo>
                  <a:pt x="3785616" y="1034795"/>
                </a:lnTo>
                <a:lnTo>
                  <a:pt x="3771900" y="1072895"/>
                </a:lnTo>
                <a:lnTo>
                  <a:pt x="3756660" y="1110995"/>
                </a:lnTo>
                <a:lnTo>
                  <a:pt x="3742944" y="1147572"/>
                </a:lnTo>
                <a:lnTo>
                  <a:pt x="3729228" y="1182624"/>
                </a:lnTo>
                <a:lnTo>
                  <a:pt x="3713987" y="1217675"/>
                </a:lnTo>
                <a:lnTo>
                  <a:pt x="3700272" y="1251204"/>
                </a:lnTo>
                <a:lnTo>
                  <a:pt x="3686556" y="1284731"/>
                </a:lnTo>
                <a:lnTo>
                  <a:pt x="3671316" y="1316735"/>
                </a:lnTo>
                <a:lnTo>
                  <a:pt x="3657600" y="1347215"/>
                </a:lnTo>
                <a:lnTo>
                  <a:pt x="3642360" y="1376172"/>
                </a:lnTo>
                <a:lnTo>
                  <a:pt x="3628644" y="1405127"/>
                </a:lnTo>
                <a:lnTo>
                  <a:pt x="3613403" y="1432559"/>
                </a:lnTo>
                <a:lnTo>
                  <a:pt x="3598164" y="1458467"/>
                </a:lnTo>
                <a:lnTo>
                  <a:pt x="3585972" y="1482851"/>
                </a:lnTo>
                <a:lnTo>
                  <a:pt x="3572256" y="1505711"/>
                </a:lnTo>
                <a:lnTo>
                  <a:pt x="3561587" y="1527047"/>
                </a:lnTo>
                <a:lnTo>
                  <a:pt x="3550919" y="1546859"/>
                </a:lnTo>
                <a:lnTo>
                  <a:pt x="3540251" y="1566672"/>
                </a:lnTo>
                <a:lnTo>
                  <a:pt x="3531108" y="1584959"/>
                </a:lnTo>
                <a:lnTo>
                  <a:pt x="3523487" y="1601724"/>
                </a:lnTo>
                <a:lnTo>
                  <a:pt x="3515867" y="1616963"/>
                </a:lnTo>
                <a:lnTo>
                  <a:pt x="3506724" y="1632204"/>
                </a:lnTo>
                <a:lnTo>
                  <a:pt x="3499103" y="1645919"/>
                </a:lnTo>
                <a:lnTo>
                  <a:pt x="3491483" y="1659635"/>
                </a:lnTo>
                <a:lnTo>
                  <a:pt x="3483864" y="1671827"/>
                </a:lnTo>
                <a:lnTo>
                  <a:pt x="3476244" y="1684019"/>
                </a:lnTo>
                <a:lnTo>
                  <a:pt x="3467100" y="1696211"/>
                </a:lnTo>
                <a:lnTo>
                  <a:pt x="3457956" y="1705356"/>
                </a:lnTo>
                <a:lnTo>
                  <a:pt x="3448812" y="1716024"/>
                </a:lnTo>
                <a:lnTo>
                  <a:pt x="3438144" y="1725167"/>
                </a:lnTo>
                <a:lnTo>
                  <a:pt x="3425951" y="1734311"/>
                </a:lnTo>
                <a:lnTo>
                  <a:pt x="3413760" y="1741931"/>
                </a:lnTo>
                <a:lnTo>
                  <a:pt x="3401567" y="1749551"/>
                </a:lnTo>
                <a:lnTo>
                  <a:pt x="3386328" y="1755647"/>
                </a:lnTo>
                <a:lnTo>
                  <a:pt x="3371087" y="1763267"/>
                </a:lnTo>
                <a:lnTo>
                  <a:pt x="3354324" y="1769363"/>
                </a:lnTo>
                <a:lnTo>
                  <a:pt x="3336035" y="1773935"/>
                </a:lnTo>
                <a:lnTo>
                  <a:pt x="3316224" y="1780031"/>
                </a:lnTo>
                <a:lnTo>
                  <a:pt x="3293364" y="1786127"/>
                </a:lnTo>
                <a:lnTo>
                  <a:pt x="3270503" y="1790699"/>
                </a:lnTo>
                <a:lnTo>
                  <a:pt x="3244596" y="1796795"/>
                </a:lnTo>
                <a:lnTo>
                  <a:pt x="3230880" y="1798319"/>
                </a:lnTo>
                <a:lnTo>
                  <a:pt x="3217164" y="1801367"/>
                </a:lnTo>
                <a:lnTo>
                  <a:pt x="3201924" y="1804415"/>
                </a:lnTo>
                <a:lnTo>
                  <a:pt x="3186683" y="1805940"/>
                </a:lnTo>
                <a:lnTo>
                  <a:pt x="3171444" y="1808988"/>
                </a:lnTo>
                <a:lnTo>
                  <a:pt x="3154680" y="1812035"/>
                </a:lnTo>
                <a:lnTo>
                  <a:pt x="3081528" y="1822704"/>
                </a:lnTo>
                <a:lnTo>
                  <a:pt x="3038856" y="1827275"/>
                </a:lnTo>
                <a:lnTo>
                  <a:pt x="2994660" y="1831847"/>
                </a:lnTo>
                <a:lnTo>
                  <a:pt x="2945892" y="1836419"/>
                </a:lnTo>
                <a:lnTo>
                  <a:pt x="2894076" y="1839467"/>
                </a:lnTo>
                <a:lnTo>
                  <a:pt x="2840735" y="1842515"/>
                </a:lnTo>
                <a:lnTo>
                  <a:pt x="2785872" y="1845563"/>
                </a:lnTo>
                <a:lnTo>
                  <a:pt x="2726435" y="1848611"/>
                </a:lnTo>
                <a:lnTo>
                  <a:pt x="2667000" y="1850135"/>
                </a:lnTo>
                <a:lnTo>
                  <a:pt x="2604516" y="1851659"/>
                </a:lnTo>
                <a:lnTo>
                  <a:pt x="2476500" y="1854708"/>
                </a:lnTo>
                <a:lnTo>
                  <a:pt x="2345435" y="1856231"/>
                </a:lnTo>
                <a:lnTo>
                  <a:pt x="2211324" y="1856231"/>
                </a:lnTo>
                <a:lnTo>
                  <a:pt x="2075687" y="1854708"/>
                </a:lnTo>
                <a:lnTo>
                  <a:pt x="1941576" y="1851659"/>
                </a:lnTo>
                <a:lnTo>
                  <a:pt x="1812036" y="1848611"/>
                </a:lnTo>
                <a:lnTo>
                  <a:pt x="1748028" y="1845563"/>
                </a:lnTo>
                <a:lnTo>
                  <a:pt x="1685544" y="1844040"/>
                </a:lnTo>
                <a:lnTo>
                  <a:pt x="1626108" y="1840991"/>
                </a:lnTo>
                <a:lnTo>
                  <a:pt x="1566672" y="1837943"/>
                </a:lnTo>
                <a:lnTo>
                  <a:pt x="1511808" y="1834895"/>
                </a:lnTo>
                <a:lnTo>
                  <a:pt x="1456944" y="1831847"/>
                </a:lnTo>
                <a:lnTo>
                  <a:pt x="1405128" y="1828799"/>
                </a:lnTo>
                <a:lnTo>
                  <a:pt x="1356360" y="1825751"/>
                </a:lnTo>
                <a:lnTo>
                  <a:pt x="1312164" y="1821179"/>
                </a:lnTo>
                <a:lnTo>
                  <a:pt x="1269491" y="1818131"/>
                </a:lnTo>
                <a:lnTo>
                  <a:pt x="1229868" y="1813559"/>
                </a:lnTo>
                <a:lnTo>
                  <a:pt x="1191768" y="1810511"/>
                </a:lnTo>
                <a:lnTo>
                  <a:pt x="1156716" y="1808988"/>
                </a:lnTo>
                <a:lnTo>
                  <a:pt x="1123188" y="1807463"/>
                </a:lnTo>
                <a:lnTo>
                  <a:pt x="1089660" y="1805940"/>
                </a:lnTo>
                <a:lnTo>
                  <a:pt x="1059180" y="1804415"/>
                </a:lnTo>
                <a:lnTo>
                  <a:pt x="1030224" y="1802891"/>
                </a:lnTo>
                <a:lnTo>
                  <a:pt x="1001268" y="1802891"/>
                </a:lnTo>
                <a:lnTo>
                  <a:pt x="973836" y="1801367"/>
                </a:lnTo>
                <a:lnTo>
                  <a:pt x="949452" y="1799843"/>
                </a:lnTo>
                <a:lnTo>
                  <a:pt x="923544" y="1799843"/>
                </a:lnTo>
                <a:lnTo>
                  <a:pt x="900683" y="1798319"/>
                </a:lnTo>
                <a:lnTo>
                  <a:pt x="877824" y="1796795"/>
                </a:lnTo>
                <a:lnTo>
                  <a:pt x="854964" y="1793747"/>
                </a:lnTo>
                <a:lnTo>
                  <a:pt x="833628" y="1790699"/>
                </a:lnTo>
                <a:lnTo>
                  <a:pt x="813816" y="1787651"/>
                </a:lnTo>
                <a:lnTo>
                  <a:pt x="794004" y="1783079"/>
                </a:lnTo>
                <a:lnTo>
                  <a:pt x="774191" y="1776983"/>
                </a:lnTo>
                <a:lnTo>
                  <a:pt x="754380" y="1770888"/>
                </a:lnTo>
                <a:lnTo>
                  <a:pt x="736091" y="1763267"/>
                </a:lnTo>
                <a:lnTo>
                  <a:pt x="717804" y="1755647"/>
                </a:lnTo>
                <a:lnTo>
                  <a:pt x="699516" y="1744979"/>
                </a:lnTo>
                <a:lnTo>
                  <a:pt x="681228" y="1734311"/>
                </a:lnTo>
                <a:lnTo>
                  <a:pt x="664464" y="1722119"/>
                </a:lnTo>
                <a:lnTo>
                  <a:pt x="646176" y="1706879"/>
                </a:lnTo>
                <a:lnTo>
                  <a:pt x="629412" y="1691640"/>
                </a:lnTo>
                <a:lnTo>
                  <a:pt x="611124" y="1674875"/>
                </a:lnTo>
                <a:lnTo>
                  <a:pt x="592836" y="1655063"/>
                </a:lnTo>
                <a:lnTo>
                  <a:pt x="574548" y="1633727"/>
                </a:lnTo>
                <a:lnTo>
                  <a:pt x="556260" y="1610867"/>
                </a:lnTo>
                <a:lnTo>
                  <a:pt x="536448" y="1586483"/>
                </a:lnTo>
                <a:lnTo>
                  <a:pt x="518160" y="1559051"/>
                </a:lnTo>
                <a:lnTo>
                  <a:pt x="498348" y="1528572"/>
                </a:lnTo>
                <a:lnTo>
                  <a:pt x="478536" y="1498091"/>
                </a:lnTo>
                <a:lnTo>
                  <a:pt x="458724" y="1464563"/>
                </a:lnTo>
                <a:lnTo>
                  <a:pt x="440436" y="1429511"/>
                </a:lnTo>
                <a:lnTo>
                  <a:pt x="422148" y="1394459"/>
                </a:lnTo>
                <a:lnTo>
                  <a:pt x="403860" y="1356359"/>
                </a:lnTo>
                <a:lnTo>
                  <a:pt x="385572" y="1316735"/>
                </a:lnTo>
                <a:lnTo>
                  <a:pt x="368808" y="1275588"/>
                </a:lnTo>
                <a:lnTo>
                  <a:pt x="352044" y="1232915"/>
                </a:lnTo>
                <a:lnTo>
                  <a:pt x="333756" y="1188719"/>
                </a:lnTo>
                <a:lnTo>
                  <a:pt x="316991" y="1144524"/>
                </a:lnTo>
                <a:lnTo>
                  <a:pt x="301752" y="1098804"/>
                </a:lnTo>
                <a:lnTo>
                  <a:pt x="284988" y="1051559"/>
                </a:lnTo>
                <a:lnTo>
                  <a:pt x="268224" y="1002791"/>
                </a:lnTo>
                <a:lnTo>
                  <a:pt x="252983" y="952499"/>
                </a:lnTo>
                <a:lnTo>
                  <a:pt x="236220" y="902208"/>
                </a:lnTo>
                <a:lnTo>
                  <a:pt x="220980" y="850391"/>
                </a:lnTo>
                <a:lnTo>
                  <a:pt x="205740" y="798575"/>
                </a:lnTo>
                <a:lnTo>
                  <a:pt x="190500" y="745235"/>
                </a:lnTo>
                <a:lnTo>
                  <a:pt x="175260" y="691895"/>
                </a:lnTo>
                <a:lnTo>
                  <a:pt x="160020" y="637031"/>
                </a:lnTo>
                <a:lnTo>
                  <a:pt x="144780" y="582167"/>
                </a:lnTo>
                <a:lnTo>
                  <a:pt x="131064" y="525779"/>
                </a:lnTo>
                <a:lnTo>
                  <a:pt x="115824" y="469391"/>
                </a:lnTo>
                <a:lnTo>
                  <a:pt x="86868" y="355091"/>
                </a:lnTo>
                <a:lnTo>
                  <a:pt x="57912" y="239267"/>
                </a:lnTo>
                <a:lnTo>
                  <a:pt x="28956" y="123443"/>
                </a:lnTo>
                <a:lnTo>
                  <a:pt x="0" y="609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5" name="object 45"/>
          <p:cNvSpPr/>
          <p:nvPr/>
        </p:nvSpPr>
        <p:spPr>
          <a:xfrm>
            <a:off x="4161031" y="4002955"/>
            <a:ext cx="383864" cy="537132"/>
          </a:xfrm>
          <a:custGeom>
            <a:avLst/>
            <a:gdLst/>
            <a:ahLst/>
            <a:cxnLst/>
            <a:rect l="l" t="t" r="r" b="b"/>
            <a:pathLst>
              <a:path w="423672" h="592835">
                <a:moveTo>
                  <a:pt x="47244" y="548639"/>
                </a:moveTo>
                <a:lnTo>
                  <a:pt x="76200" y="553211"/>
                </a:lnTo>
                <a:lnTo>
                  <a:pt x="0" y="592835"/>
                </a:lnTo>
                <a:lnTo>
                  <a:pt x="27432" y="533400"/>
                </a:lnTo>
                <a:lnTo>
                  <a:pt x="47244" y="548639"/>
                </a:lnTo>
                <a:close/>
              </a:path>
              <a:path w="423672" h="592835">
                <a:moveTo>
                  <a:pt x="0" y="592835"/>
                </a:moveTo>
                <a:lnTo>
                  <a:pt x="13715" y="509015"/>
                </a:lnTo>
                <a:lnTo>
                  <a:pt x="34324" y="523593"/>
                </a:lnTo>
                <a:lnTo>
                  <a:pt x="402336" y="0"/>
                </a:lnTo>
                <a:lnTo>
                  <a:pt x="423672" y="15239"/>
                </a:lnTo>
                <a:lnTo>
                  <a:pt x="54733" y="538028"/>
                </a:lnTo>
                <a:lnTo>
                  <a:pt x="76200" y="553211"/>
                </a:lnTo>
                <a:lnTo>
                  <a:pt x="47244" y="548639"/>
                </a:lnTo>
                <a:lnTo>
                  <a:pt x="27432" y="533400"/>
                </a:lnTo>
                <a:lnTo>
                  <a:pt x="0" y="592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6" name="object 46"/>
          <p:cNvSpPr/>
          <p:nvPr/>
        </p:nvSpPr>
        <p:spPr>
          <a:xfrm>
            <a:off x="6846698" y="4176937"/>
            <a:ext cx="490186" cy="490185"/>
          </a:xfrm>
          <a:custGeom>
            <a:avLst/>
            <a:gdLst/>
            <a:ahLst/>
            <a:cxnLst/>
            <a:rect l="l" t="t" r="r" b="b"/>
            <a:pathLst>
              <a:path w="541020" h="541019">
                <a:moveTo>
                  <a:pt x="0" y="16764"/>
                </a:moveTo>
                <a:lnTo>
                  <a:pt x="16763" y="0"/>
                </a:lnTo>
                <a:lnTo>
                  <a:pt x="496809" y="478550"/>
                </a:lnTo>
                <a:lnTo>
                  <a:pt x="505968" y="487680"/>
                </a:lnTo>
                <a:lnTo>
                  <a:pt x="515111" y="460248"/>
                </a:lnTo>
                <a:lnTo>
                  <a:pt x="541020" y="541019"/>
                </a:lnTo>
                <a:lnTo>
                  <a:pt x="487679" y="505967"/>
                </a:lnTo>
                <a:lnTo>
                  <a:pt x="478550" y="496809"/>
                </a:lnTo>
                <a:lnTo>
                  <a:pt x="0" y="16764"/>
                </a:lnTo>
                <a:close/>
              </a:path>
              <a:path w="541020" h="541019">
                <a:moveTo>
                  <a:pt x="487679" y="505967"/>
                </a:moveTo>
                <a:lnTo>
                  <a:pt x="541020" y="541019"/>
                </a:lnTo>
                <a:lnTo>
                  <a:pt x="460248" y="515112"/>
                </a:lnTo>
                <a:lnTo>
                  <a:pt x="478550" y="496809"/>
                </a:lnTo>
                <a:lnTo>
                  <a:pt x="487679" y="505967"/>
                </a:lnTo>
                <a:close/>
              </a:path>
              <a:path w="541020" h="541019">
                <a:moveTo>
                  <a:pt x="515111" y="460248"/>
                </a:moveTo>
                <a:lnTo>
                  <a:pt x="505968" y="487680"/>
                </a:lnTo>
                <a:lnTo>
                  <a:pt x="496809" y="478550"/>
                </a:lnTo>
                <a:lnTo>
                  <a:pt x="515111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7" name="object 37"/>
          <p:cNvSpPr txBox="1"/>
          <p:nvPr/>
        </p:nvSpPr>
        <p:spPr>
          <a:xfrm>
            <a:off x="2195777" y="530639"/>
            <a:ext cx="5600865" cy="529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163"/>
              </a:lnSpc>
              <a:spcBef>
                <a:spcPts val="207"/>
              </a:spcBef>
            </a:pPr>
            <a:r>
              <a:rPr sz="3986" spc="-13" dirty="0">
                <a:latin typeface="Times New Roman"/>
                <a:cs typeface="Times New Roman"/>
              </a:rPr>
              <a:t>C</a:t>
            </a:r>
            <a:r>
              <a:rPr sz="3986" spc="17" dirty="0">
                <a:latin typeface="Times New Roman"/>
                <a:cs typeface="Times New Roman"/>
              </a:rPr>
              <a:t>h</a:t>
            </a:r>
            <a:r>
              <a:rPr sz="3986" spc="4" dirty="0">
                <a:latin typeface="Times New Roman"/>
                <a:cs typeface="Times New Roman"/>
              </a:rPr>
              <a:t>a</a:t>
            </a:r>
            <a:r>
              <a:rPr sz="3986" spc="-72" dirty="0">
                <a:latin typeface="Times New Roman"/>
                <a:cs typeface="Times New Roman"/>
              </a:rPr>
              <a:t>r</a:t>
            </a:r>
            <a:r>
              <a:rPr sz="3986" spc="4" dirty="0">
                <a:latin typeface="Times New Roman"/>
                <a:cs typeface="Times New Roman"/>
              </a:rPr>
              <a:t>a</a:t>
            </a:r>
            <a:r>
              <a:rPr sz="3986" spc="-8" dirty="0">
                <a:latin typeface="Times New Roman"/>
                <a:cs typeface="Times New Roman"/>
              </a:rPr>
              <a:t>c</a:t>
            </a:r>
            <a:r>
              <a:rPr sz="3986" spc="-17" dirty="0">
                <a:latin typeface="Times New Roman"/>
                <a:cs typeface="Times New Roman"/>
              </a:rPr>
              <a:t>t</a:t>
            </a:r>
            <a:r>
              <a:rPr sz="3986" spc="-26" dirty="0">
                <a:latin typeface="Times New Roman"/>
                <a:cs typeface="Times New Roman"/>
              </a:rPr>
              <a:t>e</a:t>
            </a:r>
            <a:r>
              <a:rPr sz="3986" spc="8" dirty="0">
                <a:latin typeface="Times New Roman"/>
                <a:cs typeface="Times New Roman"/>
              </a:rPr>
              <a:t>r</a:t>
            </a:r>
            <a:r>
              <a:rPr sz="3986" spc="4" dirty="0">
                <a:latin typeface="Times New Roman"/>
                <a:cs typeface="Times New Roman"/>
              </a:rPr>
              <a:t>i</a:t>
            </a:r>
            <a:r>
              <a:rPr sz="3986" spc="-45" dirty="0">
                <a:latin typeface="Times New Roman"/>
                <a:cs typeface="Times New Roman"/>
              </a:rPr>
              <a:t>s</a:t>
            </a:r>
            <a:r>
              <a:rPr sz="3986" spc="23" dirty="0">
                <a:latin typeface="Times New Roman"/>
                <a:cs typeface="Times New Roman"/>
              </a:rPr>
              <a:t>t</a:t>
            </a:r>
            <a:r>
              <a:rPr sz="3986" spc="4" dirty="0">
                <a:latin typeface="Times New Roman"/>
                <a:cs typeface="Times New Roman"/>
              </a:rPr>
              <a:t>i</a:t>
            </a:r>
            <a:r>
              <a:rPr sz="3986" spc="-8" dirty="0">
                <a:latin typeface="Times New Roman"/>
                <a:cs typeface="Times New Roman"/>
              </a:rPr>
              <a:t>c</a:t>
            </a:r>
            <a:r>
              <a:rPr sz="3986" dirty="0">
                <a:latin typeface="Times New Roman"/>
                <a:cs typeface="Times New Roman"/>
              </a:rPr>
              <a:t>s</a:t>
            </a:r>
            <a:r>
              <a:rPr sz="3986" spc="-121" dirty="0">
                <a:latin typeface="Times New Roman"/>
                <a:cs typeface="Times New Roman"/>
              </a:rPr>
              <a:t> </a:t>
            </a:r>
            <a:r>
              <a:rPr sz="3986" spc="13" dirty="0">
                <a:latin typeface="Times New Roman"/>
                <a:cs typeface="Times New Roman"/>
              </a:rPr>
              <a:t>o</a:t>
            </a:r>
            <a:r>
              <a:rPr sz="3986" dirty="0">
                <a:latin typeface="Times New Roman"/>
                <a:cs typeface="Times New Roman"/>
              </a:rPr>
              <a:t>f</a:t>
            </a:r>
            <a:r>
              <a:rPr sz="3986" spc="-119" dirty="0">
                <a:latin typeface="Times New Roman"/>
                <a:cs typeface="Times New Roman"/>
              </a:rPr>
              <a:t> </a:t>
            </a:r>
            <a:r>
              <a:rPr sz="3986" spc="4" dirty="0">
                <a:latin typeface="Times New Roman"/>
                <a:cs typeface="Times New Roman"/>
              </a:rPr>
              <a:t>S</a:t>
            </a:r>
            <a:r>
              <a:rPr sz="3986" spc="13" dirty="0">
                <a:latin typeface="Times New Roman"/>
                <a:cs typeface="Times New Roman"/>
              </a:rPr>
              <a:t>o</a:t>
            </a:r>
            <a:r>
              <a:rPr sz="3986" spc="17" dirty="0">
                <a:latin typeface="Times New Roman"/>
                <a:cs typeface="Times New Roman"/>
              </a:rPr>
              <a:t>f</a:t>
            </a:r>
            <a:r>
              <a:rPr sz="3986" spc="-17" dirty="0">
                <a:latin typeface="Times New Roman"/>
                <a:cs typeface="Times New Roman"/>
              </a:rPr>
              <a:t>t</a:t>
            </a:r>
            <a:r>
              <a:rPr sz="3986" spc="-53" dirty="0">
                <a:latin typeface="Times New Roman"/>
                <a:cs typeface="Times New Roman"/>
              </a:rPr>
              <a:t>w</a:t>
            </a:r>
            <a:r>
              <a:rPr sz="3986" spc="4" dirty="0">
                <a:latin typeface="Times New Roman"/>
                <a:cs typeface="Times New Roman"/>
              </a:rPr>
              <a:t>a</a:t>
            </a:r>
            <a:r>
              <a:rPr sz="3986" spc="-31" dirty="0">
                <a:latin typeface="Times New Roman"/>
                <a:cs typeface="Times New Roman"/>
              </a:rPr>
              <a:t>r</a:t>
            </a:r>
            <a:r>
              <a:rPr sz="3986" dirty="0">
                <a:latin typeface="Times New Roman"/>
                <a:cs typeface="Times New Roman"/>
              </a:rPr>
              <a:t>e</a:t>
            </a:r>
            <a:endParaRPr sz="3986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95672" y="1247939"/>
            <a:ext cx="190643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dirty="0">
                <a:latin typeface="Times New Roman"/>
                <a:cs typeface="Times New Roman"/>
              </a:rPr>
              <a:t>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06352" y="1247939"/>
            <a:ext cx="4272016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17" dirty="0">
                <a:solidFill>
                  <a:srgbClr val="BF504D"/>
                </a:solidFill>
                <a:latin typeface="Times New Roman"/>
                <a:cs typeface="Times New Roman"/>
              </a:rPr>
              <a:t>S</a:t>
            </a:r>
            <a:r>
              <a:rPr sz="2174" spc="4" dirty="0">
                <a:solidFill>
                  <a:srgbClr val="BF504D"/>
                </a:solidFill>
                <a:latin typeface="Times New Roman"/>
                <a:cs typeface="Times New Roman"/>
              </a:rPr>
              <a:t>o</a:t>
            </a:r>
            <a:r>
              <a:rPr sz="2174" spc="-13" dirty="0">
                <a:solidFill>
                  <a:srgbClr val="BF504D"/>
                </a:solidFill>
                <a:latin typeface="Times New Roman"/>
                <a:cs typeface="Times New Roman"/>
              </a:rPr>
              <a:t>ft</a:t>
            </a:r>
            <a:r>
              <a:rPr sz="2174" spc="-8" dirty="0">
                <a:solidFill>
                  <a:srgbClr val="BF504D"/>
                </a:solidFill>
                <a:latin typeface="Times New Roman"/>
                <a:cs typeface="Times New Roman"/>
              </a:rPr>
              <a:t>w</a:t>
            </a:r>
            <a:r>
              <a:rPr sz="2174" spc="13" dirty="0">
                <a:solidFill>
                  <a:srgbClr val="BF504D"/>
                </a:solidFill>
                <a:latin typeface="Times New Roman"/>
                <a:cs typeface="Times New Roman"/>
              </a:rPr>
              <a:t>a</a:t>
            </a:r>
            <a:r>
              <a:rPr sz="2174" spc="-31" dirty="0">
                <a:solidFill>
                  <a:srgbClr val="BF504D"/>
                </a:solidFill>
                <a:latin typeface="Times New Roman"/>
                <a:cs typeface="Times New Roman"/>
              </a:rPr>
              <a:t>r</a:t>
            </a:r>
            <a:r>
              <a:rPr sz="2174" dirty="0">
                <a:solidFill>
                  <a:srgbClr val="BF504D"/>
                </a:solidFill>
                <a:latin typeface="Times New Roman"/>
                <a:cs typeface="Times New Roman"/>
              </a:rPr>
              <a:t>e</a:t>
            </a:r>
            <a:r>
              <a:rPr sz="2174" spc="255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174" spc="-8" dirty="0">
                <a:solidFill>
                  <a:srgbClr val="BF504D"/>
                </a:solidFill>
                <a:latin typeface="Times New Roman"/>
                <a:cs typeface="Times New Roman"/>
              </a:rPr>
              <a:t>i</a:t>
            </a:r>
            <a:r>
              <a:rPr sz="2174" dirty="0">
                <a:solidFill>
                  <a:srgbClr val="BF504D"/>
                </a:solidFill>
                <a:latin typeface="Times New Roman"/>
                <a:cs typeface="Times New Roman"/>
              </a:rPr>
              <a:t>s</a:t>
            </a:r>
            <a:r>
              <a:rPr sz="2174" spc="-95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174" spc="-13" dirty="0">
                <a:solidFill>
                  <a:srgbClr val="BF504D"/>
                </a:solidFill>
                <a:latin typeface="Times New Roman"/>
                <a:cs typeface="Times New Roman"/>
              </a:rPr>
              <a:t>d</a:t>
            </a:r>
            <a:r>
              <a:rPr sz="2174" spc="-4" dirty="0">
                <a:solidFill>
                  <a:srgbClr val="BF504D"/>
                </a:solidFill>
                <a:latin typeface="Times New Roman"/>
                <a:cs typeface="Times New Roman"/>
              </a:rPr>
              <a:t>eve</a:t>
            </a:r>
            <a:r>
              <a:rPr sz="2174" spc="8" dirty="0">
                <a:solidFill>
                  <a:srgbClr val="BF504D"/>
                </a:solidFill>
                <a:latin typeface="Times New Roman"/>
                <a:cs typeface="Times New Roman"/>
              </a:rPr>
              <a:t>l</a:t>
            </a:r>
            <a:r>
              <a:rPr sz="2174" spc="4" dirty="0">
                <a:solidFill>
                  <a:srgbClr val="BF504D"/>
                </a:solidFill>
                <a:latin typeface="Times New Roman"/>
                <a:cs typeface="Times New Roman"/>
              </a:rPr>
              <a:t>o</a:t>
            </a:r>
            <a:r>
              <a:rPr sz="2174" spc="-13" dirty="0">
                <a:solidFill>
                  <a:srgbClr val="BF504D"/>
                </a:solidFill>
                <a:latin typeface="Times New Roman"/>
                <a:cs typeface="Times New Roman"/>
              </a:rPr>
              <a:t>p</a:t>
            </a:r>
            <a:r>
              <a:rPr sz="2174" spc="-4" dirty="0">
                <a:solidFill>
                  <a:srgbClr val="BF504D"/>
                </a:solidFill>
                <a:latin typeface="Times New Roman"/>
                <a:cs typeface="Times New Roman"/>
              </a:rPr>
              <a:t>e</a:t>
            </a:r>
            <a:r>
              <a:rPr sz="2174" dirty="0">
                <a:solidFill>
                  <a:srgbClr val="BF504D"/>
                </a:solidFill>
                <a:latin typeface="Times New Roman"/>
                <a:cs typeface="Times New Roman"/>
              </a:rPr>
              <a:t>d</a:t>
            </a:r>
            <a:r>
              <a:rPr sz="2174" spc="506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174" spc="4" dirty="0">
                <a:solidFill>
                  <a:srgbClr val="BF504D"/>
                </a:solidFill>
                <a:latin typeface="Times New Roman"/>
                <a:cs typeface="Times New Roman"/>
              </a:rPr>
              <a:t>o</a:t>
            </a:r>
            <a:r>
              <a:rPr sz="2174" dirty="0">
                <a:solidFill>
                  <a:srgbClr val="BF504D"/>
                </a:solidFill>
                <a:latin typeface="Times New Roman"/>
                <a:cs typeface="Times New Roman"/>
              </a:rPr>
              <a:t>r</a:t>
            </a:r>
            <a:r>
              <a:rPr sz="2174" spc="19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174" spc="13" dirty="0">
                <a:solidFill>
                  <a:srgbClr val="BF504D"/>
                </a:solidFill>
                <a:latin typeface="Times New Roman"/>
                <a:cs typeface="Times New Roman"/>
              </a:rPr>
              <a:t>e</a:t>
            </a:r>
            <a:r>
              <a:rPr sz="2174" spc="-13" dirty="0">
                <a:solidFill>
                  <a:srgbClr val="BF504D"/>
                </a:solidFill>
                <a:latin typeface="Times New Roman"/>
                <a:cs typeface="Times New Roman"/>
              </a:rPr>
              <a:t>n</a:t>
            </a:r>
            <a:r>
              <a:rPr sz="2174" spc="13" dirty="0">
                <a:solidFill>
                  <a:srgbClr val="BF504D"/>
                </a:solidFill>
                <a:latin typeface="Times New Roman"/>
                <a:cs typeface="Times New Roman"/>
              </a:rPr>
              <a:t>g</a:t>
            </a:r>
            <a:r>
              <a:rPr sz="2174" spc="8" dirty="0">
                <a:solidFill>
                  <a:srgbClr val="BF504D"/>
                </a:solidFill>
                <a:latin typeface="Times New Roman"/>
                <a:cs typeface="Times New Roman"/>
              </a:rPr>
              <a:t>i</a:t>
            </a:r>
            <a:r>
              <a:rPr sz="2174" spc="-13" dirty="0">
                <a:solidFill>
                  <a:srgbClr val="BF504D"/>
                </a:solidFill>
                <a:latin typeface="Times New Roman"/>
                <a:cs typeface="Times New Roman"/>
              </a:rPr>
              <a:t>n</a:t>
            </a:r>
            <a:r>
              <a:rPr sz="2174" spc="13" dirty="0">
                <a:solidFill>
                  <a:srgbClr val="BF504D"/>
                </a:solidFill>
                <a:latin typeface="Times New Roman"/>
                <a:cs typeface="Times New Roman"/>
              </a:rPr>
              <a:t>e</a:t>
            </a:r>
            <a:r>
              <a:rPr sz="2174" spc="-4" dirty="0">
                <a:solidFill>
                  <a:srgbClr val="BF504D"/>
                </a:solidFill>
                <a:latin typeface="Times New Roman"/>
                <a:cs typeface="Times New Roman"/>
              </a:rPr>
              <a:t>e</a:t>
            </a:r>
            <a:r>
              <a:rPr sz="2174" spc="-31" dirty="0">
                <a:solidFill>
                  <a:srgbClr val="BF504D"/>
                </a:solidFill>
                <a:latin typeface="Times New Roman"/>
                <a:cs typeface="Times New Roman"/>
              </a:rPr>
              <a:t>r</a:t>
            </a:r>
            <a:r>
              <a:rPr sz="2174" spc="13" dirty="0">
                <a:solidFill>
                  <a:srgbClr val="BF504D"/>
                </a:solidFill>
                <a:latin typeface="Times New Roman"/>
                <a:cs typeface="Times New Roman"/>
              </a:rPr>
              <a:t>e</a:t>
            </a:r>
            <a:r>
              <a:rPr sz="2174" dirty="0">
                <a:solidFill>
                  <a:srgbClr val="BF504D"/>
                </a:solidFill>
                <a:latin typeface="Times New Roman"/>
                <a:cs typeface="Times New Roman"/>
              </a:rPr>
              <a:t>d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24316" y="1614396"/>
            <a:ext cx="155570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dirty="0">
                <a:latin typeface="Times New Roman"/>
                <a:cs typeface="Times New Roman"/>
              </a:rPr>
              <a:t>•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61837" y="1614395"/>
            <a:ext cx="290769" cy="632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4664">
              <a:lnSpc>
                <a:spcPts val="2220"/>
              </a:lnSpc>
              <a:spcBef>
                <a:spcPts val="111"/>
              </a:spcBef>
            </a:pPr>
            <a:r>
              <a:rPr sz="2084" dirty="0">
                <a:latin typeface="Times New Roman"/>
                <a:cs typeface="Times New Roman"/>
              </a:rPr>
              <a:t>It</a:t>
            </a:r>
            <a:endParaRPr sz="2084">
              <a:latin typeface="Times New Roman"/>
              <a:cs typeface="Times New Roman"/>
            </a:endParaRPr>
          </a:p>
          <a:p>
            <a:pPr marL="11506" marR="39765">
              <a:lnSpc>
                <a:spcPct val="95825"/>
              </a:lnSpc>
              <a:spcBef>
                <a:spcPts val="305"/>
              </a:spcBef>
            </a:pPr>
            <a:r>
              <a:rPr sz="1993" dirty="0">
                <a:latin typeface="Times New Roman"/>
                <a:cs typeface="Times New Roman"/>
              </a:rPr>
              <a:t>•</a:t>
            </a:r>
            <a:endParaRPr sz="1993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49741" y="1614396"/>
            <a:ext cx="3749729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dirty="0">
                <a:latin typeface="Times New Roman"/>
                <a:cs typeface="Times New Roman"/>
              </a:rPr>
              <a:t>is</a:t>
            </a:r>
            <a:r>
              <a:rPr sz="2084" spc="7" dirty="0">
                <a:latin typeface="Times New Roman"/>
                <a:cs typeface="Times New Roman"/>
              </a:rPr>
              <a:t> </a:t>
            </a:r>
            <a:r>
              <a:rPr sz="2084" spc="-8" dirty="0">
                <a:latin typeface="Times New Roman"/>
                <a:cs typeface="Times New Roman"/>
              </a:rPr>
              <a:t>n</a:t>
            </a:r>
            <a:r>
              <a:rPr sz="2084" spc="4" dirty="0">
                <a:latin typeface="Times New Roman"/>
                <a:cs typeface="Times New Roman"/>
              </a:rPr>
              <a:t>o</a:t>
            </a:r>
            <a:r>
              <a:rPr sz="2084" dirty="0">
                <a:latin typeface="Times New Roman"/>
                <a:cs typeface="Times New Roman"/>
              </a:rPr>
              <a:t>t</a:t>
            </a:r>
            <a:r>
              <a:rPr sz="2084" spc="169" dirty="0">
                <a:latin typeface="Times New Roman"/>
                <a:cs typeface="Times New Roman"/>
              </a:rPr>
              <a:t> </a:t>
            </a:r>
            <a:r>
              <a:rPr sz="2084" spc="4" dirty="0">
                <a:latin typeface="Times New Roman"/>
                <a:cs typeface="Times New Roman"/>
              </a:rPr>
              <a:t>m</a:t>
            </a:r>
            <a:r>
              <a:rPr sz="2084" dirty="0">
                <a:latin typeface="Times New Roman"/>
                <a:cs typeface="Times New Roman"/>
              </a:rPr>
              <a:t>a</a:t>
            </a:r>
            <a:r>
              <a:rPr sz="2084" spc="-8" dirty="0">
                <a:latin typeface="Times New Roman"/>
                <a:cs typeface="Times New Roman"/>
              </a:rPr>
              <a:t>n</a:t>
            </a:r>
            <a:r>
              <a:rPr sz="2084" spc="8" dirty="0">
                <a:latin typeface="Times New Roman"/>
                <a:cs typeface="Times New Roman"/>
              </a:rPr>
              <a:t>u</a:t>
            </a:r>
            <a:r>
              <a:rPr sz="2084" spc="-31" dirty="0">
                <a:latin typeface="Times New Roman"/>
                <a:cs typeface="Times New Roman"/>
              </a:rPr>
              <a:t>f</a:t>
            </a:r>
            <a:r>
              <a:rPr sz="2084" spc="-17" dirty="0">
                <a:latin typeface="Times New Roman"/>
                <a:cs typeface="Times New Roman"/>
              </a:rPr>
              <a:t>a</a:t>
            </a:r>
            <a:r>
              <a:rPr sz="2084" spc="17" dirty="0">
                <a:latin typeface="Times New Roman"/>
                <a:cs typeface="Times New Roman"/>
              </a:rPr>
              <a:t>c</a:t>
            </a:r>
            <a:r>
              <a:rPr sz="2084" spc="-8" dirty="0">
                <a:latin typeface="Times New Roman"/>
                <a:cs typeface="Times New Roman"/>
              </a:rPr>
              <a:t>t</a:t>
            </a:r>
            <a:r>
              <a:rPr sz="2084" spc="8" dirty="0">
                <a:latin typeface="Times New Roman"/>
                <a:cs typeface="Times New Roman"/>
              </a:rPr>
              <a:t>u</a:t>
            </a:r>
            <a:r>
              <a:rPr sz="2084" spc="-35" dirty="0">
                <a:latin typeface="Times New Roman"/>
                <a:cs typeface="Times New Roman"/>
              </a:rPr>
              <a:t>r</a:t>
            </a:r>
            <a:r>
              <a:rPr sz="2084" spc="4" dirty="0">
                <a:latin typeface="Times New Roman"/>
                <a:cs typeface="Times New Roman"/>
              </a:rPr>
              <a:t>e</a:t>
            </a:r>
            <a:r>
              <a:rPr sz="2084" dirty="0">
                <a:latin typeface="Times New Roman"/>
                <a:cs typeface="Times New Roman"/>
              </a:rPr>
              <a:t>d</a:t>
            </a:r>
            <a:r>
              <a:rPr sz="2084" spc="484" dirty="0">
                <a:latin typeface="Times New Roman"/>
                <a:cs typeface="Times New Roman"/>
              </a:rPr>
              <a:t> </a:t>
            </a:r>
            <a:r>
              <a:rPr sz="2084" dirty="0">
                <a:latin typeface="Times New Roman"/>
                <a:cs typeface="Times New Roman"/>
              </a:rPr>
              <a:t>li</a:t>
            </a:r>
            <a:r>
              <a:rPr sz="2084" spc="-67" dirty="0">
                <a:latin typeface="Times New Roman"/>
                <a:cs typeface="Times New Roman"/>
              </a:rPr>
              <a:t>k</a:t>
            </a:r>
            <a:r>
              <a:rPr sz="2084" dirty="0">
                <a:latin typeface="Times New Roman"/>
                <a:cs typeface="Times New Roman"/>
              </a:rPr>
              <a:t>e</a:t>
            </a:r>
            <a:r>
              <a:rPr sz="2084" spc="12" dirty="0">
                <a:latin typeface="Times New Roman"/>
                <a:cs typeface="Times New Roman"/>
              </a:rPr>
              <a:t> </a:t>
            </a:r>
            <a:r>
              <a:rPr sz="2084" spc="-8" dirty="0">
                <a:latin typeface="Times New Roman"/>
                <a:cs typeface="Times New Roman"/>
              </a:rPr>
              <a:t>h</a:t>
            </a:r>
            <a:r>
              <a:rPr sz="2084" dirty="0">
                <a:latin typeface="Times New Roman"/>
                <a:cs typeface="Times New Roman"/>
              </a:rPr>
              <a:t>a</a:t>
            </a:r>
            <a:r>
              <a:rPr sz="2084" spc="-17" dirty="0">
                <a:latin typeface="Times New Roman"/>
                <a:cs typeface="Times New Roman"/>
              </a:rPr>
              <a:t>r</a:t>
            </a:r>
            <a:r>
              <a:rPr sz="2084" spc="-8" dirty="0">
                <a:latin typeface="Times New Roman"/>
                <a:cs typeface="Times New Roman"/>
              </a:rPr>
              <a:t>dw</a:t>
            </a:r>
            <a:r>
              <a:rPr sz="2084" dirty="0">
                <a:latin typeface="Times New Roman"/>
                <a:cs typeface="Times New Roman"/>
              </a:rPr>
              <a:t>a</a:t>
            </a:r>
            <a:r>
              <a:rPr sz="2084" spc="-35" dirty="0">
                <a:latin typeface="Times New Roman"/>
                <a:cs typeface="Times New Roman"/>
              </a:rPr>
              <a:t>r</a:t>
            </a:r>
            <a:r>
              <a:rPr sz="2084" dirty="0">
                <a:latin typeface="Times New Roman"/>
                <a:cs typeface="Times New Roman"/>
              </a:rPr>
              <a:t>e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72511" y="1970996"/>
            <a:ext cx="1622011" cy="5491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7901">
              <a:lnSpc>
                <a:spcPts val="2125"/>
              </a:lnSpc>
              <a:spcBef>
                <a:spcPts val="106"/>
              </a:spcBef>
            </a:pPr>
            <a:r>
              <a:rPr sz="1993" spc="-8" dirty="0">
                <a:latin typeface="Times New Roman"/>
                <a:cs typeface="Times New Roman"/>
              </a:rPr>
              <a:t>M</a:t>
            </a: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8" dirty="0">
                <a:latin typeface="Times New Roman"/>
                <a:cs typeface="Times New Roman"/>
              </a:rPr>
              <a:t>n</a:t>
            </a:r>
            <a:r>
              <a:rPr sz="1993" spc="-8" dirty="0">
                <a:latin typeface="Times New Roman"/>
                <a:cs typeface="Times New Roman"/>
              </a:rPr>
              <a:t>u</a:t>
            </a:r>
            <a:r>
              <a:rPr sz="1993" spc="-31" dirty="0">
                <a:latin typeface="Times New Roman"/>
                <a:cs typeface="Times New Roman"/>
              </a:rPr>
              <a:t>f</a:t>
            </a: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-4" dirty="0">
                <a:latin typeface="Times New Roman"/>
                <a:cs typeface="Times New Roman"/>
              </a:rPr>
              <a:t>c</a:t>
            </a:r>
            <a:r>
              <a:rPr sz="1993" spc="-8" dirty="0">
                <a:latin typeface="Times New Roman"/>
                <a:cs typeface="Times New Roman"/>
              </a:rPr>
              <a:t>t</a:t>
            </a:r>
            <a:r>
              <a:rPr sz="1993" spc="8" dirty="0">
                <a:latin typeface="Times New Roman"/>
                <a:cs typeface="Times New Roman"/>
              </a:rPr>
              <a:t>u</a:t>
            </a:r>
            <a:r>
              <a:rPr sz="1993" spc="4" dirty="0">
                <a:latin typeface="Times New Roman"/>
                <a:cs typeface="Times New Roman"/>
              </a:rPr>
              <a:t>r</a:t>
            </a:r>
            <a:r>
              <a:rPr sz="1993" dirty="0">
                <a:latin typeface="Times New Roman"/>
                <a:cs typeface="Times New Roman"/>
              </a:rPr>
              <a:t>i</a:t>
            </a:r>
            <a:r>
              <a:rPr sz="1993" spc="-31" dirty="0">
                <a:latin typeface="Times New Roman"/>
                <a:cs typeface="Times New Roman"/>
              </a:rPr>
              <a:t>n</a:t>
            </a:r>
            <a:r>
              <a:rPr sz="1993" dirty="0">
                <a:latin typeface="Times New Roman"/>
                <a:cs typeface="Times New Roman"/>
              </a:rPr>
              <a:t>g</a:t>
            </a:r>
            <a:endParaRPr sz="1993">
              <a:latin typeface="Times New Roman"/>
              <a:cs typeface="Times New Roman"/>
            </a:endParaRPr>
          </a:p>
          <a:p>
            <a:pPr marL="11506">
              <a:lnSpc>
                <a:spcPts val="2152"/>
              </a:lnSpc>
              <a:spcBef>
                <a:spcPts val="1"/>
              </a:spcBef>
            </a:pPr>
            <a:r>
              <a:rPr sz="1993" spc="-8" dirty="0">
                <a:latin typeface="Times New Roman"/>
                <a:cs typeface="Times New Roman"/>
              </a:rPr>
              <a:t>n</a:t>
            </a:r>
            <a:r>
              <a:rPr sz="1993" spc="4" dirty="0">
                <a:latin typeface="Times New Roman"/>
                <a:cs typeface="Times New Roman"/>
              </a:rPr>
              <a:t>o</a:t>
            </a:r>
            <a:r>
              <a:rPr sz="1993" spc="8" dirty="0">
                <a:latin typeface="Times New Roman"/>
                <a:cs typeface="Times New Roman"/>
              </a:rPr>
              <a:t>n</a:t>
            </a:r>
            <a:r>
              <a:rPr sz="1993" spc="-31" dirty="0">
                <a:latin typeface="Times New Roman"/>
                <a:cs typeface="Times New Roman"/>
              </a:rPr>
              <a:t>e</a:t>
            </a:r>
            <a:r>
              <a:rPr sz="1993" spc="-4" dirty="0">
                <a:latin typeface="Times New Roman"/>
                <a:cs typeface="Times New Roman"/>
              </a:rPr>
              <a:t>x</a:t>
            </a:r>
            <a:r>
              <a:rPr sz="1993" dirty="0">
                <a:latin typeface="Times New Roman"/>
                <a:cs typeface="Times New Roman"/>
              </a:rPr>
              <a:t>i</a:t>
            </a:r>
            <a:r>
              <a:rPr sz="1993" spc="-23" dirty="0">
                <a:latin typeface="Times New Roman"/>
                <a:cs typeface="Times New Roman"/>
              </a:rPr>
              <a:t>s</a:t>
            </a:r>
            <a:r>
              <a:rPr sz="1993" spc="-8" dirty="0">
                <a:latin typeface="Times New Roman"/>
                <a:cs typeface="Times New Roman"/>
              </a:rPr>
              <a:t>t</a:t>
            </a:r>
            <a:r>
              <a:rPr sz="1993" spc="-13" dirty="0">
                <a:latin typeface="Times New Roman"/>
                <a:cs typeface="Times New Roman"/>
              </a:rPr>
              <a:t>e</a:t>
            </a:r>
            <a:r>
              <a:rPr sz="1993" spc="-8" dirty="0">
                <a:latin typeface="Times New Roman"/>
                <a:cs typeface="Times New Roman"/>
              </a:rPr>
              <a:t>n</a:t>
            </a:r>
            <a:r>
              <a:rPr sz="1993" dirty="0">
                <a:latin typeface="Times New Roman"/>
                <a:cs typeface="Times New Roman"/>
              </a:rPr>
              <a:t>t</a:t>
            </a:r>
            <a:r>
              <a:rPr sz="1993" spc="-49" dirty="0">
                <a:latin typeface="Times New Roman"/>
                <a:cs typeface="Times New Roman"/>
              </a:rPr>
              <a:t> </a:t>
            </a:r>
            <a:r>
              <a:rPr sz="1993" spc="-4" dirty="0">
                <a:latin typeface="Times New Roman"/>
                <a:cs typeface="Times New Roman"/>
              </a:rPr>
              <a:t>(</a:t>
            </a:r>
            <a:r>
              <a:rPr sz="1993" spc="4" dirty="0">
                <a:latin typeface="Times New Roman"/>
                <a:cs typeface="Times New Roman"/>
              </a:rPr>
              <a:t>o</a:t>
            </a:r>
            <a:r>
              <a:rPr sz="1993" dirty="0">
                <a:latin typeface="Times New Roman"/>
                <a:cs typeface="Times New Roman"/>
              </a:rPr>
              <a:t>r</a:t>
            </a:r>
            <a:endParaRPr sz="1993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42766" y="1970996"/>
            <a:ext cx="674185" cy="275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125"/>
              </a:lnSpc>
              <a:spcBef>
                <a:spcPts val="106"/>
              </a:spcBef>
            </a:pPr>
            <a:r>
              <a:rPr sz="1993" spc="8" dirty="0">
                <a:latin typeface="Times New Roman"/>
                <a:cs typeface="Times New Roman"/>
              </a:rPr>
              <a:t>p</a:t>
            </a:r>
            <a:r>
              <a:rPr sz="1993" spc="-8" dirty="0">
                <a:latin typeface="Times New Roman"/>
                <a:cs typeface="Times New Roman"/>
              </a:rPr>
              <a:t>h</a:t>
            </a: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17" dirty="0">
                <a:latin typeface="Times New Roman"/>
                <a:cs typeface="Times New Roman"/>
              </a:rPr>
              <a:t>s</a:t>
            </a:r>
            <a:r>
              <a:rPr sz="1993" dirty="0">
                <a:latin typeface="Times New Roman"/>
                <a:cs typeface="Times New Roman"/>
              </a:rPr>
              <a:t>e</a:t>
            </a:r>
            <a:endParaRPr sz="1993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13459" y="1970996"/>
            <a:ext cx="418466" cy="275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125"/>
              </a:lnSpc>
              <a:spcBef>
                <a:spcPts val="106"/>
              </a:spcBef>
            </a:pPr>
            <a:r>
              <a:rPr sz="1993" spc="-23" dirty="0">
                <a:latin typeface="Times New Roman"/>
                <a:cs typeface="Times New Roman"/>
              </a:rPr>
              <a:t>c</a:t>
            </a:r>
            <a:r>
              <a:rPr sz="1993" dirty="0">
                <a:latin typeface="Times New Roman"/>
                <a:cs typeface="Times New Roman"/>
              </a:rPr>
              <a:t>an</a:t>
            </a:r>
            <a:endParaRPr sz="1993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26412" y="1970996"/>
            <a:ext cx="1048160" cy="275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125"/>
              </a:lnSpc>
              <a:spcBef>
                <a:spcPts val="106"/>
              </a:spcBef>
            </a:pPr>
            <a:r>
              <a:rPr sz="1993" dirty="0">
                <a:latin typeface="Times New Roman"/>
                <a:cs typeface="Times New Roman"/>
              </a:rPr>
              <a:t>i</a:t>
            </a:r>
            <a:r>
              <a:rPr sz="1993" spc="-8" dirty="0">
                <a:latin typeface="Times New Roman"/>
                <a:cs typeface="Times New Roman"/>
              </a:rPr>
              <a:t>nt</a:t>
            </a:r>
            <a:r>
              <a:rPr sz="1993" spc="-35" dirty="0">
                <a:latin typeface="Times New Roman"/>
                <a:cs typeface="Times New Roman"/>
              </a:rPr>
              <a:t>r</a:t>
            </a:r>
            <a:r>
              <a:rPr sz="1993" spc="4" dirty="0">
                <a:latin typeface="Times New Roman"/>
                <a:cs typeface="Times New Roman"/>
              </a:rPr>
              <a:t>o</a:t>
            </a:r>
            <a:r>
              <a:rPr sz="1993" spc="8" dirty="0">
                <a:latin typeface="Times New Roman"/>
                <a:cs typeface="Times New Roman"/>
              </a:rPr>
              <a:t>d</a:t>
            </a:r>
            <a:r>
              <a:rPr sz="1993" spc="-8" dirty="0">
                <a:latin typeface="Times New Roman"/>
                <a:cs typeface="Times New Roman"/>
              </a:rPr>
              <a:t>u</a:t>
            </a:r>
            <a:r>
              <a:rPr sz="1993" spc="-4" dirty="0">
                <a:latin typeface="Times New Roman"/>
                <a:cs typeface="Times New Roman"/>
              </a:rPr>
              <a:t>c</a:t>
            </a:r>
            <a:r>
              <a:rPr sz="1993" dirty="0">
                <a:latin typeface="Times New Roman"/>
                <a:cs typeface="Times New Roman"/>
              </a:rPr>
              <a:t>e</a:t>
            </a:r>
            <a:endParaRPr sz="1993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73606" y="1970996"/>
            <a:ext cx="761362" cy="275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125"/>
              </a:lnSpc>
              <a:spcBef>
                <a:spcPts val="106"/>
              </a:spcBef>
            </a:pPr>
            <a:r>
              <a:rPr sz="1993" spc="-8" dirty="0">
                <a:latin typeface="Times New Roman"/>
                <a:cs typeface="Times New Roman"/>
              </a:rPr>
              <a:t>q</a:t>
            </a:r>
            <a:r>
              <a:rPr sz="1993" spc="8" dirty="0">
                <a:latin typeface="Times New Roman"/>
                <a:cs typeface="Times New Roman"/>
              </a:rPr>
              <a:t>u</a:t>
            </a: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-17" dirty="0">
                <a:latin typeface="Times New Roman"/>
                <a:cs typeface="Times New Roman"/>
              </a:rPr>
              <a:t>l</a:t>
            </a:r>
            <a:r>
              <a:rPr sz="1993" dirty="0">
                <a:latin typeface="Times New Roman"/>
                <a:cs typeface="Times New Roman"/>
              </a:rPr>
              <a:t>i</a:t>
            </a:r>
            <a:r>
              <a:rPr sz="1993" spc="13" dirty="0">
                <a:latin typeface="Times New Roman"/>
                <a:cs typeface="Times New Roman"/>
              </a:rPr>
              <a:t>t</a:t>
            </a:r>
            <a:r>
              <a:rPr sz="1993" dirty="0">
                <a:latin typeface="Times New Roman"/>
                <a:cs typeface="Times New Roman"/>
              </a:rPr>
              <a:t>y</a:t>
            </a:r>
            <a:endParaRPr sz="1993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30212" y="1970996"/>
            <a:ext cx="929651" cy="275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125"/>
              </a:lnSpc>
              <a:spcBef>
                <a:spcPts val="106"/>
              </a:spcBef>
            </a:pPr>
            <a:r>
              <a:rPr sz="1993" spc="-8" dirty="0">
                <a:latin typeface="Times New Roman"/>
                <a:cs typeface="Times New Roman"/>
              </a:rPr>
              <a:t>p</a:t>
            </a:r>
            <a:r>
              <a:rPr sz="1993" spc="-17" dirty="0">
                <a:latin typeface="Times New Roman"/>
                <a:cs typeface="Times New Roman"/>
              </a:rPr>
              <a:t>r</a:t>
            </a:r>
            <a:r>
              <a:rPr sz="1993" spc="4" dirty="0">
                <a:latin typeface="Times New Roman"/>
                <a:cs typeface="Times New Roman"/>
              </a:rPr>
              <a:t>o</a:t>
            </a:r>
            <a:r>
              <a:rPr sz="1993" spc="-8" dirty="0">
                <a:latin typeface="Times New Roman"/>
                <a:cs typeface="Times New Roman"/>
              </a:rPr>
              <a:t>b</a:t>
            </a:r>
            <a:r>
              <a:rPr sz="1993" dirty="0">
                <a:latin typeface="Times New Roman"/>
                <a:cs typeface="Times New Roman"/>
              </a:rPr>
              <a:t>l</a:t>
            </a:r>
            <a:r>
              <a:rPr sz="1993" spc="4" dirty="0">
                <a:latin typeface="Times New Roman"/>
                <a:cs typeface="Times New Roman"/>
              </a:rPr>
              <a:t>e</a:t>
            </a:r>
            <a:r>
              <a:rPr sz="1993" dirty="0">
                <a:latin typeface="Times New Roman"/>
                <a:cs typeface="Times New Roman"/>
              </a:rPr>
              <a:t>m</a:t>
            </a:r>
            <a:endParaRPr sz="1993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56117" y="1970996"/>
            <a:ext cx="481386" cy="275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125"/>
              </a:lnSpc>
              <a:spcBef>
                <a:spcPts val="106"/>
              </a:spcBef>
            </a:pPr>
            <a:r>
              <a:rPr sz="1993" spc="13" dirty="0">
                <a:latin typeface="Times New Roman"/>
                <a:cs typeface="Times New Roman"/>
              </a:rPr>
              <a:t>t</a:t>
            </a:r>
            <a:r>
              <a:rPr sz="1993" spc="-8" dirty="0">
                <a:latin typeface="Times New Roman"/>
                <a:cs typeface="Times New Roman"/>
              </a:rPr>
              <a:t>h</a:t>
            </a:r>
            <a:r>
              <a:rPr sz="1993" spc="-17" dirty="0">
                <a:latin typeface="Times New Roman"/>
                <a:cs typeface="Times New Roman"/>
              </a:rPr>
              <a:t>a</a:t>
            </a:r>
            <a:r>
              <a:rPr sz="1993" dirty="0">
                <a:latin typeface="Times New Roman"/>
                <a:cs typeface="Times New Roman"/>
              </a:rPr>
              <a:t>t</a:t>
            </a:r>
            <a:endParaRPr sz="1993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34768" y="1970996"/>
            <a:ext cx="393703" cy="275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125"/>
              </a:lnSpc>
              <a:spcBef>
                <a:spcPts val="106"/>
              </a:spcBef>
            </a:pP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-17" dirty="0">
                <a:latin typeface="Times New Roman"/>
                <a:cs typeface="Times New Roman"/>
              </a:rPr>
              <a:t>r</a:t>
            </a:r>
            <a:r>
              <a:rPr sz="1993" dirty="0">
                <a:latin typeface="Times New Roman"/>
                <a:cs typeface="Times New Roman"/>
              </a:rPr>
              <a:t>e</a:t>
            </a:r>
            <a:endParaRPr sz="1993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92230" y="2244410"/>
            <a:ext cx="3069649" cy="275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125"/>
              </a:lnSpc>
              <a:spcBef>
                <a:spcPts val="106"/>
              </a:spcBef>
            </a:pPr>
            <a:r>
              <a:rPr sz="1993" spc="4" dirty="0">
                <a:latin typeface="Times New Roman"/>
                <a:cs typeface="Times New Roman"/>
              </a:rPr>
              <a:t>e</a:t>
            </a:r>
            <a:r>
              <a:rPr sz="1993" dirty="0">
                <a:latin typeface="Times New Roman"/>
                <a:cs typeface="Times New Roman"/>
              </a:rPr>
              <a:t>asily</a:t>
            </a:r>
            <a:r>
              <a:rPr sz="1993" spc="-30" dirty="0">
                <a:latin typeface="Times New Roman"/>
                <a:cs typeface="Times New Roman"/>
              </a:rPr>
              <a:t> </a:t>
            </a:r>
            <a:r>
              <a:rPr sz="1993" spc="-23" dirty="0">
                <a:latin typeface="Times New Roman"/>
                <a:cs typeface="Times New Roman"/>
              </a:rPr>
              <a:t>c</a:t>
            </a:r>
            <a:r>
              <a:rPr sz="1993" spc="4" dirty="0">
                <a:latin typeface="Times New Roman"/>
                <a:cs typeface="Times New Roman"/>
              </a:rPr>
              <a:t>or</a:t>
            </a:r>
            <a:r>
              <a:rPr sz="1993" spc="-17" dirty="0">
                <a:latin typeface="Times New Roman"/>
                <a:cs typeface="Times New Roman"/>
              </a:rPr>
              <a:t>r</a:t>
            </a:r>
            <a:r>
              <a:rPr sz="1993" spc="-13" dirty="0">
                <a:latin typeface="Times New Roman"/>
                <a:cs typeface="Times New Roman"/>
              </a:rPr>
              <a:t>e</a:t>
            </a:r>
            <a:r>
              <a:rPr sz="1993" spc="-4" dirty="0">
                <a:latin typeface="Times New Roman"/>
                <a:cs typeface="Times New Roman"/>
              </a:rPr>
              <a:t>c</a:t>
            </a:r>
            <a:r>
              <a:rPr sz="1993" spc="-8" dirty="0">
                <a:latin typeface="Times New Roman"/>
                <a:cs typeface="Times New Roman"/>
              </a:rPr>
              <a:t>t</a:t>
            </a:r>
            <a:r>
              <a:rPr sz="1993" spc="-13" dirty="0">
                <a:latin typeface="Times New Roman"/>
                <a:cs typeface="Times New Roman"/>
              </a:rPr>
              <a:t>e</a:t>
            </a:r>
            <a:r>
              <a:rPr sz="1993" spc="8" dirty="0">
                <a:latin typeface="Times New Roman"/>
                <a:cs typeface="Times New Roman"/>
              </a:rPr>
              <a:t>d</a:t>
            </a:r>
            <a:r>
              <a:rPr sz="1993" dirty="0">
                <a:latin typeface="Times New Roman"/>
                <a:cs typeface="Times New Roman"/>
              </a:rPr>
              <a:t>)</a:t>
            </a:r>
            <a:r>
              <a:rPr sz="1993" spc="247" dirty="0">
                <a:latin typeface="Times New Roman"/>
                <a:cs typeface="Times New Roman"/>
              </a:rPr>
              <a:t> </a:t>
            </a:r>
            <a:r>
              <a:rPr sz="1993" spc="-31" dirty="0">
                <a:latin typeface="Times New Roman"/>
                <a:cs typeface="Times New Roman"/>
              </a:rPr>
              <a:t>f</a:t>
            </a:r>
            <a:r>
              <a:rPr sz="1993" spc="4" dirty="0">
                <a:latin typeface="Times New Roman"/>
                <a:cs typeface="Times New Roman"/>
              </a:rPr>
              <a:t>o</a:t>
            </a:r>
            <a:r>
              <a:rPr sz="1993" dirty="0">
                <a:latin typeface="Times New Roman"/>
                <a:cs typeface="Times New Roman"/>
              </a:rPr>
              <a:t>r</a:t>
            </a:r>
            <a:r>
              <a:rPr sz="1993" spc="-37" dirty="0">
                <a:latin typeface="Times New Roman"/>
                <a:cs typeface="Times New Roman"/>
              </a:rPr>
              <a:t> </a:t>
            </a:r>
            <a:r>
              <a:rPr sz="1993" spc="17" dirty="0">
                <a:latin typeface="Times New Roman"/>
                <a:cs typeface="Times New Roman"/>
              </a:rPr>
              <a:t>s</a:t>
            </a:r>
            <a:r>
              <a:rPr sz="1993" spc="4" dirty="0">
                <a:latin typeface="Times New Roman"/>
                <a:cs typeface="Times New Roman"/>
              </a:rPr>
              <a:t>o</a:t>
            </a:r>
            <a:r>
              <a:rPr sz="1993" spc="-8" dirty="0">
                <a:latin typeface="Times New Roman"/>
                <a:cs typeface="Times New Roman"/>
              </a:rPr>
              <a:t>ftw</a:t>
            </a: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-17" dirty="0">
                <a:latin typeface="Times New Roman"/>
                <a:cs typeface="Times New Roman"/>
              </a:rPr>
              <a:t>r</a:t>
            </a:r>
            <a:r>
              <a:rPr sz="1993" dirty="0">
                <a:latin typeface="Times New Roman"/>
                <a:cs typeface="Times New Roman"/>
              </a:rPr>
              <a:t>e</a:t>
            </a:r>
            <a:endParaRPr sz="1993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61837" y="2586795"/>
            <a:ext cx="149356" cy="275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125"/>
              </a:lnSpc>
              <a:spcBef>
                <a:spcPts val="106"/>
              </a:spcBef>
            </a:pPr>
            <a:r>
              <a:rPr sz="1993" dirty="0">
                <a:latin typeface="Times New Roman"/>
                <a:cs typeface="Times New Roman"/>
              </a:rPr>
              <a:t>•</a:t>
            </a:r>
            <a:endParaRPr sz="1993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72511" y="2586795"/>
            <a:ext cx="549863" cy="275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125"/>
              </a:lnSpc>
              <a:spcBef>
                <a:spcPts val="106"/>
              </a:spcBef>
            </a:pPr>
            <a:r>
              <a:rPr sz="1993" spc="13" dirty="0">
                <a:latin typeface="Times New Roman"/>
                <a:cs typeface="Times New Roman"/>
              </a:rPr>
              <a:t>B</a:t>
            </a:r>
            <a:r>
              <a:rPr sz="1993" spc="4" dirty="0">
                <a:latin typeface="Times New Roman"/>
                <a:cs typeface="Times New Roman"/>
              </a:rPr>
              <a:t>o</a:t>
            </a:r>
            <a:r>
              <a:rPr sz="1993" spc="-8" dirty="0">
                <a:latin typeface="Times New Roman"/>
                <a:cs typeface="Times New Roman"/>
              </a:rPr>
              <a:t>t</a:t>
            </a:r>
            <a:r>
              <a:rPr sz="1993" dirty="0">
                <a:latin typeface="Times New Roman"/>
                <a:cs typeface="Times New Roman"/>
              </a:rPr>
              <a:t>h</a:t>
            </a:r>
            <a:endParaRPr sz="1993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26968" y="2586795"/>
            <a:ext cx="905140" cy="275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125"/>
              </a:lnSpc>
              <a:spcBef>
                <a:spcPts val="106"/>
              </a:spcBef>
            </a:pPr>
            <a:r>
              <a:rPr sz="1993" spc="-17" dirty="0">
                <a:latin typeface="Times New Roman"/>
                <a:cs typeface="Times New Roman"/>
              </a:rPr>
              <a:t>r</a:t>
            </a:r>
            <a:r>
              <a:rPr sz="1993" spc="4" dirty="0">
                <a:latin typeface="Times New Roman"/>
                <a:cs typeface="Times New Roman"/>
              </a:rPr>
              <a:t>e</a:t>
            </a:r>
            <a:r>
              <a:rPr sz="1993" spc="-8" dirty="0">
                <a:latin typeface="Times New Roman"/>
                <a:cs typeface="Times New Roman"/>
              </a:rPr>
              <a:t>q</a:t>
            </a:r>
            <a:r>
              <a:rPr sz="1993" spc="8" dirty="0">
                <a:latin typeface="Times New Roman"/>
                <a:cs typeface="Times New Roman"/>
              </a:rPr>
              <a:t>u</a:t>
            </a:r>
            <a:r>
              <a:rPr sz="1993" spc="-17" dirty="0">
                <a:latin typeface="Times New Roman"/>
                <a:cs typeface="Times New Roman"/>
              </a:rPr>
              <a:t>ir</a:t>
            </a:r>
            <a:r>
              <a:rPr sz="1993" spc="4" dirty="0">
                <a:latin typeface="Times New Roman"/>
                <a:cs typeface="Times New Roman"/>
              </a:rPr>
              <a:t>e</a:t>
            </a:r>
            <a:r>
              <a:rPr sz="1993" dirty="0">
                <a:latin typeface="Times New Roman"/>
                <a:cs typeface="Times New Roman"/>
              </a:rPr>
              <a:t>s</a:t>
            </a:r>
            <a:endParaRPr sz="1993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37712" y="2586795"/>
            <a:ext cx="1348351" cy="275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125"/>
              </a:lnSpc>
              <a:spcBef>
                <a:spcPts val="106"/>
              </a:spcBef>
            </a:pPr>
            <a:r>
              <a:rPr sz="1993" spc="-23" dirty="0">
                <a:latin typeface="Times New Roman"/>
                <a:cs typeface="Times New Roman"/>
              </a:rPr>
              <a:t>c</a:t>
            </a:r>
            <a:r>
              <a:rPr sz="1993" spc="4" dirty="0">
                <a:latin typeface="Times New Roman"/>
                <a:cs typeface="Times New Roman"/>
              </a:rPr>
              <a:t>o</a:t>
            </a:r>
            <a:r>
              <a:rPr sz="1993" spc="-8" dirty="0">
                <a:latin typeface="Times New Roman"/>
                <a:cs typeface="Times New Roman"/>
              </a:rPr>
              <a:t>n</a:t>
            </a:r>
            <a:r>
              <a:rPr sz="1993" dirty="0">
                <a:latin typeface="Times New Roman"/>
                <a:cs typeface="Times New Roman"/>
              </a:rPr>
              <a:t>s</a:t>
            </a:r>
            <a:r>
              <a:rPr sz="1993" spc="-8" dirty="0">
                <a:latin typeface="Times New Roman"/>
                <a:cs typeface="Times New Roman"/>
              </a:rPr>
              <a:t>t</a:t>
            </a:r>
            <a:r>
              <a:rPr sz="1993" spc="4" dirty="0">
                <a:latin typeface="Times New Roman"/>
                <a:cs typeface="Times New Roman"/>
              </a:rPr>
              <a:t>r</a:t>
            </a:r>
            <a:r>
              <a:rPr sz="1993" spc="-8" dirty="0">
                <a:latin typeface="Times New Roman"/>
                <a:cs typeface="Times New Roman"/>
              </a:rPr>
              <a:t>u</a:t>
            </a:r>
            <a:r>
              <a:rPr sz="1993" spc="17" dirty="0">
                <a:latin typeface="Times New Roman"/>
                <a:cs typeface="Times New Roman"/>
              </a:rPr>
              <a:t>c</a:t>
            </a:r>
            <a:r>
              <a:rPr sz="1993" spc="-8" dirty="0">
                <a:latin typeface="Times New Roman"/>
                <a:cs typeface="Times New Roman"/>
              </a:rPr>
              <a:t>t</a:t>
            </a:r>
            <a:r>
              <a:rPr sz="1993" dirty="0">
                <a:latin typeface="Times New Roman"/>
                <a:cs typeface="Times New Roman"/>
              </a:rPr>
              <a:t>i</a:t>
            </a:r>
            <a:r>
              <a:rPr sz="1993" spc="4" dirty="0">
                <a:latin typeface="Times New Roman"/>
                <a:cs typeface="Times New Roman"/>
              </a:rPr>
              <a:t>o</a:t>
            </a:r>
            <a:r>
              <a:rPr sz="1993" dirty="0">
                <a:latin typeface="Times New Roman"/>
                <a:cs typeface="Times New Roman"/>
              </a:rPr>
              <a:t>n</a:t>
            </a:r>
            <a:endParaRPr sz="1993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90658" y="2586795"/>
            <a:ext cx="271909" cy="275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125"/>
              </a:lnSpc>
              <a:spcBef>
                <a:spcPts val="106"/>
              </a:spcBef>
            </a:pPr>
            <a:r>
              <a:rPr sz="1993" spc="4" dirty="0">
                <a:latin typeface="Times New Roman"/>
                <a:cs typeface="Times New Roman"/>
              </a:rPr>
              <a:t>o</a:t>
            </a:r>
            <a:r>
              <a:rPr sz="1993" dirty="0">
                <a:latin typeface="Times New Roman"/>
                <a:cs typeface="Times New Roman"/>
              </a:rPr>
              <a:t>f</a:t>
            </a:r>
            <a:endParaRPr sz="199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69686" y="2586795"/>
            <a:ext cx="1088843" cy="275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125"/>
              </a:lnSpc>
              <a:spcBef>
                <a:spcPts val="106"/>
              </a:spcBef>
            </a:pPr>
            <a:r>
              <a:rPr sz="1993" spc="4" dirty="0">
                <a:latin typeface="Times New Roman"/>
                <a:cs typeface="Times New Roman"/>
              </a:rPr>
              <a:t>“</a:t>
            </a:r>
            <a:r>
              <a:rPr sz="1993" spc="8" dirty="0">
                <a:latin typeface="Times New Roman"/>
                <a:cs typeface="Times New Roman"/>
              </a:rPr>
              <a:t>p</a:t>
            </a:r>
            <a:r>
              <a:rPr sz="1993" spc="-35" dirty="0">
                <a:latin typeface="Times New Roman"/>
                <a:cs typeface="Times New Roman"/>
              </a:rPr>
              <a:t>r</a:t>
            </a:r>
            <a:r>
              <a:rPr sz="1993" spc="4" dirty="0">
                <a:latin typeface="Times New Roman"/>
                <a:cs typeface="Times New Roman"/>
              </a:rPr>
              <a:t>o</a:t>
            </a:r>
            <a:r>
              <a:rPr sz="1993" spc="-8" dirty="0">
                <a:latin typeface="Times New Roman"/>
                <a:cs typeface="Times New Roman"/>
              </a:rPr>
              <a:t>d</a:t>
            </a:r>
            <a:r>
              <a:rPr sz="1993" spc="8" dirty="0">
                <a:latin typeface="Times New Roman"/>
                <a:cs typeface="Times New Roman"/>
              </a:rPr>
              <a:t>u</a:t>
            </a:r>
            <a:r>
              <a:rPr sz="1993" spc="-4" dirty="0">
                <a:latin typeface="Times New Roman"/>
                <a:cs typeface="Times New Roman"/>
              </a:rPr>
              <a:t>c</a:t>
            </a:r>
            <a:r>
              <a:rPr sz="1993" spc="72" dirty="0">
                <a:latin typeface="Times New Roman"/>
                <a:cs typeface="Times New Roman"/>
              </a:rPr>
              <a:t>t</a:t>
            </a:r>
            <a:r>
              <a:rPr sz="1993" dirty="0">
                <a:latin typeface="Times New Roman"/>
                <a:cs typeface="Times New Roman"/>
              </a:rPr>
              <a:t>”</a:t>
            </a:r>
            <a:endParaRPr sz="199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64892" y="2586795"/>
            <a:ext cx="410634" cy="275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125"/>
              </a:lnSpc>
              <a:spcBef>
                <a:spcPts val="106"/>
              </a:spcBef>
            </a:pPr>
            <a:r>
              <a:rPr sz="1993" spc="-8" dirty="0">
                <a:latin typeface="Times New Roman"/>
                <a:cs typeface="Times New Roman"/>
              </a:rPr>
              <a:t>b</a:t>
            </a:r>
            <a:r>
              <a:rPr sz="1993" spc="8" dirty="0">
                <a:latin typeface="Times New Roman"/>
                <a:cs typeface="Times New Roman"/>
              </a:rPr>
              <a:t>u</a:t>
            </a:r>
            <a:r>
              <a:rPr sz="1993" dirty="0">
                <a:latin typeface="Times New Roman"/>
                <a:cs typeface="Times New Roman"/>
              </a:rPr>
              <a:t>t</a:t>
            </a:r>
            <a:endParaRPr sz="1993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0370" y="2586795"/>
            <a:ext cx="1251320" cy="275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125"/>
              </a:lnSpc>
              <a:spcBef>
                <a:spcPts val="106"/>
              </a:spcBef>
            </a:pP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8" dirty="0">
                <a:latin typeface="Times New Roman"/>
                <a:cs typeface="Times New Roman"/>
              </a:rPr>
              <a:t>p</a:t>
            </a:r>
            <a:r>
              <a:rPr sz="1993" spc="-8" dirty="0">
                <a:latin typeface="Times New Roman"/>
                <a:cs typeface="Times New Roman"/>
              </a:rPr>
              <a:t>p</a:t>
            </a:r>
            <a:r>
              <a:rPr sz="1993" spc="-17" dirty="0">
                <a:latin typeface="Times New Roman"/>
                <a:cs typeface="Times New Roman"/>
              </a:rPr>
              <a:t>r</a:t>
            </a:r>
            <a:r>
              <a:rPr sz="1993" spc="4" dirty="0">
                <a:latin typeface="Times New Roman"/>
                <a:cs typeface="Times New Roman"/>
              </a:rPr>
              <a:t>o</a:t>
            </a: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-4" dirty="0">
                <a:latin typeface="Times New Roman"/>
                <a:cs typeface="Times New Roman"/>
              </a:rPr>
              <a:t>c</a:t>
            </a:r>
            <a:r>
              <a:rPr sz="1993" spc="-8" dirty="0">
                <a:latin typeface="Times New Roman"/>
                <a:cs typeface="Times New Roman"/>
              </a:rPr>
              <a:t>h</a:t>
            </a:r>
            <a:r>
              <a:rPr sz="1993" spc="4" dirty="0">
                <a:latin typeface="Times New Roman"/>
                <a:cs typeface="Times New Roman"/>
              </a:rPr>
              <a:t>e</a:t>
            </a:r>
            <a:r>
              <a:rPr sz="1993" dirty="0">
                <a:latin typeface="Times New Roman"/>
                <a:cs typeface="Times New Roman"/>
              </a:rPr>
              <a:t>s</a:t>
            </a:r>
            <a:endParaRPr sz="1993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37295" y="2586795"/>
            <a:ext cx="391177" cy="275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125"/>
              </a:lnSpc>
              <a:spcBef>
                <a:spcPts val="106"/>
              </a:spcBef>
            </a:pP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-35" dirty="0">
                <a:latin typeface="Times New Roman"/>
                <a:cs typeface="Times New Roman"/>
              </a:rPr>
              <a:t>r</a:t>
            </a:r>
            <a:r>
              <a:rPr sz="1993" dirty="0">
                <a:latin typeface="Times New Roman"/>
                <a:cs typeface="Times New Roman"/>
              </a:rPr>
              <a:t>e</a:t>
            </a:r>
            <a:endParaRPr sz="199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2511" y="2860209"/>
            <a:ext cx="946328" cy="275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125"/>
              </a:lnSpc>
              <a:spcBef>
                <a:spcPts val="106"/>
              </a:spcBef>
            </a:pPr>
            <a:r>
              <a:rPr sz="1993" spc="-8" dirty="0">
                <a:latin typeface="Times New Roman"/>
                <a:cs typeface="Times New Roman"/>
              </a:rPr>
              <a:t>d</a:t>
            </a:r>
            <a:r>
              <a:rPr sz="1993" dirty="0">
                <a:latin typeface="Times New Roman"/>
                <a:cs typeface="Times New Roman"/>
              </a:rPr>
              <a:t>i</a:t>
            </a:r>
            <a:r>
              <a:rPr sz="1993" spc="-8" dirty="0">
                <a:latin typeface="Times New Roman"/>
                <a:cs typeface="Times New Roman"/>
              </a:rPr>
              <a:t>f</a:t>
            </a:r>
            <a:r>
              <a:rPr sz="1993" spc="-49" dirty="0">
                <a:latin typeface="Times New Roman"/>
                <a:cs typeface="Times New Roman"/>
              </a:rPr>
              <a:t>f</a:t>
            </a:r>
            <a:r>
              <a:rPr sz="1993" spc="4" dirty="0">
                <a:latin typeface="Times New Roman"/>
                <a:cs typeface="Times New Roman"/>
              </a:rPr>
              <a:t>e</a:t>
            </a:r>
            <a:r>
              <a:rPr sz="1993" spc="-35" dirty="0">
                <a:latin typeface="Times New Roman"/>
                <a:cs typeface="Times New Roman"/>
              </a:rPr>
              <a:t>r</a:t>
            </a:r>
            <a:r>
              <a:rPr sz="1993" spc="4" dirty="0">
                <a:latin typeface="Times New Roman"/>
                <a:cs typeface="Times New Roman"/>
              </a:rPr>
              <a:t>e</a:t>
            </a:r>
            <a:r>
              <a:rPr sz="1993" spc="-31" dirty="0">
                <a:latin typeface="Times New Roman"/>
                <a:cs typeface="Times New Roman"/>
              </a:rPr>
              <a:t>n</a:t>
            </a:r>
            <a:r>
              <a:rPr sz="1993" dirty="0">
                <a:latin typeface="Times New Roman"/>
                <a:cs typeface="Times New Roman"/>
              </a:rPr>
              <a:t>t</a:t>
            </a:r>
            <a:endParaRPr sz="199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5672" y="3201693"/>
            <a:ext cx="190643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dirty="0">
                <a:latin typeface="Times New Roman"/>
                <a:cs typeface="Times New Roman"/>
              </a:rPr>
              <a:t>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06352" y="3201693"/>
            <a:ext cx="1100867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17" dirty="0">
                <a:solidFill>
                  <a:srgbClr val="BF504D"/>
                </a:solidFill>
                <a:latin typeface="Times New Roman"/>
                <a:cs typeface="Times New Roman"/>
              </a:rPr>
              <a:t>S</a:t>
            </a:r>
            <a:r>
              <a:rPr sz="2174" spc="4" dirty="0">
                <a:solidFill>
                  <a:srgbClr val="BF504D"/>
                </a:solidFill>
                <a:latin typeface="Times New Roman"/>
                <a:cs typeface="Times New Roman"/>
              </a:rPr>
              <a:t>o</a:t>
            </a:r>
            <a:r>
              <a:rPr sz="2174" spc="-13" dirty="0">
                <a:solidFill>
                  <a:srgbClr val="BF504D"/>
                </a:solidFill>
                <a:latin typeface="Times New Roman"/>
                <a:cs typeface="Times New Roman"/>
              </a:rPr>
              <a:t>ft</a:t>
            </a:r>
            <a:r>
              <a:rPr sz="2174" spc="-8" dirty="0">
                <a:solidFill>
                  <a:srgbClr val="BF504D"/>
                </a:solidFill>
                <a:latin typeface="Times New Roman"/>
                <a:cs typeface="Times New Roman"/>
              </a:rPr>
              <a:t>w</a:t>
            </a:r>
            <a:r>
              <a:rPr sz="2174" spc="13" dirty="0">
                <a:solidFill>
                  <a:srgbClr val="BF504D"/>
                </a:solidFill>
                <a:latin typeface="Times New Roman"/>
                <a:cs typeface="Times New Roman"/>
              </a:rPr>
              <a:t>a</a:t>
            </a:r>
            <a:r>
              <a:rPr sz="2174" spc="-31" dirty="0">
                <a:solidFill>
                  <a:srgbClr val="BF504D"/>
                </a:solidFill>
                <a:latin typeface="Times New Roman"/>
                <a:cs typeface="Times New Roman"/>
              </a:rPr>
              <a:t>r</a:t>
            </a:r>
            <a:r>
              <a:rPr sz="2174" dirty="0">
                <a:solidFill>
                  <a:srgbClr val="BF504D"/>
                </a:solidFill>
                <a:latin typeface="Times New Roman"/>
                <a:cs typeface="Times New Roman"/>
              </a:rPr>
              <a:t>e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04117" y="3201693"/>
            <a:ext cx="924953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8" dirty="0">
                <a:solidFill>
                  <a:srgbClr val="BF504D"/>
                </a:solidFill>
                <a:latin typeface="Times New Roman"/>
                <a:cs typeface="Times New Roman"/>
              </a:rPr>
              <a:t>d</a:t>
            </a:r>
            <a:r>
              <a:rPr sz="2174" spc="-13" dirty="0">
                <a:solidFill>
                  <a:srgbClr val="BF504D"/>
                </a:solidFill>
                <a:latin typeface="Times New Roman"/>
                <a:cs typeface="Times New Roman"/>
              </a:rPr>
              <a:t>o</a:t>
            </a:r>
            <a:r>
              <a:rPr sz="2174" spc="13" dirty="0">
                <a:solidFill>
                  <a:srgbClr val="BF504D"/>
                </a:solidFill>
                <a:latin typeface="Times New Roman"/>
                <a:cs typeface="Times New Roman"/>
              </a:rPr>
              <a:t>e</a:t>
            </a:r>
            <a:r>
              <a:rPr sz="2174" spc="4" dirty="0">
                <a:solidFill>
                  <a:srgbClr val="BF504D"/>
                </a:solidFill>
                <a:latin typeface="Times New Roman"/>
                <a:cs typeface="Times New Roman"/>
              </a:rPr>
              <a:t>s</a:t>
            </a:r>
            <a:r>
              <a:rPr sz="2174" spc="8" dirty="0">
                <a:solidFill>
                  <a:srgbClr val="BF504D"/>
                </a:solidFill>
                <a:latin typeface="Times New Roman"/>
                <a:cs typeface="Times New Roman"/>
              </a:rPr>
              <a:t>n</a:t>
            </a:r>
            <a:r>
              <a:rPr sz="2174" spc="-13" dirty="0">
                <a:solidFill>
                  <a:srgbClr val="BF504D"/>
                </a:solidFill>
                <a:latin typeface="Times New Roman"/>
                <a:cs typeface="Times New Roman"/>
              </a:rPr>
              <a:t>’</a:t>
            </a:r>
            <a:r>
              <a:rPr sz="2174" dirty="0">
                <a:solidFill>
                  <a:srgbClr val="BF504D"/>
                </a:solidFill>
                <a:latin typeface="Times New Roman"/>
                <a:cs typeface="Times New Roman"/>
              </a:rPr>
              <a:t>t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27798" y="3201693"/>
            <a:ext cx="1366554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8" dirty="0">
                <a:solidFill>
                  <a:srgbClr val="BF504D"/>
                </a:solidFill>
                <a:latin typeface="Times New Roman"/>
                <a:cs typeface="Times New Roman"/>
              </a:rPr>
              <a:t>“</a:t>
            </a:r>
            <a:r>
              <a:rPr sz="2174" spc="-31" dirty="0">
                <a:solidFill>
                  <a:srgbClr val="BF504D"/>
                </a:solidFill>
                <a:latin typeface="Times New Roman"/>
                <a:cs typeface="Times New Roman"/>
              </a:rPr>
              <a:t>w</a:t>
            </a:r>
            <a:r>
              <a:rPr sz="2174" spc="13" dirty="0">
                <a:solidFill>
                  <a:srgbClr val="BF504D"/>
                </a:solidFill>
                <a:latin typeface="Times New Roman"/>
                <a:cs typeface="Times New Roman"/>
              </a:rPr>
              <a:t>e</a:t>
            </a:r>
            <a:r>
              <a:rPr sz="2174" spc="-4" dirty="0">
                <a:solidFill>
                  <a:srgbClr val="BF504D"/>
                </a:solidFill>
                <a:latin typeface="Times New Roman"/>
                <a:cs typeface="Times New Roman"/>
              </a:rPr>
              <a:t>a</a:t>
            </a:r>
            <a:r>
              <a:rPr sz="2174" dirty="0">
                <a:solidFill>
                  <a:srgbClr val="BF504D"/>
                </a:solidFill>
                <a:latin typeface="Times New Roman"/>
                <a:cs typeface="Times New Roman"/>
              </a:rPr>
              <a:t>r</a:t>
            </a:r>
            <a:r>
              <a:rPr sz="2174" spc="-4" dirty="0">
                <a:solidFill>
                  <a:srgbClr val="BF504D"/>
                </a:solidFill>
                <a:latin typeface="Times New Roman"/>
                <a:cs typeface="Times New Roman"/>
              </a:rPr>
              <a:t>-</a:t>
            </a:r>
            <a:r>
              <a:rPr sz="2174" spc="4" dirty="0">
                <a:solidFill>
                  <a:srgbClr val="BF504D"/>
                </a:solidFill>
                <a:latin typeface="Times New Roman"/>
                <a:cs typeface="Times New Roman"/>
              </a:rPr>
              <a:t>o</a:t>
            </a:r>
            <a:r>
              <a:rPr sz="2174" spc="8" dirty="0">
                <a:solidFill>
                  <a:srgbClr val="BF504D"/>
                </a:solidFill>
                <a:latin typeface="Times New Roman"/>
                <a:cs typeface="Times New Roman"/>
              </a:rPr>
              <a:t>u</a:t>
            </a:r>
            <a:r>
              <a:rPr sz="2174" spc="53" dirty="0">
                <a:solidFill>
                  <a:srgbClr val="BF504D"/>
                </a:solidFill>
                <a:latin typeface="Times New Roman"/>
                <a:cs typeface="Times New Roman"/>
              </a:rPr>
              <a:t>t</a:t>
            </a:r>
            <a:r>
              <a:rPr sz="2174" dirty="0">
                <a:solidFill>
                  <a:srgbClr val="BF504D"/>
                </a:solidFill>
                <a:latin typeface="Times New Roman"/>
                <a:cs typeface="Times New Roman"/>
              </a:rPr>
              <a:t>”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6580" y="3773700"/>
            <a:ext cx="752491" cy="478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1066">
              <a:lnSpc>
                <a:spcPts val="1757"/>
              </a:lnSpc>
              <a:spcBef>
                <a:spcPts val="88"/>
              </a:spcBef>
            </a:pPr>
            <a:r>
              <a:rPr sz="1631" dirty="0">
                <a:latin typeface="Times New Roman"/>
                <a:cs typeface="Times New Roman"/>
              </a:rPr>
              <a:t>I</a:t>
            </a:r>
            <a:r>
              <a:rPr sz="1631" spc="-8" dirty="0">
                <a:latin typeface="Times New Roman"/>
                <a:cs typeface="Times New Roman"/>
              </a:rPr>
              <a:t>n</a:t>
            </a:r>
            <a:r>
              <a:rPr sz="1631" spc="-23" dirty="0">
                <a:latin typeface="Times New Roman"/>
                <a:cs typeface="Times New Roman"/>
              </a:rPr>
              <a:t>f</a:t>
            </a:r>
            <a:r>
              <a:rPr sz="1631" dirty="0">
                <a:latin typeface="Times New Roman"/>
                <a:cs typeface="Times New Roman"/>
              </a:rPr>
              <a:t>a</a:t>
            </a:r>
            <a:r>
              <a:rPr sz="1631" spc="-8" dirty="0">
                <a:latin typeface="Times New Roman"/>
                <a:cs typeface="Times New Roman"/>
              </a:rPr>
              <a:t>n</a:t>
            </a:r>
            <a:r>
              <a:rPr sz="1631" dirty="0">
                <a:latin typeface="Times New Roman"/>
                <a:cs typeface="Times New Roman"/>
              </a:rPr>
              <a:t>t</a:t>
            </a:r>
            <a:endParaRPr sz="1631">
              <a:latin typeface="Times New Roman"/>
              <a:cs typeface="Times New Roman"/>
            </a:endParaRPr>
          </a:p>
          <a:p>
            <a:pPr marL="11506">
              <a:lnSpc>
                <a:spcPct val="95825"/>
              </a:lnSpc>
            </a:pPr>
            <a:r>
              <a:rPr sz="1631" spc="4" dirty="0">
                <a:latin typeface="Times New Roman"/>
                <a:cs typeface="Times New Roman"/>
              </a:rPr>
              <a:t>mo</a:t>
            </a:r>
            <a:r>
              <a:rPr sz="1631" spc="-45" dirty="0">
                <a:latin typeface="Times New Roman"/>
                <a:cs typeface="Times New Roman"/>
              </a:rPr>
              <a:t>r</a:t>
            </a:r>
            <a:r>
              <a:rPr sz="1631" dirty="0">
                <a:latin typeface="Times New Roman"/>
                <a:cs typeface="Times New Roman"/>
              </a:rPr>
              <a:t>ali</a:t>
            </a:r>
            <a:r>
              <a:rPr sz="1631" spc="-4" dirty="0">
                <a:latin typeface="Times New Roman"/>
                <a:cs typeface="Times New Roman"/>
              </a:rPr>
              <a:t>t</a:t>
            </a:r>
            <a:r>
              <a:rPr sz="1631" dirty="0">
                <a:latin typeface="Times New Roman"/>
                <a:cs typeface="Times New Roman"/>
              </a:rPr>
              <a:t>y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4958" y="3899307"/>
            <a:ext cx="1018847" cy="230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spc="17" dirty="0">
                <a:latin typeface="Times New Roman"/>
                <a:cs typeface="Times New Roman"/>
              </a:rPr>
              <a:t>“</a:t>
            </a:r>
            <a:r>
              <a:rPr sz="1631" spc="-63" dirty="0">
                <a:latin typeface="Times New Roman"/>
                <a:cs typeface="Times New Roman"/>
              </a:rPr>
              <a:t>W</a:t>
            </a:r>
            <a:r>
              <a:rPr sz="1631" spc="4" dirty="0">
                <a:latin typeface="Times New Roman"/>
                <a:cs typeface="Times New Roman"/>
              </a:rPr>
              <a:t>e</a:t>
            </a:r>
            <a:r>
              <a:rPr sz="1631" dirty="0">
                <a:latin typeface="Times New Roman"/>
                <a:cs typeface="Times New Roman"/>
              </a:rPr>
              <a:t>ar</a:t>
            </a:r>
            <a:r>
              <a:rPr sz="1631" spc="-33" dirty="0">
                <a:latin typeface="Times New Roman"/>
                <a:cs typeface="Times New Roman"/>
              </a:rPr>
              <a:t> </a:t>
            </a:r>
            <a:r>
              <a:rPr sz="1631" spc="4" dirty="0">
                <a:latin typeface="Times New Roman"/>
                <a:cs typeface="Times New Roman"/>
              </a:rPr>
              <a:t>o</a:t>
            </a:r>
            <a:r>
              <a:rPr sz="1631" spc="-8" dirty="0">
                <a:latin typeface="Times New Roman"/>
                <a:cs typeface="Times New Roman"/>
              </a:rPr>
              <a:t>u</a:t>
            </a:r>
            <a:r>
              <a:rPr sz="1631" spc="58" dirty="0">
                <a:latin typeface="Times New Roman"/>
                <a:cs typeface="Times New Roman"/>
              </a:rPr>
              <a:t>t</a:t>
            </a:r>
            <a:r>
              <a:rPr sz="1631" dirty="0">
                <a:latin typeface="Times New Roman"/>
                <a:cs typeface="Times New Roman"/>
              </a:rPr>
              <a:t>”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0578" y="5414077"/>
            <a:ext cx="469771" cy="230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spc="4" dirty="0">
                <a:latin typeface="Times New Roman"/>
                <a:cs typeface="Times New Roman"/>
              </a:rPr>
              <a:t>T</a:t>
            </a:r>
            <a:r>
              <a:rPr sz="1631" spc="-13" dirty="0">
                <a:latin typeface="Times New Roman"/>
                <a:cs typeface="Times New Roman"/>
              </a:rPr>
              <a:t>i</a:t>
            </a:r>
            <a:r>
              <a:rPr sz="1631" spc="4" dirty="0">
                <a:latin typeface="Times New Roman"/>
                <a:cs typeface="Times New Roman"/>
              </a:rPr>
              <a:t>m</a:t>
            </a:r>
            <a:r>
              <a:rPr sz="1631" dirty="0">
                <a:latin typeface="Times New Roman"/>
                <a:cs typeface="Times New Roman"/>
              </a:rPr>
              <a:t>e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32388" y="5828317"/>
            <a:ext cx="2893079" cy="230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spc="13" dirty="0">
                <a:latin typeface="Times New Roman"/>
                <a:cs typeface="Times New Roman"/>
              </a:rPr>
              <a:t>B</a:t>
            </a:r>
            <a:r>
              <a:rPr sz="1631" spc="-13" dirty="0">
                <a:latin typeface="Times New Roman"/>
                <a:cs typeface="Times New Roman"/>
              </a:rPr>
              <a:t>a</a:t>
            </a:r>
            <a:r>
              <a:rPr sz="1631" spc="-4" dirty="0">
                <a:latin typeface="Times New Roman"/>
                <a:cs typeface="Times New Roman"/>
              </a:rPr>
              <a:t>t</a:t>
            </a:r>
            <a:r>
              <a:rPr sz="1631" spc="-8" dirty="0">
                <a:latin typeface="Times New Roman"/>
                <a:cs typeface="Times New Roman"/>
              </a:rPr>
              <a:t>h</a:t>
            </a:r>
            <a:r>
              <a:rPr sz="1631" spc="8" dirty="0">
                <a:latin typeface="Times New Roman"/>
                <a:cs typeface="Times New Roman"/>
              </a:rPr>
              <a:t>t</a:t>
            </a:r>
            <a:r>
              <a:rPr sz="1631" spc="-8" dirty="0">
                <a:latin typeface="Times New Roman"/>
                <a:cs typeface="Times New Roman"/>
              </a:rPr>
              <a:t>u</a:t>
            </a:r>
            <a:r>
              <a:rPr sz="1631" dirty="0">
                <a:latin typeface="Times New Roman"/>
                <a:cs typeface="Times New Roman"/>
              </a:rPr>
              <a:t>b</a:t>
            </a:r>
            <a:r>
              <a:rPr sz="1631" spc="-58" dirty="0">
                <a:latin typeface="Times New Roman"/>
                <a:cs typeface="Times New Roman"/>
              </a:rPr>
              <a:t> </a:t>
            </a:r>
            <a:r>
              <a:rPr sz="1631" spc="-4" dirty="0">
                <a:latin typeface="Times New Roman"/>
                <a:cs typeface="Times New Roman"/>
              </a:rPr>
              <a:t>c</a:t>
            </a:r>
            <a:r>
              <a:rPr sz="1631" spc="8" dirty="0">
                <a:latin typeface="Times New Roman"/>
                <a:cs typeface="Times New Roman"/>
              </a:rPr>
              <a:t>u</a:t>
            </a:r>
            <a:r>
              <a:rPr sz="1631" spc="4" dirty="0">
                <a:latin typeface="Times New Roman"/>
                <a:cs typeface="Times New Roman"/>
              </a:rPr>
              <a:t>r</a:t>
            </a:r>
            <a:r>
              <a:rPr sz="1631" dirty="0">
                <a:latin typeface="Times New Roman"/>
                <a:cs typeface="Times New Roman"/>
              </a:rPr>
              <a:t>ve</a:t>
            </a:r>
            <a:r>
              <a:rPr sz="1631" spc="4" dirty="0">
                <a:latin typeface="Times New Roman"/>
                <a:cs typeface="Times New Roman"/>
              </a:rPr>
              <a:t> o</a:t>
            </a:r>
            <a:r>
              <a:rPr sz="1631" dirty="0">
                <a:latin typeface="Times New Roman"/>
                <a:cs typeface="Times New Roman"/>
              </a:rPr>
              <a:t>f</a:t>
            </a:r>
            <a:r>
              <a:rPr sz="1631" spc="-48" dirty="0">
                <a:latin typeface="Times New Roman"/>
                <a:cs typeface="Times New Roman"/>
              </a:rPr>
              <a:t> </a:t>
            </a:r>
            <a:r>
              <a:rPr sz="1631" spc="8" dirty="0">
                <a:latin typeface="Times New Roman"/>
                <a:cs typeface="Times New Roman"/>
              </a:rPr>
              <a:t>h</a:t>
            </a:r>
            <a:r>
              <a:rPr sz="1631" dirty="0">
                <a:latin typeface="Times New Roman"/>
                <a:cs typeface="Times New Roman"/>
              </a:rPr>
              <a:t>a</a:t>
            </a:r>
            <a:r>
              <a:rPr sz="1631" spc="-26" dirty="0">
                <a:latin typeface="Times New Roman"/>
                <a:cs typeface="Times New Roman"/>
              </a:rPr>
              <a:t>r</a:t>
            </a:r>
            <a:r>
              <a:rPr sz="1631" spc="8" dirty="0">
                <a:latin typeface="Times New Roman"/>
                <a:cs typeface="Times New Roman"/>
              </a:rPr>
              <a:t>d</a:t>
            </a:r>
            <a:r>
              <a:rPr sz="1631" spc="-23" dirty="0">
                <a:latin typeface="Times New Roman"/>
                <a:cs typeface="Times New Roman"/>
              </a:rPr>
              <a:t>w</a:t>
            </a:r>
            <a:r>
              <a:rPr sz="1631" dirty="0">
                <a:latin typeface="Times New Roman"/>
                <a:cs typeface="Times New Roman"/>
              </a:rPr>
              <a:t>a</a:t>
            </a:r>
            <a:r>
              <a:rPr sz="1631" spc="-26" dirty="0">
                <a:latin typeface="Times New Roman"/>
                <a:cs typeface="Times New Roman"/>
              </a:rPr>
              <a:t>r</a:t>
            </a:r>
            <a:r>
              <a:rPr sz="1631" dirty="0">
                <a:latin typeface="Times New Roman"/>
                <a:cs typeface="Times New Roman"/>
              </a:rPr>
              <a:t>e</a:t>
            </a:r>
            <a:r>
              <a:rPr sz="1631" spc="290" dirty="0">
                <a:latin typeface="Times New Roman"/>
                <a:cs typeface="Times New Roman"/>
              </a:rPr>
              <a:t> </a:t>
            </a:r>
            <a:r>
              <a:rPr sz="1631" spc="-23" dirty="0">
                <a:latin typeface="Times New Roman"/>
                <a:cs typeface="Times New Roman"/>
              </a:rPr>
              <a:t>f</a:t>
            </a:r>
            <a:r>
              <a:rPr sz="1631" dirty="0">
                <a:latin typeface="Times New Roman"/>
                <a:cs typeface="Times New Roman"/>
              </a:rPr>
              <a:t>ai</a:t>
            </a:r>
            <a:r>
              <a:rPr sz="1631" spc="-13" dirty="0">
                <a:latin typeface="Times New Roman"/>
                <a:cs typeface="Times New Roman"/>
              </a:rPr>
              <a:t>l</a:t>
            </a:r>
            <a:r>
              <a:rPr sz="1631" spc="8" dirty="0">
                <a:latin typeface="Times New Roman"/>
                <a:cs typeface="Times New Roman"/>
              </a:rPr>
              <a:t>u</a:t>
            </a:r>
            <a:r>
              <a:rPr sz="1631" spc="-26" dirty="0">
                <a:latin typeface="Times New Roman"/>
                <a:cs typeface="Times New Roman"/>
              </a:rPr>
              <a:t>r</a:t>
            </a:r>
            <a:r>
              <a:rPr sz="1631" dirty="0">
                <a:latin typeface="Times New Roman"/>
                <a:cs typeface="Times New Roman"/>
              </a:rPr>
              <a:t>e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 rot="16200000">
            <a:off x="2788832" y="4525038"/>
            <a:ext cx="1047584" cy="2232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spc="-43" dirty="0">
                <a:latin typeface="Times New Roman"/>
                <a:cs typeface="Times New Roman"/>
              </a:rPr>
              <a:t>F</a:t>
            </a:r>
            <a:r>
              <a:rPr sz="1631" dirty="0">
                <a:latin typeface="Times New Roman"/>
                <a:cs typeface="Times New Roman"/>
              </a:rPr>
              <a:t>ail</a:t>
            </a:r>
            <a:r>
              <a:rPr sz="1631" spc="-8" dirty="0">
                <a:latin typeface="Times New Roman"/>
                <a:cs typeface="Times New Roman"/>
              </a:rPr>
              <a:t>u</a:t>
            </a:r>
            <a:r>
              <a:rPr sz="1631" spc="-13" dirty="0">
                <a:latin typeface="Times New Roman"/>
                <a:cs typeface="Times New Roman"/>
              </a:rPr>
              <a:t>r</a:t>
            </a:r>
            <a:r>
              <a:rPr sz="1631" dirty="0">
                <a:latin typeface="Times New Roman"/>
                <a:cs typeface="Times New Roman"/>
              </a:rPr>
              <a:t>e</a:t>
            </a:r>
            <a:r>
              <a:rPr sz="1631" spc="-15" dirty="0">
                <a:latin typeface="Times New Roman"/>
                <a:cs typeface="Times New Roman"/>
              </a:rPr>
              <a:t> </a:t>
            </a:r>
            <a:r>
              <a:rPr sz="1631" spc="-4" dirty="0">
                <a:latin typeface="Times New Roman"/>
                <a:cs typeface="Times New Roman"/>
              </a:rPr>
              <a:t>R</a:t>
            </a:r>
            <a:r>
              <a:rPr sz="1631" dirty="0">
                <a:latin typeface="Times New Roman"/>
                <a:cs typeface="Times New Roman"/>
              </a:rPr>
              <a:t>a</a:t>
            </a:r>
            <a:r>
              <a:rPr sz="1631" spc="-23" dirty="0">
                <a:latin typeface="Times New Roman"/>
                <a:cs typeface="Times New Roman"/>
              </a:rPr>
              <a:t>t</a:t>
            </a:r>
            <a:r>
              <a:rPr sz="1631" dirty="0">
                <a:latin typeface="Times New Roman"/>
                <a:cs typeface="Times New Roman"/>
              </a:rPr>
              <a:t>e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24344" y="1020185"/>
            <a:ext cx="7939630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A1C5AF14-6DFD-E64D-85D6-B40AA06CF449}"/>
              </a:ext>
            </a:extLst>
          </p:cNvPr>
          <p:cNvSpPr txBox="1">
            <a:spLocks/>
          </p:cNvSpPr>
          <p:nvPr/>
        </p:nvSpPr>
        <p:spPr>
          <a:xfrm>
            <a:off x="2538584" y="6578444"/>
            <a:ext cx="8906195" cy="330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sz="1268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087" dirty="0"/>
          </a:p>
        </p:txBody>
      </p:sp>
    </p:spTree>
    <p:extLst>
      <p:ext uri="{BB962C8B-B14F-4D97-AF65-F5344CB8AC3E}">
        <p14:creationId xmlns:p14="http://schemas.microsoft.com/office/powerpoint/2010/main" val="3316694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2124344" y="1146759"/>
            <a:ext cx="7939630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4" name="object 24"/>
          <p:cNvSpPr/>
          <p:nvPr/>
        </p:nvSpPr>
        <p:spPr>
          <a:xfrm>
            <a:off x="3505148" y="1560309"/>
            <a:ext cx="69040" cy="2071208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38099" y="0"/>
                </a:moveTo>
                <a:lnTo>
                  <a:pt x="0" y="76199"/>
                </a:lnTo>
                <a:lnTo>
                  <a:pt x="25907" y="76199"/>
                </a:lnTo>
                <a:lnTo>
                  <a:pt x="25907" y="64008"/>
                </a:lnTo>
                <a:lnTo>
                  <a:pt x="51815" y="64008"/>
                </a:lnTo>
                <a:lnTo>
                  <a:pt x="51815" y="76199"/>
                </a:lnTo>
                <a:lnTo>
                  <a:pt x="76199" y="76200"/>
                </a:lnTo>
                <a:lnTo>
                  <a:pt x="38099" y="0"/>
                </a:lnTo>
                <a:close/>
              </a:path>
              <a:path w="76200" h="2286000">
                <a:moveTo>
                  <a:pt x="51815" y="64008"/>
                </a:moveTo>
                <a:lnTo>
                  <a:pt x="25907" y="64008"/>
                </a:lnTo>
                <a:lnTo>
                  <a:pt x="25907" y="2057400"/>
                </a:lnTo>
                <a:lnTo>
                  <a:pt x="51815" y="2057400"/>
                </a:lnTo>
                <a:lnTo>
                  <a:pt x="51815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5" name="object 25"/>
          <p:cNvSpPr/>
          <p:nvPr/>
        </p:nvSpPr>
        <p:spPr>
          <a:xfrm>
            <a:off x="3726078" y="1753623"/>
            <a:ext cx="3523814" cy="1767431"/>
          </a:xfrm>
          <a:custGeom>
            <a:avLst/>
            <a:gdLst/>
            <a:ahLst/>
            <a:cxnLst/>
            <a:rect l="l" t="t" r="r" b="b"/>
            <a:pathLst>
              <a:path w="3889247" h="1950720">
                <a:moveTo>
                  <a:pt x="1548383" y="1840992"/>
                </a:moveTo>
                <a:lnTo>
                  <a:pt x="1478280" y="1836420"/>
                </a:lnTo>
                <a:lnTo>
                  <a:pt x="1409699" y="1830323"/>
                </a:lnTo>
                <a:lnTo>
                  <a:pt x="1342643" y="1824228"/>
                </a:lnTo>
                <a:lnTo>
                  <a:pt x="1277111" y="1818131"/>
                </a:lnTo>
                <a:lnTo>
                  <a:pt x="1213103" y="1808987"/>
                </a:lnTo>
                <a:lnTo>
                  <a:pt x="1181099" y="1804416"/>
                </a:lnTo>
                <a:lnTo>
                  <a:pt x="1150619" y="1798320"/>
                </a:lnTo>
                <a:lnTo>
                  <a:pt x="1088135" y="1786128"/>
                </a:lnTo>
                <a:lnTo>
                  <a:pt x="1027175" y="1775460"/>
                </a:lnTo>
                <a:lnTo>
                  <a:pt x="966216" y="1763268"/>
                </a:lnTo>
                <a:lnTo>
                  <a:pt x="937259" y="1757171"/>
                </a:lnTo>
                <a:lnTo>
                  <a:pt x="908303" y="1749552"/>
                </a:lnTo>
                <a:lnTo>
                  <a:pt x="879348" y="1741931"/>
                </a:lnTo>
                <a:lnTo>
                  <a:pt x="851916" y="1734312"/>
                </a:lnTo>
                <a:lnTo>
                  <a:pt x="826008" y="1725168"/>
                </a:lnTo>
                <a:lnTo>
                  <a:pt x="798575" y="1714500"/>
                </a:lnTo>
                <a:lnTo>
                  <a:pt x="774191" y="1703831"/>
                </a:lnTo>
                <a:lnTo>
                  <a:pt x="748283" y="1691639"/>
                </a:lnTo>
                <a:lnTo>
                  <a:pt x="725424" y="1679447"/>
                </a:lnTo>
                <a:lnTo>
                  <a:pt x="702564" y="1664208"/>
                </a:lnTo>
                <a:lnTo>
                  <a:pt x="681227" y="1648968"/>
                </a:lnTo>
                <a:lnTo>
                  <a:pt x="659891" y="1630679"/>
                </a:lnTo>
                <a:lnTo>
                  <a:pt x="640080" y="1612392"/>
                </a:lnTo>
                <a:lnTo>
                  <a:pt x="621791" y="1591055"/>
                </a:lnTo>
                <a:lnTo>
                  <a:pt x="603503" y="1569720"/>
                </a:lnTo>
                <a:lnTo>
                  <a:pt x="585216" y="1546860"/>
                </a:lnTo>
                <a:lnTo>
                  <a:pt x="568451" y="1524000"/>
                </a:lnTo>
                <a:lnTo>
                  <a:pt x="551688" y="1499616"/>
                </a:lnTo>
                <a:lnTo>
                  <a:pt x="518159" y="1449323"/>
                </a:lnTo>
                <a:lnTo>
                  <a:pt x="487680" y="1400555"/>
                </a:lnTo>
                <a:lnTo>
                  <a:pt x="472440" y="1374647"/>
                </a:lnTo>
                <a:lnTo>
                  <a:pt x="455675" y="1351787"/>
                </a:lnTo>
                <a:lnTo>
                  <a:pt x="440435" y="1327404"/>
                </a:lnTo>
                <a:lnTo>
                  <a:pt x="425195" y="1306068"/>
                </a:lnTo>
                <a:lnTo>
                  <a:pt x="408432" y="1283208"/>
                </a:lnTo>
                <a:lnTo>
                  <a:pt x="393191" y="1263395"/>
                </a:lnTo>
                <a:lnTo>
                  <a:pt x="362711" y="1222247"/>
                </a:lnTo>
                <a:lnTo>
                  <a:pt x="332232" y="1182623"/>
                </a:lnTo>
                <a:lnTo>
                  <a:pt x="303275" y="1143000"/>
                </a:lnTo>
                <a:lnTo>
                  <a:pt x="275843" y="1103376"/>
                </a:lnTo>
                <a:lnTo>
                  <a:pt x="248411" y="1062228"/>
                </a:lnTo>
                <a:lnTo>
                  <a:pt x="236219" y="1040892"/>
                </a:lnTo>
                <a:lnTo>
                  <a:pt x="224027" y="1018031"/>
                </a:lnTo>
                <a:lnTo>
                  <a:pt x="211835" y="996695"/>
                </a:lnTo>
                <a:lnTo>
                  <a:pt x="199643" y="972312"/>
                </a:lnTo>
                <a:lnTo>
                  <a:pt x="176783" y="923544"/>
                </a:lnTo>
                <a:lnTo>
                  <a:pt x="152400" y="871728"/>
                </a:lnTo>
                <a:lnTo>
                  <a:pt x="131064" y="818387"/>
                </a:lnTo>
                <a:lnTo>
                  <a:pt x="109727" y="765047"/>
                </a:lnTo>
                <a:lnTo>
                  <a:pt x="91440" y="708660"/>
                </a:lnTo>
                <a:lnTo>
                  <a:pt x="82295" y="679704"/>
                </a:lnTo>
                <a:lnTo>
                  <a:pt x="73151" y="650747"/>
                </a:lnTo>
                <a:lnTo>
                  <a:pt x="65532" y="621792"/>
                </a:lnTo>
                <a:lnTo>
                  <a:pt x="59435" y="592836"/>
                </a:lnTo>
                <a:lnTo>
                  <a:pt x="51816" y="562355"/>
                </a:lnTo>
                <a:lnTo>
                  <a:pt x="47243" y="531876"/>
                </a:lnTo>
                <a:lnTo>
                  <a:pt x="41148" y="501395"/>
                </a:lnTo>
                <a:lnTo>
                  <a:pt x="38100" y="470916"/>
                </a:lnTo>
                <a:lnTo>
                  <a:pt x="33527" y="438912"/>
                </a:lnTo>
                <a:lnTo>
                  <a:pt x="30480" y="406908"/>
                </a:lnTo>
                <a:lnTo>
                  <a:pt x="28956" y="374904"/>
                </a:lnTo>
                <a:lnTo>
                  <a:pt x="27432" y="342900"/>
                </a:lnTo>
                <a:lnTo>
                  <a:pt x="24383" y="275844"/>
                </a:lnTo>
                <a:lnTo>
                  <a:pt x="24383" y="207264"/>
                </a:lnTo>
                <a:lnTo>
                  <a:pt x="25908" y="138683"/>
                </a:lnTo>
                <a:lnTo>
                  <a:pt x="27432" y="70104"/>
                </a:lnTo>
                <a:lnTo>
                  <a:pt x="28956" y="0"/>
                </a:lnTo>
                <a:lnTo>
                  <a:pt x="3048" y="0"/>
                </a:lnTo>
                <a:lnTo>
                  <a:pt x="1524" y="68579"/>
                </a:lnTo>
                <a:lnTo>
                  <a:pt x="0" y="138683"/>
                </a:lnTo>
                <a:lnTo>
                  <a:pt x="0" y="275844"/>
                </a:lnTo>
                <a:lnTo>
                  <a:pt x="1524" y="342900"/>
                </a:lnTo>
                <a:lnTo>
                  <a:pt x="3048" y="376428"/>
                </a:lnTo>
                <a:lnTo>
                  <a:pt x="6095" y="408432"/>
                </a:lnTo>
                <a:lnTo>
                  <a:pt x="9143" y="441960"/>
                </a:lnTo>
                <a:lnTo>
                  <a:pt x="12191" y="473964"/>
                </a:lnTo>
                <a:lnTo>
                  <a:pt x="16764" y="504444"/>
                </a:lnTo>
                <a:lnTo>
                  <a:pt x="21335" y="536447"/>
                </a:lnTo>
                <a:lnTo>
                  <a:pt x="27432" y="566928"/>
                </a:lnTo>
                <a:lnTo>
                  <a:pt x="33527" y="597408"/>
                </a:lnTo>
                <a:lnTo>
                  <a:pt x="41148" y="627887"/>
                </a:lnTo>
                <a:lnTo>
                  <a:pt x="48767" y="656844"/>
                </a:lnTo>
                <a:lnTo>
                  <a:pt x="57911" y="687323"/>
                </a:lnTo>
                <a:lnTo>
                  <a:pt x="67056" y="716279"/>
                </a:lnTo>
                <a:lnTo>
                  <a:pt x="85343" y="772668"/>
                </a:lnTo>
                <a:lnTo>
                  <a:pt x="106680" y="827531"/>
                </a:lnTo>
                <a:lnTo>
                  <a:pt x="129540" y="880871"/>
                </a:lnTo>
                <a:lnTo>
                  <a:pt x="152400" y="934212"/>
                </a:lnTo>
                <a:lnTo>
                  <a:pt x="176783" y="982979"/>
                </a:lnTo>
                <a:lnTo>
                  <a:pt x="188975" y="1007363"/>
                </a:lnTo>
                <a:lnTo>
                  <a:pt x="201167" y="1030223"/>
                </a:lnTo>
                <a:lnTo>
                  <a:pt x="214883" y="1053084"/>
                </a:lnTo>
                <a:lnTo>
                  <a:pt x="227075" y="1075944"/>
                </a:lnTo>
                <a:lnTo>
                  <a:pt x="254508" y="1117092"/>
                </a:lnTo>
                <a:lnTo>
                  <a:pt x="283464" y="1158239"/>
                </a:lnTo>
                <a:lnTo>
                  <a:pt x="312419" y="1197863"/>
                </a:lnTo>
                <a:lnTo>
                  <a:pt x="341375" y="1237487"/>
                </a:lnTo>
                <a:lnTo>
                  <a:pt x="373380" y="1278636"/>
                </a:lnTo>
                <a:lnTo>
                  <a:pt x="388619" y="1298447"/>
                </a:lnTo>
                <a:lnTo>
                  <a:pt x="403859" y="1319784"/>
                </a:lnTo>
                <a:lnTo>
                  <a:pt x="419100" y="1342644"/>
                </a:lnTo>
                <a:lnTo>
                  <a:pt x="435864" y="1365504"/>
                </a:lnTo>
                <a:lnTo>
                  <a:pt x="451103" y="1389887"/>
                </a:lnTo>
                <a:lnTo>
                  <a:pt x="466343" y="1414271"/>
                </a:lnTo>
                <a:lnTo>
                  <a:pt x="496824" y="1463039"/>
                </a:lnTo>
                <a:lnTo>
                  <a:pt x="530351" y="1513331"/>
                </a:lnTo>
                <a:lnTo>
                  <a:pt x="547116" y="1537716"/>
                </a:lnTo>
                <a:lnTo>
                  <a:pt x="563880" y="1562100"/>
                </a:lnTo>
                <a:lnTo>
                  <a:pt x="582167" y="1584960"/>
                </a:lnTo>
                <a:lnTo>
                  <a:pt x="601980" y="1607820"/>
                </a:lnTo>
                <a:lnTo>
                  <a:pt x="621791" y="1629155"/>
                </a:lnTo>
                <a:lnTo>
                  <a:pt x="643127" y="1648968"/>
                </a:lnTo>
                <a:lnTo>
                  <a:pt x="664464" y="1668779"/>
                </a:lnTo>
                <a:lnTo>
                  <a:pt x="687324" y="1685544"/>
                </a:lnTo>
                <a:lnTo>
                  <a:pt x="711708" y="1700784"/>
                </a:lnTo>
                <a:lnTo>
                  <a:pt x="736091" y="1714500"/>
                </a:lnTo>
                <a:lnTo>
                  <a:pt x="761999" y="1726692"/>
                </a:lnTo>
                <a:lnTo>
                  <a:pt x="789432" y="1738884"/>
                </a:lnTo>
                <a:lnTo>
                  <a:pt x="816864" y="1749552"/>
                </a:lnTo>
                <a:lnTo>
                  <a:pt x="844295" y="1758695"/>
                </a:lnTo>
                <a:lnTo>
                  <a:pt x="873251" y="1766316"/>
                </a:lnTo>
                <a:lnTo>
                  <a:pt x="902208" y="1773936"/>
                </a:lnTo>
                <a:lnTo>
                  <a:pt x="931164" y="1781555"/>
                </a:lnTo>
                <a:lnTo>
                  <a:pt x="961643" y="1787652"/>
                </a:lnTo>
                <a:lnTo>
                  <a:pt x="1021080" y="1799844"/>
                </a:lnTo>
                <a:lnTo>
                  <a:pt x="1083564" y="1812036"/>
                </a:lnTo>
                <a:lnTo>
                  <a:pt x="1146048" y="1822704"/>
                </a:lnTo>
                <a:lnTo>
                  <a:pt x="1176527" y="1828800"/>
                </a:lnTo>
                <a:lnTo>
                  <a:pt x="1208532" y="1834895"/>
                </a:lnTo>
                <a:lnTo>
                  <a:pt x="1274064" y="1842516"/>
                </a:lnTo>
                <a:lnTo>
                  <a:pt x="1287168" y="1844039"/>
                </a:lnTo>
                <a:lnTo>
                  <a:pt x="1584196" y="1844039"/>
                </a:lnTo>
                <a:lnTo>
                  <a:pt x="1548383" y="1840992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6" name="object 26"/>
          <p:cNvSpPr/>
          <p:nvPr/>
        </p:nvSpPr>
        <p:spPr>
          <a:xfrm>
            <a:off x="3876586" y="1793666"/>
            <a:ext cx="3766837" cy="1259294"/>
          </a:xfrm>
          <a:custGeom>
            <a:avLst/>
            <a:gdLst/>
            <a:ahLst/>
            <a:cxnLst/>
            <a:rect l="l" t="t" r="r" b="b"/>
            <a:pathLst>
              <a:path w="4157472" h="1389887">
                <a:moveTo>
                  <a:pt x="47243" y="370332"/>
                </a:moveTo>
                <a:lnTo>
                  <a:pt x="36575" y="310895"/>
                </a:lnTo>
                <a:lnTo>
                  <a:pt x="27431" y="251459"/>
                </a:lnTo>
                <a:lnTo>
                  <a:pt x="19811" y="190500"/>
                </a:lnTo>
                <a:lnTo>
                  <a:pt x="13715" y="128016"/>
                </a:lnTo>
                <a:lnTo>
                  <a:pt x="0" y="3048"/>
                </a:lnTo>
                <a:lnTo>
                  <a:pt x="25907" y="0"/>
                </a:lnTo>
                <a:lnTo>
                  <a:pt x="38099" y="124968"/>
                </a:lnTo>
                <a:lnTo>
                  <a:pt x="45719" y="187452"/>
                </a:lnTo>
                <a:lnTo>
                  <a:pt x="53339" y="248411"/>
                </a:lnTo>
                <a:lnTo>
                  <a:pt x="62483" y="307848"/>
                </a:lnTo>
                <a:lnTo>
                  <a:pt x="71627" y="365760"/>
                </a:lnTo>
                <a:lnTo>
                  <a:pt x="83819" y="423672"/>
                </a:lnTo>
                <a:lnTo>
                  <a:pt x="97535" y="478536"/>
                </a:lnTo>
                <a:lnTo>
                  <a:pt x="112775" y="531876"/>
                </a:lnTo>
                <a:lnTo>
                  <a:pt x="131063" y="583691"/>
                </a:lnTo>
                <a:lnTo>
                  <a:pt x="150875" y="633983"/>
                </a:lnTo>
                <a:lnTo>
                  <a:pt x="170687" y="684275"/>
                </a:lnTo>
                <a:lnTo>
                  <a:pt x="192024" y="731520"/>
                </a:lnTo>
                <a:lnTo>
                  <a:pt x="214883" y="777239"/>
                </a:lnTo>
                <a:lnTo>
                  <a:pt x="236219" y="821435"/>
                </a:lnTo>
                <a:lnTo>
                  <a:pt x="259079" y="864108"/>
                </a:lnTo>
                <a:lnTo>
                  <a:pt x="281939" y="903731"/>
                </a:lnTo>
                <a:lnTo>
                  <a:pt x="304800" y="943356"/>
                </a:lnTo>
                <a:lnTo>
                  <a:pt x="329183" y="978408"/>
                </a:lnTo>
                <a:lnTo>
                  <a:pt x="353568" y="1013460"/>
                </a:lnTo>
                <a:lnTo>
                  <a:pt x="377951" y="1045464"/>
                </a:lnTo>
                <a:lnTo>
                  <a:pt x="403859" y="1077468"/>
                </a:lnTo>
                <a:lnTo>
                  <a:pt x="429768" y="1106424"/>
                </a:lnTo>
                <a:lnTo>
                  <a:pt x="457199" y="1133856"/>
                </a:lnTo>
                <a:lnTo>
                  <a:pt x="469392" y="1146048"/>
                </a:lnTo>
                <a:lnTo>
                  <a:pt x="483107" y="1158239"/>
                </a:lnTo>
                <a:lnTo>
                  <a:pt x="509016" y="1181100"/>
                </a:lnTo>
                <a:lnTo>
                  <a:pt x="534923" y="1200912"/>
                </a:lnTo>
                <a:lnTo>
                  <a:pt x="562355" y="1220724"/>
                </a:lnTo>
                <a:lnTo>
                  <a:pt x="589788" y="1237487"/>
                </a:lnTo>
                <a:lnTo>
                  <a:pt x="605027" y="1246632"/>
                </a:lnTo>
                <a:lnTo>
                  <a:pt x="620268" y="1254251"/>
                </a:lnTo>
                <a:lnTo>
                  <a:pt x="635507" y="1261871"/>
                </a:lnTo>
                <a:lnTo>
                  <a:pt x="652272" y="1269491"/>
                </a:lnTo>
                <a:lnTo>
                  <a:pt x="669035" y="1277112"/>
                </a:lnTo>
                <a:lnTo>
                  <a:pt x="687324" y="1284732"/>
                </a:lnTo>
                <a:lnTo>
                  <a:pt x="707135" y="1290828"/>
                </a:lnTo>
                <a:lnTo>
                  <a:pt x="725424" y="1298448"/>
                </a:lnTo>
                <a:lnTo>
                  <a:pt x="766572" y="1312163"/>
                </a:lnTo>
                <a:lnTo>
                  <a:pt x="809243" y="1325879"/>
                </a:lnTo>
                <a:lnTo>
                  <a:pt x="853439" y="1338071"/>
                </a:lnTo>
                <a:lnTo>
                  <a:pt x="899160" y="1347216"/>
                </a:lnTo>
                <a:lnTo>
                  <a:pt x="922020" y="1351787"/>
                </a:lnTo>
                <a:lnTo>
                  <a:pt x="946403" y="1356359"/>
                </a:lnTo>
                <a:lnTo>
                  <a:pt x="970787" y="1359408"/>
                </a:lnTo>
                <a:lnTo>
                  <a:pt x="995172" y="1360932"/>
                </a:lnTo>
                <a:lnTo>
                  <a:pt x="1021080" y="1363979"/>
                </a:lnTo>
                <a:lnTo>
                  <a:pt x="1045464" y="1363979"/>
                </a:lnTo>
                <a:lnTo>
                  <a:pt x="1071372" y="1365504"/>
                </a:lnTo>
                <a:lnTo>
                  <a:pt x="1097280" y="1365504"/>
                </a:lnTo>
                <a:lnTo>
                  <a:pt x="1124712" y="1363979"/>
                </a:lnTo>
                <a:lnTo>
                  <a:pt x="1153668" y="1362455"/>
                </a:lnTo>
                <a:lnTo>
                  <a:pt x="1181099" y="1359408"/>
                </a:lnTo>
                <a:lnTo>
                  <a:pt x="1210055" y="1356359"/>
                </a:lnTo>
                <a:lnTo>
                  <a:pt x="1269491" y="1350263"/>
                </a:lnTo>
                <a:lnTo>
                  <a:pt x="1328928" y="1341120"/>
                </a:lnTo>
                <a:lnTo>
                  <a:pt x="1388363" y="1331975"/>
                </a:lnTo>
                <a:lnTo>
                  <a:pt x="1446275" y="1321308"/>
                </a:lnTo>
                <a:lnTo>
                  <a:pt x="1504187" y="1310640"/>
                </a:lnTo>
                <a:lnTo>
                  <a:pt x="1531620" y="1304544"/>
                </a:lnTo>
                <a:lnTo>
                  <a:pt x="1559052" y="1299971"/>
                </a:lnTo>
                <a:lnTo>
                  <a:pt x="1584959" y="1293875"/>
                </a:lnTo>
                <a:lnTo>
                  <a:pt x="1610867" y="1287779"/>
                </a:lnTo>
                <a:lnTo>
                  <a:pt x="1661159" y="1277112"/>
                </a:lnTo>
                <a:lnTo>
                  <a:pt x="1711452" y="1263395"/>
                </a:lnTo>
                <a:lnTo>
                  <a:pt x="1737359" y="1255775"/>
                </a:lnTo>
                <a:lnTo>
                  <a:pt x="1763267" y="1248155"/>
                </a:lnTo>
                <a:lnTo>
                  <a:pt x="1790699" y="1240536"/>
                </a:lnTo>
                <a:lnTo>
                  <a:pt x="1819656" y="1232916"/>
                </a:lnTo>
                <a:lnTo>
                  <a:pt x="1848612" y="1223771"/>
                </a:lnTo>
                <a:lnTo>
                  <a:pt x="1879091" y="1214627"/>
                </a:lnTo>
                <a:lnTo>
                  <a:pt x="1912620" y="1203960"/>
                </a:lnTo>
                <a:lnTo>
                  <a:pt x="1946148" y="1193291"/>
                </a:lnTo>
                <a:lnTo>
                  <a:pt x="1982724" y="1181100"/>
                </a:lnTo>
                <a:lnTo>
                  <a:pt x="2020824" y="1168908"/>
                </a:lnTo>
                <a:lnTo>
                  <a:pt x="2060448" y="1156716"/>
                </a:lnTo>
                <a:lnTo>
                  <a:pt x="2101595" y="1143000"/>
                </a:lnTo>
                <a:lnTo>
                  <a:pt x="2144267" y="1127760"/>
                </a:lnTo>
                <a:lnTo>
                  <a:pt x="2188463" y="1114043"/>
                </a:lnTo>
                <a:lnTo>
                  <a:pt x="2232659" y="1098804"/>
                </a:lnTo>
                <a:lnTo>
                  <a:pt x="2278379" y="1083564"/>
                </a:lnTo>
                <a:lnTo>
                  <a:pt x="2368295" y="1051560"/>
                </a:lnTo>
                <a:lnTo>
                  <a:pt x="2459736" y="1019556"/>
                </a:lnTo>
                <a:lnTo>
                  <a:pt x="2503932" y="1004316"/>
                </a:lnTo>
                <a:lnTo>
                  <a:pt x="2548127" y="987552"/>
                </a:lnTo>
                <a:lnTo>
                  <a:pt x="2592324" y="972312"/>
                </a:lnTo>
                <a:lnTo>
                  <a:pt x="2633472" y="958595"/>
                </a:lnTo>
                <a:lnTo>
                  <a:pt x="2717291" y="928116"/>
                </a:lnTo>
                <a:lnTo>
                  <a:pt x="2801111" y="897635"/>
                </a:lnTo>
                <a:lnTo>
                  <a:pt x="2884932" y="868679"/>
                </a:lnTo>
                <a:lnTo>
                  <a:pt x="2967227" y="838200"/>
                </a:lnTo>
                <a:lnTo>
                  <a:pt x="3049524" y="807720"/>
                </a:lnTo>
                <a:lnTo>
                  <a:pt x="3089148" y="794004"/>
                </a:lnTo>
                <a:lnTo>
                  <a:pt x="3127248" y="778764"/>
                </a:lnTo>
                <a:lnTo>
                  <a:pt x="3166872" y="765047"/>
                </a:lnTo>
                <a:lnTo>
                  <a:pt x="3203448" y="749808"/>
                </a:lnTo>
                <a:lnTo>
                  <a:pt x="3241548" y="736091"/>
                </a:lnTo>
                <a:lnTo>
                  <a:pt x="3276599" y="722375"/>
                </a:lnTo>
                <a:lnTo>
                  <a:pt x="3311651" y="708660"/>
                </a:lnTo>
                <a:lnTo>
                  <a:pt x="3346704" y="696468"/>
                </a:lnTo>
                <a:lnTo>
                  <a:pt x="3380232" y="684275"/>
                </a:lnTo>
                <a:lnTo>
                  <a:pt x="3412235" y="672083"/>
                </a:lnTo>
                <a:lnTo>
                  <a:pt x="3444240" y="659891"/>
                </a:lnTo>
                <a:lnTo>
                  <a:pt x="3476243" y="647700"/>
                </a:lnTo>
                <a:lnTo>
                  <a:pt x="3506724" y="635508"/>
                </a:lnTo>
                <a:lnTo>
                  <a:pt x="3537204" y="623316"/>
                </a:lnTo>
                <a:lnTo>
                  <a:pt x="3596640" y="600456"/>
                </a:lnTo>
                <a:lnTo>
                  <a:pt x="3654551" y="576072"/>
                </a:lnTo>
                <a:lnTo>
                  <a:pt x="3709416" y="550163"/>
                </a:lnTo>
                <a:lnTo>
                  <a:pt x="3764280" y="524256"/>
                </a:lnTo>
                <a:lnTo>
                  <a:pt x="3791711" y="510539"/>
                </a:lnTo>
                <a:lnTo>
                  <a:pt x="3817619" y="495300"/>
                </a:lnTo>
                <a:lnTo>
                  <a:pt x="3867911" y="466343"/>
                </a:lnTo>
                <a:lnTo>
                  <a:pt x="3916680" y="437387"/>
                </a:lnTo>
                <a:lnTo>
                  <a:pt x="3963924" y="406908"/>
                </a:lnTo>
                <a:lnTo>
                  <a:pt x="4009643" y="376428"/>
                </a:lnTo>
                <a:lnTo>
                  <a:pt x="4053840" y="344423"/>
                </a:lnTo>
                <a:lnTo>
                  <a:pt x="4098035" y="312419"/>
                </a:lnTo>
                <a:lnTo>
                  <a:pt x="4142232" y="280416"/>
                </a:lnTo>
                <a:lnTo>
                  <a:pt x="4157472" y="301752"/>
                </a:lnTo>
                <a:lnTo>
                  <a:pt x="4113275" y="333756"/>
                </a:lnTo>
                <a:lnTo>
                  <a:pt x="4069080" y="365760"/>
                </a:lnTo>
                <a:lnTo>
                  <a:pt x="4023359" y="396239"/>
                </a:lnTo>
                <a:lnTo>
                  <a:pt x="3977640" y="428243"/>
                </a:lnTo>
                <a:lnTo>
                  <a:pt x="3930396" y="458723"/>
                </a:lnTo>
                <a:lnTo>
                  <a:pt x="3880104" y="489204"/>
                </a:lnTo>
                <a:lnTo>
                  <a:pt x="3829811" y="518160"/>
                </a:lnTo>
                <a:lnTo>
                  <a:pt x="3802380" y="531876"/>
                </a:lnTo>
                <a:lnTo>
                  <a:pt x="3776472" y="547115"/>
                </a:lnTo>
                <a:lnTo>
                  <a:pt x="3720083" y="574548"/>
                </a:lnTo>
                <a:lnTo>
                  <a:pt x="3663696" y="598932"/>
                </a:lnTo>
                <a:lnTo>
                  <a:pt x="3605783" y="623316"/>
                </a:lnTo>
                <a:lnTo>
                  <a:pt x="3546348" y="647700"/>
                </a:lnTo>
                <a:lnTo>
                  <a:pt x="3515867" y="659891"/>
                </a:lnTo>
                <a:lnTo>
                  <a:pt x="3485388" y="670560"/>
                </a:lnTo>
                <a:lnTo>
                  <a:pt x="3453383" y="682752"/>
                </a:lnTo>
                <a:lnTo>
                  <a:pt x="3421380" y="694943"/>
                </a:lnTo>
                <a:lnTo>
                  <a:pt x="3387851" y="707135"/>
                </a:lnTo>
                <a:lnTo>
                  <a:pt x="3354324" y="720852"/>
                </a:lnTo>
                <a:lnTo>
                  <a:pt x="3320796" y="733043"/>
                </a:lnTo>
                <a:lnTo>
                  <a:pt x="3285743" y="746760"/>
                </a:lnTo>
                <a:lnTo>
                  <a:pt x="3249167" y="760475"/>
                </a:lnTo>
                <a:lnTo>
                  <a:pt x="3212591" y="774191"/>
                </a:lnTo>
                <a:lnTo>
                  <a:pt x="3176016" y="787908"/>
                </a:lnTo>
                <a:lnTo>
                  <a:pt x="3136391" y="803147"/>
                </a:lnTo>
                <a:lnTo>
                  <a:pt x="3098291" y="816864"/>
                </a:lnTo>
                <a:lnTo>
                  <a:pt x="3057143" y="832104"/>
                </a:lnTo>
                <a:lnTo>
                  <a:pt x="2976372" y="862583"/>
                </a:lnTo>
                <a:lnTo>
                  <a:pt x="2894075" y="891539"/>
                </a:lnTo>
                <a:lnTo>
                  <a:pt x="2810256" y="922020"/>
                </a:lnTo>
                <a:lnTo>
                  <a:pt x="2726435" y="952500"/>
                </a:lnTo>
                <a:lnTo>
                  <a:pt x="2642616" y="981456"/>
                </a:lnTo>
                <a:lnTo>
                  <a:pt x="2599943" y="996695"/>
                </a:lnTo>
                <a:lnTo>
                  <a:pt x="2557272" y="1011935"/>
                </a:lnTo>
                <a:lnTo>
                  <a:pt x="2513075" y="1027175"/>
                </a:lnTo>
                <a:lnTo>
                  <a:pt x="2467356" y="1043939"/>
                </a:lnTo>
                <a:lnTo>
                  <a:pt x="2377440" y="1075943"/>
                </a:lnTo>
                <a:lnTo>
                  <a:pt x="2285999" y="1106424"/>
                </a:lnTo>
                <a:lnTo>
                  <a:pt x="2240279" y="1123187"/>
                </a:lnTo>
                <a:lnTo>
                  <a:pt x="2196083" y="1138427"/>
                </a:lnTo>
                <a:lnTo>
                  <a:pt x="2153412" y="1152143"/>
                </a:lnTo>
                <a:lnTo>
                  <a:pt x="2110740" y="1167383"/>
                </a:lnTo>
                <a:lnTo>
                  <a:pt x="2068067" y="1181100"/>
                </a:lnTo>
                <a:lnTo>
                  <a:pt x="2028444" y="1193291"/>
                </a:lnTo>
                <a:lnTo>
                  <a:pt x="1990344" y="1205483"/>
                </a:lnTo>
                <a:lnTo>
                  <a:pt x="1953767" y="1217675"/>
                </a:lnTo>
                <a:lnTo>
                  <a:pt x="1920240" y="1228344"/>
                </a:lnTo>
                <a:lnTo>
                  <a:pt x="1886712" y="1237487"/>
                </a:lnTo>
                <a:lnTo>
                  <a:pt x="1856232" y="1248155"/>
                </a:lnTo>
                <a:lnTo>
                  <a:pt x="1825752" y="1257300"/>
                </a:lnTo>
                <a:lnTo>
                  <a:pt x="1798320" y="1264920"/>
                </a:lnTo>
                <a:lnTo>
                  <a:pt x="1770887" y="1272540"/>
                </a:lnTo>
                <a:lnTo>
                  <a:pt x="1743456" y="1280159"/>
                </a:lnTo>
                <a:lnTo>
                  <a:pt x="1717548" y="1287779"/>
                </a:lnTo>
                <a:lnTo>
                  <a:pt x="1667256" y="1301495"/>
                </a:lnTo>
                <a:lnTo>
                  <a:pt x="1615440" y="1313687"/>
                </a:lnTo>
                <a:lnTo>
                  <a:pt x="1589532" y="1318259"/>
                </a:lnTo>
                <a:lnTo>
                  <a:pt x="1563624" y="1324355"/>
                </a:lnTo>
                <a:lnTo>
                  <a:pt x="1537716" y="1330451"/>
                </a:lnTo>
                <a:lnTo>
                  <a:pt x="1508759" y="1335024"/>
                </a:lnTo>
                <a:lnTo>
                  <a:pt x="1450848" y="1345691"/>
                </a:lnTo>
                <a:lnTo>
                  <a:pt x="1392936" y="1356359"/>
                </a:lnTo>
                <a:lnTo>
                  <a:pt x="1331975" y="1367028"/>
                </a:lnTo>
                <a:lnTo>
                  <a:pt x="1272540" y="1374648"/>
                </a:lnTo>
                <a:lnTo>
                  <a:pt x="1213103" y="1382267"/>
                </a:lnTo>
                <a:lnTo>
                  <a:pt x="1184147" y="1385316"/>
                </a:lnTo>
                <a:lnTo>
                  <a:pt x="1155191" y="1386840"/>
                </a:lnTo>
                <a:lnTo>
                  <a:pt x="1126235" y="1389887"/>
                </a:lnTo>
                <a:lnTo>
                  <a:pt x="1043939" y="1389887"/>
                </a:lnTo>
                <a:lnTo>
                  <a:pt x="1018032" y="1388363"/>
                </a:lnTo>
                <a:lnTo>
                  <a:pt x="992124" y="1386840"/>
                </a:lnTo>
                <a:lnTo>
                  <a:pt x="967739" y="1383791"/>
                </a:lnTo>
                <a:lnTo>
                  <a:pt x="941832" y="1380744"/>
                </a:lnTo>
                <a:lnTo>
                  <a:pt x="917447" y="1376171"/>
                </a:lnTo>
                <a:lnTo>
                  <a:pt x="893064" y="1371600"/>
                </a:lnTo>
                <a:lnTo>
                  <a:pt x="845820" y="1362455"/>
                </a:lnTo>
                <a:lnTo>
                  <a:pt x="801624" y="1350263"/>
                </a:lnTo>
                <a:lnTo>
                  <a:pt x="757428" y="1336548"/>
                </a:lnTo>
                <a:lnTo>
                  <a:pt x="716280" y="1322832"/>
                </a:lnTo>
                <a:lnTo>
                  <a:pt x="697991" y="1315212"/>
                </a:lnTo>
                <a:lnTo>
                  <a:pt x="678180" y="1307591"/>
                </a:lnTo>
                <a:lnTo>
                  <a:pt x="659891" y="1299971"/>
                </a:lnTo>
                <a:lnTo>
                  <a:pt x="641603" y="1292351"/>
                </a:lnTo>
                <a:lnTo>
                  <a:pt x="624840" y="1284732"/>
                </a:lnTo>
                <a:lnTo>
                  <a:pt x="608075" y="1277112"/>
                </a:lnTo>
                <a:lnTo>
                  <a:pt x="592835" y="1267967"/>
                </a:lnTo>
                <a:lnTo>
                  <a:pt x="577595" y="1258824"/>
                </a:lnTo>
                <a:lnTo>
                  <a:pt x="547116" y="1240536"/>
                </a:lnTo>
                <a:lnTo>
                  <a:pt x="519683" y="1220724"/>
                </a:lnTo>
                <a:lnTo>
                  <a:pt x="492251" y="1199387"/>
                </a:lnTo>
                <a:lnTo>
                  <a:pt x="466344" y="1176527"/>
                </a:lnTo>
                <a:lnTo>
                  <a:pt x="438912" y="1150620"/>
                </a:lnTo>
                <a:lnTo>
                  <a:pt x="411479" y="1123187"/>
                </a:lnTo>
                <a:lnTo>
                  <a:pt x="384047" y="1092708"/>
                </a:lnTo>
                <a:lnTo>
                  <a:pt x="358140" y="1062227"/>
                </a:lnTo>
                <a:lnTo>
                  <a:pt x="332231" y="1028700"/>
                </a:lnTo>
                <a:lnTo>
                  <a:pt x="307847" y="993647"/>
                </a:lnTo>
                <a:lnTo>
                  <a:pt x="283464" y="955547"/>
                </a:lnTo>
                <a:lnTo>
                  <a:pt x="260603" y="917447"/>
                </a:lnTo>
                <a:lnTo>
                  <a:pt x="237743" y="876300"/>
                </a:lnTo>
                <a:lnTo>
                  <a:pt x="214883" y="833627"/>
                </a:lnTo>
                <a:lnTo>
                  <a:pt x="192024" y="789431"/>
                </a:lnTo>
                <a:lnTo>
                  <a:pt x="169163" y="742187"/>
                </a:lnTo>
                <a:lnTo>
                  <a:pt x="147827" y="693420"/>
                </a:lnTo>
                <a:lnTo>
                  <a:pt x="126491" y="643127"/>
                </a:lnTo>
                <a:lnTo>
                  <a:pt x="106679" y="591312"/>
                </a:lnTo>
                <a:lnTo>
                  <a:pt x="88391" y="537972"/>
                </a:lnTo>
                <a:lnTo>
                  <a:pt x="73151" y="484632"/>
                </a:lnTo>
                <a:lnTo>
                  <a:pt x="59435" y="428243"/>
                </a:lnTo>
                <a:lnTo>
                  <a:pt x="47243" y="370332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7" name="object 27"/>
          <p:cNvSpPr/>
          <p:nvPr/>
        </p:nvSpPr>
        <p:spPr>
          <a:xfrm>
            <a:off x="4275637" y="1753623"/>
            <a:ext cx="30378" cy="1074266"/>
          </a:xfrm>
          <a:custGeom>
            <a:avLst/>
            <a:gdLst/>
            <a:ahLst/>
            <a:cxnLst/>
            <a:rect l="l" t="t" r="r" b="b"/>
            <a:pathLst>
              <a:path w="33528" h="1185671">
                <a:moveTo>
                  <a:pt x="0" y="1185671"/>
                </a:moveTo>
                <a:lnTo>
                  <a:pt x="19812" y="0"/>
                </a:lnTo>
                <a:lnTo>
                  <a:pt x="33528" y="0"/>
                </a:lnTo>
                <a:lnTo>
                  <a:pt x="13716" y="1185671"/>
                </a:lnTo>
                <a:lnTo>
                  <a:pt x="0" y="1185671"/>
                </a:lnTo>
                <a:close/>
              </a:path>
            </a:pathLst>
          </a:custGeom>
          <a:solidFill>
            <a:srgbClr val="BD4B4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8" name="object 28"/>
          <p:cNvSpPr/>
          <p:nvPr/>
        </p:nvSpPr>
        <p:spPr>
          <a:xfrm>
            <a:off x="4300493" y="1778477"/>
            <a:ext cx="469473" cy="1273103"/>
          </a:xfrm>
          <a:custGeom>
            <a:avLst/>
            <a:gdLst/>
            <a:ahLst/>
            <a:cxnLst/>
            <a:rect l="l" t="t" r="r" b="b"/>
            <a:pathLst>
              <a:path w="518159" h="1405128">
                <a:moveTo>
                  <a:pt x="13715" y="0"/>
                </a:moveTo>
                <a:lnTo>
                  <a:pt x="22859" y="105155"/>
                </a:lnTo>
                <a:lnTo>
                  <a:pt x="28955" y="156972"/>
                </a:lnTo>
                <a:lnTo>
                  <a:pt x="33527" y="208788"/>
                </a:lnTo>
                <a:lnTo>
                  <a:pt x="39623" y="260604"/>
                </a:lnTo>
                <a:lnTo>
                  <a:pt x="45719" y="309372"/>
                </a:lnTo>
                <a:lnTo>
                  <a:pt x="51815" y="358139"/>
                </a:lnTo>
                <a:lnTo>
                  <a:pt x="57911" y="406908"/>
                </a:lnTo>
                <a:lnTo>
                  <a:pt x="65531" y="452628"/>
                </a:lnTo>
                <a:lnTo>
                  <a:pt x="73151" y="499872"/>
                </a:lnTo>
                <a:lnTo>
                  <a:pt x="82295" y="545591"/>
                </a:lnTo>
                <a:lnTo>
                  <a:pt x="89915" y="591312"/>
                </a:lnTo>
                <a:lnTo>
                  <a:pt x="99059" y="633983"/>
                </a:lnTo>
                <a:lnTo>
                  <a:pt x="103631" y="655320"/>
                </a:lnTo>
                <a:lnTo>
                  <a:pt x="106679" y="675131"/>
                </a:lnTo>
                <a:lnTo>
                  <a:pt x="111251" y="694943"/>
                </a:lnTo>
                <a:lnTo>
                  <a:pt x="114299" y="714756"/>
                </a:lnTo>
                <a:lnTo>
                  <a:pt x="118871" y="733043"/>
                </a:lnTo>
                <a:lnTo>
                  <a:pt x="121919" y="749808"/>
                </a:lnTo>
                <a:lnTo>
                  <a:pt x="124967" y="766572"/>
                </a:lnTo>
                <a:lnTo>
                  <a:pt x="126491" y="781812"/>
                </a:lnTo>
                <a:lnTo>
                  <a:pt x="129539" y="797052"/>
                </a:lnTo>
                <a:lnTo>
                  <a:pt x="131063" y="810768"/>
                </a:lnTo>
                <a:lnTo>
                  <a:pt x="134111" y="824483"/>
                </a:lnTo>
                <a:lnTo>
                  <a:pt x="135635" y="836675"/>
                </a:lnTo>
                <a:lnTo>
                  <a:pt x="138683" y="861060"/>
                </a:lnTo>
                <a:lnTo>
                  <a:pt x="141731" y="883920"/>
                </a:lnTo>
                <a:lnTo>
                  <a:pt x="146303" y="905256"/>
                </a:lnTo>
                <a:lnTo>
                  <a:pt x="150875" y="926591"/>
                </a:lnTo>
                <a:lnTo>
                  <a:pt x="156971" y="947927"/>
                </a:lnTo>
                <a:lnTo>
                  <a:pt x="164591" y="970787"/>
                </a:lnTo>
                <a:lnTo>
                  <a:pt x="173735" y="992124"/>
                </a:lnTo>
                <a:lnTo>
                  <a:pt x="182879" y="1013460"/>
                </a:lnTo>
                <a:lnTo>
                  <a:pt x="192023" y="1033272"/>
                </a:lnTo>
                <a:lnTo>
                  <a:pt x="202691" y="1053083"/>
                </a:lnTo>
                <a:lnTo>
                  <a:pt x="213359" y="1072895"/>
                </a:lnTo>
                <a:lnTo>
                  <a:pt x="225551" y="1091183"/>
                </a:lnTo>
                <a:lnTo>
                  <a:pt x="237743" y="1109472"/>
                </a:lnTo>
                <a:lnTo>
                  <a:pt x="252984" y="1126235"/>
                </a:lnTo>
                <a:lnTo>
                  <a:pt x="268223" y="1143000"/>
                </a:lnTo>
                <a:lnTo>
                  <a:pt x="286511" y="1158239"/>
                </a:lnTo>
                <a:lnTo>
                  <a:pt x="303275" y="1173479"/>
                </a:lnTo>
                <a:lnTo>
                  <a:pt x="321563" y="1188720"/>
                </a:lnTo>
                <a:lnTo>
                  <a:pt x="339852" y="1203960"/>
                </a:lnTo>
                <a:lnTo>
                  <a:pt x="358139" y="1219200"/>
                </a:lnTo>
                <a:lnTo>
                  <a:pt x="373379" y="1235963"/>
                </a:lnTo>
                <a:lnTo>
                  <a:pt x="381000" y="1245108"/>
                </a:lnTo>
                <a:lnTo>
                  <a:pt x="388620" y="1254251"/>
                </a:lnTo>
                <a:lnTo>
                  <a:pt x="402335" y="1275587"/>
                </a:lnTo>
                <a:lnTo>
                  <a:pt x="416052" y="1295400"/>
                </a:lnTo>
                <a:lnTo>
                  <a:pt x="429767" y="1316736"/>
                </a:lnTo>
                <a:lnTo>
                  <a:pt x="441959" y="1336548"/>
                </a:lnTo>
                <a:lnTo>
                  <a:pt x="448055" y="1345691"/>
                </a:lnTo>
                <a:lnTo>
                  <a:pt x="454152" y="1354836"/>
                </a:lnTo>
                <a:lnTo>
                  <a:pt x="458724" y="1362455"/>
                </a:lnTo>
                <a:lnTo>
                  <a:pt x="463296" y="1370075"/>
                </a:lnTo>
                <a:lnTo>
                  <a:pt x="469391" y="1376171"/>
                </a:lnTo>
                <a:lnTo>
                  <a:pt x="472439" y="1380744"/>
                </a:lnTo>
                <a:lnTo>
                  <a:pt x="477011" y="1383791"/>
                </a:lnTo>
                <a:lnTo>
                  <a:pt x="481583" y="1386840"/>
                </a:lnTo>
                <a:lnTo>
                  <a:pt x="484631" y="1389887"/>
                </a:lnTo>
                <a:lnTo>
                  <a:pt x="487679" y="1391412"/>
                </a:lnTo>
                <a:lnTo>
                  <a:pt x="489203" y="1392936"/>
                </a:lnTo>
                <a:lnTo>
                  <a:pt x="493776" y="1392936"/>
                </a:lnTo>
                <a:lnTo>
                  <a:pt x="498348" y="1391412"/>
                </a:lnTo>
                <a:lnTo>
                  <a:pt x="496824" y="1391412"/>
                </a:lnTo>
                <a:lnTo>
                  <a:pt x="501396" y="1388363"/>
                </a:lnTo>
                <a:lnTo>
                  <a:pt x="505967" y="1385316"/>
                </a:lnTo>
                <a:lnTo>
                  <a:pt x="509015" y="1380744"/>
                </a:lnTo>
                <a:lnTo>
                  <a:pt x="518159" y="1389887"/>
                </a:lnTo>
                <a:lnTo>
                  <a:pt x="513587" y="1394459"/>
                </a:lnTo>
                <a:lnTo>
                  <a:pt x="510539" y="1397508"/>
                </a:lnTo>
                <a:lnTo>
                  <a:pt x="509015" y="1399032"/>
                </a:lnTo>
                <a:lnTo>
                  <a:pt x="504443" y="1402079"/>
                </a:lnTo>
                <a:lnTo>
                  <a:pt x="502920" y="1402079"/>
                </a:lnTo>
                <a:lnTo>
                  <a:pt x="498348" y="1405128"/>
                </a:lnTo>
                <a:lnTo>
                  <a:pt x="496824" y="1405128"/>
                </a:lnTo>
                <a:lnTo>
                  <a:pt x="495300" y="1392936"/>
                </a:lnTo>
                <a:lnTo>
                  <a:pt x="496824" y="1405128"/>
                </a:lnTo>
                <a:lnTo>
                  <a:pt x="489203" y="1405128"/>
                </a:lnTo>
                <a:lnTo>
                  <a:pt x="486155" y="1403604"/>
                </a:lnTo>
                <a:lnTo>
                  <a:pt x="481583" y="1402079"/>
                </a:lnTo>
                <a:lnTo>
                  <a:pt x="477011" y="1400555"/>
                </a:lnTo>
                <a:lnTo>
                  <a:pt x="472439" y="1397508"/>
                </a:lnTo>
                <a:lnTo>
                  <a:pt x="467867" y="1394459"/>
                </a:lnTo>
                <a:lnTo>
                  <a:pt x="463296" y="1389887"/>
                </a:lnTo>
                <a:lnTo>
                  <a:pt x="458724" y="1383791"/>
                </a:lnTo>
                <a:lnTo>
                  <a:pt x="454152" y="1377695"/>
                </a:lnTo>
                <a:lnTo>
                  <a:pt x="448055" y="1370075"/>
                </a:lnTo>
                <a:lnTo>
                  <a:pt x="443483" y="1362455"/>
                </a:lnTo>
                <a:lnTo>
                  <a:pt x="437387" y="1353312"/>
                </a:lnTo>
                <a:lnTo>
                  <a:pt x="431291" y="1344167"/>
                </a:lnTo>
                <a:lnTo>
                  <a:pt x="419100" y="1324355"/>
                </a:lnTo>
                <a:lnTo>
                  <a:pt x="405383" y="1303020"/>
                </a:lnTo>
                <a:lnTo>
                  <a:pt x="393191" y="1281683"/>
                </a:lnTo>
                <a:lnTo>
                  <a:pt x="377952" y="1261871"/>
                </a:lnTo>
                <a:lnTo>
                  <a:pt x="371855" y="1252728"/>
                </a:lnTo>
                <a:lnTo>
                  <a:pt x="364235" y="1245108"/>
                </a:lnTo>
                <a:lnTo>
                  <a:pt x="348996" y="1228344"/>
                </a:lnTo>
                <a:lnTo>
                  <a:pt x="332231" y="1213104"/>
                </a:lnTo>
                <a:lnTo>
                  <a:pt x="313943" y="1197864"/>
                </a:lnTo>
                <a:lnTo>
                  <a:pt x="295655" y="1182624"/>
                </a:lnTo>
                <a:lnTo>
                  <a:pt x="277367" y="1167383"/>
                </a:lnTo>
                <a:lnTo>
                  <a:pt x="259079" y="1152143"/>
                </a:lnTo>
                <a:lnTo>
                  <a:pt x="242315" y="1135379"/>
                </a:lnTo>
                <a:lnTo>
                  <a:pt x="228599" y="1117091"/>
                </a:lnTo>
                <a:lnTo>
                  <a:pt x="214884" y="1098804"/>
                </a:lnTo>
                <a:lnTo>
                  <a:pt x="202691" y="1078991"/>
                </a:lnTo>
                <a:lnTo>
                  <a:pt x="190499" y="1059179"/>
                </a:lnTo>
                <a:lnTo>
                  <a:pt x="179832" y="1039368"/>
                </a:lnTo>
                <a:lnTo>
                  <a:pt x="170687" y="1018031"/>
                </a:lnTo>
                <a:lnTo>
                  <a:pt x="161543" y="996695"/>
                </a:lnTo>
                <a:lnTo>
                  <a:pt x="153923" y="975360"/>
                </a:lnTo>
                <a:lnTo>
                  <a:pt x="144779" y="952500"/>
                </a:lnTo>
                <a:lnTo>
                  <a:pt x="138683" y="929639"/>
                </a:lnTo>
                <a:lnTo>
                  <a:pt x="134111" y="908304"/>
                </a:lnTo>
                <a:lnTo>
                  <a:pt x="129539" y="885443"/>
                </a:lnTo>
                <a:lnTo>
                  <a:pt x="126491" y="862583"/>
                </a:lnTo>
                <a:lnTo>
                  <a:pt x="123443" y="839724"/>
                </a:lnTo>
                <a:lnTo>
                  <a:pt x="120395" y="826008"/>
                </a:lnTo>
                <a:lnTo>
                  <a:pt x="118871" y="813816"/>
                </a:lnTo>
                <a:lnTo>
                  <a:pt x="117347" y="798575"/>
                </a:lnTo>
                <a:lnTo>
                  <a:pt x="114299" y="784860"/>
                </a:lnTo>
                <a:lnTo>
                  <a:pt x="112775" y="769620"/>
                </a:lnTo>
                <a:lnTo>
                  <a:pt x="109727" y="752856"/>
                </a:lnTo>
                <a:lnTo>
                  <a:pt x="106679" y="734568"/>
                </a:lnTo>
                <a:lnTo>
                  <a:pt x="102107" y="716279"/>
                </a:lnTo>
                <a:lnTo>
                  <a:pt x="99059" y="697991"/>
                </a:lnTo>
                <a:lnTo>
                  <a:pt x="94487" y="678179"/>
                </a:lnTo>
                <a:lnTo>
                  <a:pt x="91439" y="658368"/>
                </a:lnTo>
                <a:lnTo>
                  <a:pt x="86867" y="637031"/>
                </a:lnTo>
                <a:lnTo>
                  <a:pt x="77723" y="592836"/>
                </a:lnTo>
                <a:lnTo>
                  <a:pt x="70103" y="548639"/>
                </a:lnTo>
                <a:lnTo>
                  <a:pt x="60959" y="502919"/>
                </a:lnTo>
                <a:lnTo>
                  <a:pt x="53339" y="455676"/>
                </a:lnTo>
                <a:lnTo>
                  <a:pt x="45719" y="408432"/>
                </a:lnTo>
                <a:lnTo>
                  <a:pt x="39623" y="359663"/>
                </a:lnTo>
                <a:lnTo>
                  <a:pt x="33527" y="310895"/>
                </a:lnTo>
                <a:lnTo>
                  <a:pt x="27431" y="260604"/>
                </a:lnTo>
                <a:lnTo>
                  <a:pt x="21335" y="210311"/>
                </a:lnTo>
                <a:lnTo>
                  <a:pt x="16763" y="158495"/>
                </a:lnTo>
                <a:lnTo>
                  <a:pt x="10667" y="106679"/>
                </a:lnTo>
                <a:lnTo>
                  <a:pt x="0" y="0"/>
                </a:lnTo>
                <a:lnTo>
                  <a:pt x="13715" y="0"/>
                </a:lnTo>
                <a:close/>
              </a:path>
            </a:pathLst>
          </a:custGeom>
          <a:solidFill>
            <a:srgbClr val="BD4B4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9" name="object 29"/>
          <p:cNvSpPr/>
          <p:nvPr/>
        </p:nvSpPr>
        <p:spPr>
          <a:xfrm>
            <a:off x="4765823" y="1698391"/>
            <a:ext cx="0" cy="1335238"/>
          </a:xfrm>
          <a:custGeom>
            <a:avLst/>
            <a:gdLst/>
            <a:ahLst/>
            <a:cxnLst/>
            <a:rect l="l" t="t" r="r" b="b"/>
            <a:pathLst>
              <a:path h="1473707">
                <a:moveTo>
                  <a:pt x="0" y="1473707"/>
                </a:moveTo>
                <a:lnTo>
                  <a:pt x="0" y="0"/>
                </a:lnTo>
              </a:path>
            </a:pathLst>
          </a:custGeom>
          <a:ln w="13461">
            <a:solidFill>
              <a:srgbClr val="BD4B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0" name="object 30"/>
          <p:cNvSpPr/>
          <p:nvPr/>
        </p:nvSpPr>
        <p:spPr>
          <a:xfrm>
            <a:off x="4760301" y="1695629"/>
            <a:ext cx="622742" cy="1277245"/>
          </a:xfrm>
          <a:custGeom>
            <a:avLst/>
            <a:gdLst/>
            <a:ahLst/>
            <a:cxnLst/>
            <a:rect l="l" t="t" r="r" b="b"/>
            <a:pathLst>
              <a:path w="687323" h="1409700">
                <a:moveTo>
                  <a:pt x="12191" y="0"/>
                </a:moveTo>
                <a:lnTo>
                  <a:pt x="19811" y="79248"/>
                </a:lnTo>
                <a:lnTo>
                  <a:pt x="24383" y="118872"/>
                </a:lnTo>
                <a:lnTo>
                  <a:pt x="28955" y="158495"/>
                </a:lnTo>
                <a:lnTo>
                  <a:pt x="35051" y="201168"/>
                </a:lnTo>
                <a:lnTo>
                  <a:pt x="41147" y="243840"/>
                </a:lnTo>
                <a:lnTo>
                  <a:pt x="48767" y="288036"/>
                </a:lnTo>
                <a:lnTo>
                  <a:pt x="57911" y="335280"/>
                </a:lnTo>
                <a:lnTo>
                  <a:pt x="62483" y="358139"/>
                </a:lnTo>
                <a:lnTo>
                  <a:pt x="67055" y="384048"/>
                </a:lnTo>
                <a:lnTo>
                  <a:pt x="73151" y="409956"/>
                </a:lnTo>
                <a:lnTo>
                  <a:pt x="79247" y="435863"/>
                </a:lnTo>
                <a:lnTo>
                  <a:pt x="89915" y="490728"/>
                </a:lnTo>
                <a:lnTo>
                  <a:pt x="103631" y="547115"/>
                </a:lnTo>
                <a:lnTo>
                  <a:pt x="117347" y="603504"/>
                </a:lnTo>
                <a:lnTo>
                  <a:pt x="132587" y="656843"/>
                </a:lnTo>
                <a:lnTo>
                  <a:pt x="140207" y="684275"/>
                </a:lnTo>
                <a:lnTo>
                  <a:pt x="149351" y="710183"/>
                </a:lnTo>
                <a:lnTo>
                  <a:pt x="156971" y="734568"/>
                </a:lnTo>
                <a:lnTo>
                  <a:pt x="166115" y="758952"/>
                </a:lnTo>
                <a:lnTo>
                  <a:pt x="184403" y="806195"/>
                </a:lnTo>
                <a:lnTo>
                  <a:pt x="205739" y="851916"/>
                </a:lnTo>
                <a:lnTo>
                  <a:pt x="227075" y="894587"/>
                </a:lnTo>
                <a:lnTo>
                  <a:pt x="249935" y="937260"/>
                </a:lnTo>
                <a:lnTo>
                  <a:pt x="274319" y="978408"/>
                </a:lnTo>
                <a:lnTo>
                  <a:pt x="297179" y="1018031"/>
                </a:lnTo>
                <a:lnTo>
                  <a:pt x="321563" y="1056131"/>
                </a:lnTo>
                <a:lnTo>
                  <a:pt x="345948" y="1092708"/>
                </a:lnTo>
                <a:lnTo>
                  <a:pt x="371855" y="1127760"/>
                </a:lnTo>
                <a:lnTo>
                  <a:pt x="397763" y="1161287"/>
                </a:lnTo>
                <a:lnTo>
                  <a:pt x="425196" y="1194816"/>
                </a:lnTo>
                <a:lnTo>
                  <a:pt x="452628" y="1226820"/>
                </a:lnTo>
                <a:lnTo>
                  <a:pt x="466343" y="1240536"/>
                </a:lnTo>
                <a:lnTo>
                  <a:pt x="480059" y="1255775"/>
                </a:lnTo>
                <a:lnTo>
                  <a:pt x="493776" y="1269491"/>
                </a:lnTo>
                <a:lnTo>
                  <a:pt x="505967" y="1281683"/>
                </a:lnTo>
                <a:lnTo>
                  <a:pt x="519683" y="1293875"/>
                </a:lnTo>
                <a:lnTo>
                  <a:pt x="530352" y="1306067"/>
                </a:lnTo>
                <a:lnTo>
                  <a:pt x="542543" y="1316736"/>
                </a:lnTo>
                <a:lnTo>
                  <a:pt x="553211" y="1327404"/>
                </a:lnTo>
                <a:lnTo>
                  <a:pt x="563879" y="1336548"/>
                </a:lnTo>
                <a:lnTo>
                  <a:pt x="574548" y="1344167"/>
                </a:lnTo>
                <a:lnTo>
                  <a:pt x="583691" y="1351787"/>
                </a:lnTo>
                <a:lnTo>
                  <a:pt x="592835" y="1357883"/>
                </a:lnTo>
                <a:lnTo>
                  <a:pt x="601979" y="1363979"/>
                </a:lnTo>
                <a:lnTo>
                  <a:pt x="611124" y="1368551"/>
                </a:lnTo>
                <a:lnTo>
                  <a:pt x="618743" y="1373124"/>
                </a:lnTo>
                <a:lnTo>
                  <a:pt x="626364" y="1377695"/>
                </a:lnTo>
                <a:lnTo>
                  <a:pt x="643127" y="1383791"/>
                </a:lnTo>
                <a:lnTo>
                  <a:pt x="658367" y="1389887"/>
                </a:lnTo>
                <a:lnTo>
                  <a:pt x="672083" y="1394459"/>
                </a:lnTo>
                <a:lnTo>
                  <a:pt x="687323" y="1397508"/>
                </a:lnTo>
                <a:lnTo>
                  <a:pt x="684275" y="1409700"/>
                </a:lnTo>
                <a:lnTo>
                  <a:pt x="669035" y="1406651"/>
                </a:lnTo>
                <a:lnTo>
                  <a:pt x="653796" y="1402079"/>
                </a:lnTo>
                <a:lnTo>
                  <a:pt x="637031" y="1395983"/>
                </a:lnTo>
                <a:lnTo>
                  <a:pt x="621791" y="1388363"/>
                </a:lnTo>
                <a:lnTo>
                  <a:pt x="612648" y="1385316"/>
                </a:lnTo>
                <a:lnTo>
                  <a:pt x="603504" y="1379220"/>
                </a:lnTo>
                <a:lnTo>
                  <a:pt x="594359" y="1374648"/>
                </a:lnTo>
                <a:lnTo>
                  <a:pt x="585215" y="1368551"/>
                </a:lnTo>
                <a:lnTo>
                  <a:pt x="576072" y="1360932"/>
                </a:lnTo>
                <a:lnTo>
                  <a:pt x="565404" y="1353312"/>
                </a:lnTo>
                <a:lnTo>
                  <a:pt x="556259" y="1345691"/>
                </a:lnTo>
                <a:lnTo>
                  <a:pt x="545591" y="1336548"/>
                </a:lnTo>
                <a:lnTo>
                  <a:pt x="533400" y="1325879"/>
                </a:lnTo>
                <a:lnTo>
                  <a:pt x="522731" y="1315212"/>
                </a:lnTo>
                <a:lnTo>
                  <a:pt x="510539" y="1303020"/>
                </a:lnTo>
                <a:lnTo>
                  <a:pt x="496824" y="1290828"/>
                </a:lnTo>
                <a:lnTo>
                  <a:pt x="484631" y="1277112"/>
                </a:lnTo>
                <a:lnTo>
                  <a:pt x="470915" y="1263395"/>
                </a:lnTo>
                <a:lnTo>
                  <a:pt x="457200" y="1249679"/>
                </a:lnTo>
                <a:lnTo>
                  <a:pt x="443483" y="1234440"/>
                </a:lnTo>
                <a:lnTo>
                  <a:pt x="416052" y="1202435"/>
                </a:lnTo>
                <a:lnTo>
                  <a:pt x="388619" y="1170431"/>
                </a:lnTo>
                <a:lnTo>
                  <a:pt x="361187" y="1135379"/>
                </a:lnTo>
                <a:lnTo>
                  <a:pt x="335279" y="1100327"/>
                </a:lnTo>
                <a:lnTo>
                  <a:pt x="310896" y="1063752"/>
                </a:lnTo>
                <a:lnTo>
                  <a:pt x="286511" y="1025652"/>
                </a:lnTo>
                <a:lnTo>
                  <a:pt x="262127" y="984504"/>
                </a:lnTo>
                <a:lnTo>
                  <a:pt x="239267" y="943356"/>
                </a:lnTo>
                <a:lnTo>
                  <a:pt x="216408" y="900683"/>
                </a:lnTo>
                <a:lnTo>
                  <a:pt x="193548" y="856487"/>
                </a:lnTo>
                <a:lnTo>
                  <a:pt x="173735" y="810768"/>
                </a:lnTo>
                <a:lnTo>
                  <a:pt x="153923" y="763524"/>
                </a:lnTo>
                <a:lnTo>
                  <a:pt x="144779" y="739139"/>
                </a:lnTo>
                <a:lnTo>
                  <a:pt x="137159" y="713231"/>
                </a:lnTo>
                <a:lnTo>
                  <a:pt x="128015" y="687324"/>
                </a:lnTo>
                <a:lnTo>
                  <a:pt x="120395" y="661416"/>
                </a:lnTo>
                <a:lnTo>
                  <a:pt x="105155" y="606552"/>
                </a:lnTo>
                <a:lnTo>
                  <a:pt x="91439" y="550163"/>
                </a:lnTo>
                <a:lnTo>
                  <a:pt x="77723" y="493776"/>
                </a:lnTo>
                <a:lnTo>
                  <a:pt x="67055" y="438912"/>
                </a:lnTo>
                <a:lnTo>
                  <a:pt x="60959" y="413004"/>
                </a:lnTo>
                <a:lnTo>
                  <a:pt x="54863" y="387095"/>
                </a:lnTo>
                <a:lnTo>
                  <a:pt x="50291" y="361187"/>
                </a:lnTo>
                <a:lnTo>
                  <a:pt x="45719" y="336804"/>
                </a:lnTo>
                <a:lnTo>
                  <a:pt x="36575" y="291083"/>
                </a:lnTo>
                <a:lnTo>
                  <a:pt x="28955" y="245364"/>
                </a:lnTo>
                <a:lnTo>
                  <a:pt x="22859" y="202692"/>
                </a:lnTo>
                <a:lnTo>
                  <a:pt x="16763" y="160019"/>
                </a:lnTo>
                <a:lnTo>
                  <a:pt x="12191" y="120396"/>
                </a:lnTo>
                <a:lnTo>
                  <a:pt x="7619" y="79248"/>
                </a:lnTo>
                <a:lnTo>
                  <a:pt x="0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BD4B4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1" name="object 31"/>
          <p:cNvSpPr/>
          <p:nvPr/>
        </p:nvSpPr>
        <p:spPr>
          <a:xfrm>
            <a:off x="5380973" y="1629351"/>
            <a:ext cx="0" cy="1337999"/>
          </a:xfrm>
          <a:custGeom>
            <a:avLst/>
            <a:gdLst/>
            <a:ahLst/>
            <a:cxnLst/>
            <a:rect l="l" t="t" r="r" b="b"/>
            <a:pathLst>
              <a:path h="1476755">
                <a:moveTo>
                  <a:pt x="0" y="1476755"/>
                </a:moveTo>
                <a:lnTo>
                  <a:pt x="0" y="0"/>
                </a:lnTo>
              </a:path>
            </a:pathLst>
          </a:custGeom>
          <a:ln w="14986">
            <a:solidFill>
              <a:srgbClr val="BD4B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2" name="object 32"/>
          <p:cNvSpPr/>
          <p:nvPr/>
        </p:nvSpPr>
        <p:spPr>
          <a:xfrm>
            <a:off x="5383044" y="1630732"/>
            <a:ext cx="655882" cy="1121213"/>
          </a:xfrm>
          <a:custGeom>
            <a:avLst/>
            <a:gdLst/>
            <a:ahLst/>
            <a:cxnLst/>
            <a:rect l="l" t="t" r="r" b="b"/>
            <a:pathLst>
              <a:path w="723899" h="1237487">
                <a:moveTo>
                  <a:pt x="12191" y="202692"/>
                </a:moveTo>
                <a:lnTo>
                  <a:pt x="7619" y="169164"/>
                </a:lnTo>
                <a:lnTo>
                  <a:pt x="3047" y="138684"/>
                </a:lnTo>
                <a:lnTo>
                  <a:pt x="1523" y="109728"/>
                </a:lnTo>
                <a:lnTo>
                  <a:pt x="0" y="80772"/>
                </a:lnTo>
                <a:lnTo>
                  <a:pt x="0" y="0"/>
                </a:lnTo>
                <a:lnTo>
                  <a:pt x="13715" y="0"/>
                </a:lnTo>
                <a:lnTo>
                  <a:pt x="12191" y="53339"/>
                </a:lnTo>
                <a:lnTo>
                  <a:pt x="12191" y="80772"/>
                </a:lnTo>
                <a:lnTo>
                  <a:pt x="13715" y="109728"/>
                </a:lnTo>
                <a:lnTo>
                  <a:pt x="16763" y="138684"/>
                </a:lnTo>
                <a:lnTo>
                  <a:pt x="19811" y="169164"/>
                </a:lnTo>
                <a:lnTo>
                  <a:pt x="24383" y="199643"/>
                </a:lnTo>
                <a:lnTo>
                  <a:pt x="32003" y="234695"/>
                </a:lnTo>
                <a:lnTo>
                  <a:pt x="35051" y="251459"/>
                </a:lnTo>
                <a:lnTo>
                  <a:pt x="41147" y="269748"/>
                </a:lnTo>
                <a:lnTo>
                  <a:pt x="45719" y="289559"/>
                </a:lnTo>
                <a:lnTo>
                  <a:pt x="51815" y="309372"/>
                </a:lnTo>
                <a:lnTo>
                  <a:pt x="65531" y="350519"/>
                </a:lnTo>
                <a:lnTo>
                  <a:pt x="79247" y="393191"/>
                </a:lnTo>
                <a:lnTo>
                  <a:pt x="94487" y="435863"/>
                </a:lnTo>
                <a:lnTo>
                  <a:pt x="109727" y="478536"/>
                </a:lnTo>
                <a:lnTo>
                  <a:pt x="124967" y="519684"/>
                </a:lnTo>
                <a:lnTo>
                  <a:pt x="132587" y="539495"/>
                </a:lnTo>
                <a:lnTo>
                  <a:pt x="140207" y="559308"/>
                </a:lnTo>
                <a:lnTo>
                  <a:pt x="169163" y="637031"/>
                </a:lnTo>
                <a:lnTo>
                  <a:pt x="182879" y="675131"/>
                </a:lnTo>
                <a:lnTo>
                  <a:pt x="198120" y="713231"/>
                </a:lnTo>
                <a:lnTo>
                  <a:pt x="213359" y="749808"/>
                </a:lnTo>
                <a:lnTo>
                  <a:pt x="228599" y="784860"/>
                </a:lnTo>
                <a:lnTo>
                  <a:pt x="236220" y="801624"/>
                </a:lnTo>
                <a:lnTo>
                  <a:pt x="242315" y="818387"/>
                </a:lnTo>
                <a:lnTo>
                  <a:pt x="249935" y="833627"/>
                </a:lnTo>
                <a:lnTo>
                  <a:pt x="257555" y="848868"/>
                </a:lnTo>
                <a:lnTo>
                  <a:pt x="263651" y="862583"/>
                </a:lnTo>
                <a:lnTo>
                  <a:pt x="271272" y="876300"/>
                </a:lnTo>
                <a:lnTo>
                  <a:pt x="277367" y="890016"/>
                </a:lnTo>
                <a:lnTo>
                  <a:pt x="283463" y="902208"/>
                </a:lnTo>
                <a:lnTo>
                  <a:pt x="295655" y="925068"/>
                </a:lnTo>
                <a:lnTo>
                  <a:pt x="306323" y="947927"/>
                </a:lnTo>
                <a:lnTo>
                  <a:pt x="318515" y="967739"/>
                </a:lnTo>
                <a:lnTo>
                  <a:pt x="332231" y="989075"/>
                </a:lnTo>
                <a:lnTo>
                  <a:pt x="347472" y="1007364"/>
                </a:lnTo>
                <a:lnTo>
                  <a:pt x="356615" y="1018031"/>
                </a:lnTo>
                <a:lnTo>
                  <a:pt x="364235" y="1027175"/>
                </a:lnTo>
                <a:lnTo>
                  <a:pt x="374903" y="1037843"/>
                </a:lnTo>
                <a:lnTo>
                  <a:pt x="384048" y="1048512"/>
                </a:lnTo>
                <a:lnTo>
                  <a:pt x="406907" y="1068324"/>
                </a:lnTo>
                <a:lnTo>
                  <a:pt x="429767" y="1088135"/>
                </a:lnTo>
                <a:lnTo>
                  <a:pt x="455676" y="1107948"/>
                </a:lnTo>
                <a:lnTo>
                  <a:pt x="480059" y="1126235"/>
                </a:lnTo>
                <a:lnTo>
                  <a:pt x="505967" y="1143000"/>
                </a:lnTo>
                <a:lnTo>
                  <a:pt x="530352" y="1158239"/>
                </a:lnTo>
                <a:lnTo>
                  <a:pt x="553211" y="1171956"/>
                </a:lnTo>
                <a:lnTo>
                  <a:pt x="576072" y="1182624"/>
                </a:lnTo>
                <a:lnTo>
                  <a:pt x="597407" y="1191768"/>
                </a:lnTo>
                <a:lnTo>
                  <a:pt x="618743" y="1199387"/>
                </a:lnTo>
                <a:lnTo>
                  <a:pt x="640080" y="1207008"/>
                </a:lnTo>
                <a:lnTo>
                  <a:pt x="661415" y="1211579"/>
                </a:lnTo>
                <a:lnTo>
                  <a:pt x="681228" y="1216152"/>
                </a:lnTo>
                <a:lnTo>
                  <a:pt x="723899" y="1225295"/>
                </a:lnTo>
                <a:lnTo>
                  <a:pt x="720851" y="1237487"/>
                </a:lnTo>
                <a:lnTo>
                  <a:pt x="678180" y="1229867"/>
                </a:lnTo>
                <a:lnTo>
                  <a:pt x="656843" y="1223771"/>
                </a:lnTo>
                <a:lnTo>
                  <a:pt x="635507" y="1219200"/>
                </a:lnTo>
                <a:lnTo>
                  <a:pt x="614172" y="1211579"/>
                </a:lnTo>
                <a:lnTo>
                  <a:pt x="592835" y="1203960"/>
                </a:lnTo>
                <a:lnTo>
                  <a:pt x="569976" y="1193291"/>
                </a:lnTo>
                <a:lnTo>
                  <a:pt x="547115" y="1182624"/>
                </a:lnTo>
                <a:lnTo>
                  <a:pt x="522731" y="1168908"/>
                </a:lnTo>
                <a:lnTo>
                  <a:pt x="498348" y="1153668"/>
                </a:lnTo>
                <a:lnTo>
                  <a:pt x="472439" y="1135379"/>
                </a:lnTo>
                <a:lnTo>
                  <a:pt x="448055" y="1117091"/>
                </a:lnTo>
                <a:lnTo>
                  <a:pt x="422148" y="1097279"/>
                </a:lnTo>
                <a:lnTo>
                  <a:pt x="397763" y="1077468"/>
                </a:lnTo>
                <a:lnTo>
                  <a:pt x="374903" y="1057656"/>
                </a:lnTo>
                <a:lnTo>
                  <a:pt x="365759" y="1046987"/>
                </a:lnTo>
                <a:lnTo>
                  <a:pt x="355091" y="1036320"/>
                </a:lnTo>
                <a:lnTo>
                  <a:pt x="345948" y="1025652"/>
                </a:lnTo>
                <a:lnTo>
                  <a:pt x="338328" y="1014983"/>
                </a:lnTo>
                <a:lnTo>
                  <a:pt x="321563" y="995172"/>
                </a:lnTo>
                <a:lnTo>
                  <a:pt x="307847" y="975360"/>
                </a:lnTo>
                <a:lnTo>
                  <a:pt x="295655" y="954024"/>
                </a:lnTo>
                <a:lnTo>
                  <a:pt x="283463" y="931164"/>
                </a:lnTo>
                <a:lnTo>
                  <a:pt x="271272" y="908304"/>
                </a:lnTo>
                <a:lnTo>
                  <a:pt x="265175" y="894587"/>
                </a:lnTo>
                <a:lnTo>
                  <a:pt x="259079" y="882395"/>
                </a:lnTo>
                <a:lnTo>
                  <a:pt x="252984" y="868679"/>
                </a:lnTo>
                <a:lnTo>
                  <a:pt x="245363" y="853439"/>
                </a:lnTo>
                <a:lnTo>
                  <a:pt x="239267" y="838200"/>
                </a:lnTo>
                <a:lnTo>
                  <a:pt x="231647" y="822960"/>
                </a:lnTo>
                <a:lnTo>
                  <a:pt x="224027" y="806195"/>
                </a:lnTo>
                <a:lnTo>
                  <a:pt x="216408" y="789431"/>
                </a:lnTo>
                <a:lnTo>
                  <a:pt x="201167" y="754379"/>
                </a:lnTo>
                <a:lnTo>
                  <a:pt x="187451" y="717804"/>
                </a:lnTo>
                <a:lnTo>
                  <a:pt x="172211" y="679704"/>
                </a:lnTo>
                <a:lnTo>
                  <a:pt x="156971" y="641604"/>
                </a:lnTo>
                <a:lnTo>
                  <a:pt x="128015" y="563880"/>
                </a:lnTo>
                <a:lnTo>
                  <a:pt x="120395" y="544067"/>
                </a:lnTo>
                <a:lnTo>
                  <a:pt x="112775" y="524256"/>
                </a:lnTo>
                <a:lnTo>
                  <a:pt x="97535" y="483108"/>
                </a:lnTo>
                <a:lnTo>
                  <a:pt x="82295" y="440436"/>
                </a:lnTo>
                <a:lnTo>
                  <a:pt x="67055" y="396239"/>
                </a:lnTo>
                <a:lnTo>
                  <a:pt x="53339" y="355091"/>
                </a:lnTo>
                <a:lnTo>
                  <a:pt x="39623" y="312419"/>
                </a:lnTo>
                <a:lnTo>
                  <a:pt x="33527" y="292607"/>
                </a:lnTo>
                <a:lnTo>
                  <a:pt x="28955" y="274319"/>
                </a:lnTo>
                <a:lnTo>
                  <a:pt x="22859" y="254507"/>
                </a:lnTo>
                <a:lnTo>
                  <a:pt x="18287" y="236219"/>
                </a:lnTo>
                <a:lnTo>
                  <a:pt x="12191" y="202692"/>
                </a:lnTo>
                <a:close/>
              </a:path>
            </a:pathLst>
          </a:custGeom>
          <a:solidFill>
            <a:srgbClr val="BD4B4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3" name="object 33"/>
          <p:cNvSpPr/>
          <p:nvPr/>
        </p:nvSpPr>
        <p:spPr>
          <a:xfrm>
            <a:off x="4235595" y="2774038"/>
            <a:ext cx="71802" cy="71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4" name="object 34"/>
          <p:cNvSpPr/>
          <p:nvPr/>
        </p:nvSpPr>
        <p:spPr>
          <a:xfrm>
            <a:off x="4231451" y="2769896"/>
            <a:ext cx="81468" cy="69040"/>
          </a:xfrm>
          <a:custGeom>
            <a:avLst/>
            <a:gdLst/>
            <a:ahLst/>
            <a:cxnLst/>
            <a:rect l="l" t="t" r="r" b="b"/>
            <a:pathLst>
              <a:path w="89915" h="76200">
                <a:moveTo>
                  <a:pt x="36948" y="80805"/>
                </a:moveTo>
                <a:lnTo>
                  <a:pt x="36575" y="80771"/>
                </a:lnTo>
                <a:lnTo>
                  <a:pt x="30480" y="79247"/>
                </a:lnTo>
                <a:lnTo>
                  <a:pt x="24383" y="76199"/>
                </a:lnTo>
                <a:lnTo>
                  <a:pt x="21335" y="73152"/>
                </a:lnTo>
                <a:lnTo>
                  <a:pt x="18288" y="71628"/>
                </a:lnTo>
                <a:lnTo>
                  <a:pt x="16764" y="71628"/>
                </a:lnTo>
                <a:lnTo>
                  <a:pt x="16764" y="68579"/>
                </a:lnTo>
                <a:lnTo>
                  <a:pt x="13716" y="65531"/>
                </a:lnTo>
                <a:lnTo>
                  <a:pt x="12191" y="65531"/>
                </a:lnTo>
                <a:lnTo>
                  <a:pt x="12191" y="62483"/>
                </a:lnTo>
                <a:lnTo>
                  <a:pt x="10667" y="62483"/>
                </a:lnTo>
                <a:lnTo>
                  <a:pt x="10667" y="59436"/>
                </a:lnTo>
                <a:lnTo>
                  <a:pt x="9143" y="59436"/>
                </a:lnTo>
                <a:lnTo>
                  <a:pt x="9143" y="54863"/>
                </a:lnTo>
                <a:lnTo>
                  <a:pt x="7619" y="54863"/>
                </a:lnTo>
                <a:lnTo>
                  <a:pt x="7619" y="35052"/>
                </a:lnTo>
                <a:lnTo>
                  <a:pt x="9143" y="28955"/>
                </a:lnTo>
                <a:lnTo>
                  <a:pt x="10667" y="27431"/>
                </a:lnTo>
                <a:lnTo>
                  <a:pt x="13716" y="21336"/>
                </a:lnTo>
                <a:lnTo>
                  <a:pt x="20504" y="14547"/>
                </a:lnTo>
                <a:lnTo>
                  <a:pt x="19812" y="7620"/>
                </a:lnTo>
                <a:lnTo>
                  <a:pt x="13716" y="12192"/>
                </a:lnTo>
                <a:lnTo>
                  <a:pt x="13716" y="13716"/>
                </a:lnTo>
                <a:lnTo>
                  <a:pt x="9144" y="19812"/>
                </a:lnTo>
                <a:lnTo>
                  <a:pt x="7620" y="19812"/>
                </a:lnTo>
                <a:lnTo>
                  <a:pt x="4572" y="25908"/>
                </a:lnTo>
                <a:lnTo>
                  <a:pt x="3048" y="27432"/>
                </a:lnTo>
                <a:lnTo>
                  <a:pt x="1524" y="35052"/>
                </a:lnTo>
                <a:lnTo>
                  <a:pt x="1524" y="36576"/>
                </a:lnTo>
                <a:lnTo>
                  <a:pt x="0" y="44196"/>
                </a:lnTo>
                <a:lnTo>
                  <a:pt x="0" y="45720"/>
                </a:lnTo>
                <a:lnTo>
                  <a:pt x="1524" y="53340"/>
                </a:lnTo>
                <a:lnTo>
                  <a:pt x="1524" y="54864"/>
                </a:lnTo>
                <a:lnTo>
                  <a:pt x="3048" y="60960"/>
                </a:lnTo>
                <a:lnTo>
                  <a:pt x="4572" y="62484"/>
                </a:lnTo>
                <a:lnTo>
                  <a:pt x="7620" y="68580"/>
                </a:lnTo>
                <a:lnTo>
                  <a:pt x="9144" y="70104"/>
                </a:lnTo>
                <a:lnTo>
                  <a:pt x="13716" y="76200"/>
                </a:lnTo>
                <a:lnTo>
                  <a:pt x="19812" y="80772"/>
                </a:lnTo>
                <a:lnTo>
                  <a:pt x="19812" y="82296"/>
                </a:lnTo>
                <a:lnTo>
                  <a:pt x="27432" y="85344"/>
                </a:lnTo>
                <a:lnTo>
                  <a:pt x="35052" y="88392"/>
                </a:lnTo>
                <a:lnTo>
                  <a:pt x="36948" y="80805"/>
                </a:lnTo>
                <a:close/>
              </a:path>
              <a:path w="89915" h="76200">
                <a:moveTo>
                  <a:pt x="60960" y="85344"/>
                </a:moveTo>
                <a:lnTo>
                  <a:pt x="62484" y="85344"/>
                </a:lnTo>
                <a:lnTo>
                  <a:pt x="68580" y="82296"/>
                </a:lnTo>
                <a:lnTo>
                  <a:pt x="70104" y="80772"/>
                </a:lnTo>
                <a:lnTo>
                  <a:pt x="76200" y="76200"/>
                </a:lnTo>
                <a:lnTo>
                  <a:pt x="80772" y="70104"/>
                </a:lnTo>
                <a:lnTo>
                  <a:pt x="82296" y="68580"/>
                </a:lnTo>
                <a:lnTo>
                  <a:pt x="85344" y="62484"/>
                </a:lnTo>
                <a:lnTo>
                  <a:pt x="86868" y="60960"/>
                </a:lnTo>
                <a:lnTo>
                  <a:pt x="88391" y="54864"/>
                </a:lnTo>
                <a:lnTo>
                  <a:pt x="88391" y="53340"/>
                </a:lnTo>
                <a:lnTo>
                  <a:pt x="89916" y="45720"/>
                </a:lnTo>
                <a:lnTo>
                  <a:pt x="89916" y="44196"/>
                </a:lnTo>
                <a:lnTo>
                  <a:pt x="88391" y="36576"/>
                </a:lnTo>
                <a:lnTo>
                  <a:pt x="88391" y="35052"/>
                </a:lnTo>
                <a:lnTo>
                  <a:pt x="86868" y="27432"/>
                </a:lnTo>
                <a:lnTo>
                  <a:pt x="85344" y="25908"/>
                </a:lnTo>
                <a:lnTo>
                  <a:pt x="82296" y="19812"/>
                </a:lnTo>
                <a:lnTo>
                  <a:pt x="80772" y="19812"/>
                </a:lnTo>
                <a:lnTo>
                  <a:pt x="76200" y="13716"/>
                </a:lnTo>
                <a:lnTo>
                  <a:pt x="76200" y="12192"/>
                </a:lnTo>
                <a:lnTo>
                  <a:pt x="70104" y="7620"/>
                </a:lnTo>
                <a:lnTo>
                  <a:pt x="68580" y="7620"/>
                </a:lnTo>
                <a:lnTo>
                  <a:pt x="62484" y="3048"/>
                </a:lnTo>
                <a:lnTo>
                  <a:pt x="60960" y="3048"/>
                </a:lnTo>
                <a:lnTo>
                  <a:pt x="54864" y="1524"/>
                </a:lnTo>
                <a:lnTo>
                  <a:pt x="53339" y="1524"/>
                </a:lnTo>
                <a:lnTo>
                  <a:pt x="45719" y="0"/>
                </a:lnTo>
                <a:lnTo>
                  <a:pt x="44195" y="0"/>
                </a:lnTo>
                <a:lnTo>
                  <a:pt x="36576" y="1524"/>
                </a:lnTo>
                <a:lnTo>
                  <a:pt x="35052" y="1524"/>
                </a:lnTo>
                <a:lnTo>
                  <a:pt x="27432" y="3048"/>
                </a:lnTo>
                <a:lnTo>
                  <a:pt x="19812" y="7620"/>
                </a:lnTo>
                <a:lnTo>
                  <a:pt x="20504" y="14547"/>
                </a:lnTo>
                <a:lnTo>
                  <a:pt x="22859" y="12191"/>
                </a:lnTo>
                <a:lnTo>
                  <a:pt x="28956" y="9144"/>
                </a:lnTo>
                <a:lnTo>
                  <a:pt x="33527" y="7620"/>
                </a:lnTo>
                <a:lnTo>
                  <a:pt x="41148" y="6095"/>
                </a:lnTo>
                <a:lnTo>
                  <a:pt x="48767" y="6095"/>
                </a:lnTo>
                <a:lnTo>
                  <a:pt x="56388" y="7620"/>
                </a:lnTo>
                <a:lnTo>
                  <a:pt x="60959" y="9144"/>
                </a:lnTo>
                <a:lnTo>
                  <a:pt x="64008" y="10667"/>
                </a:lnTo>
                <a:lnTo>
                  <a:pt x="65532" y="12191"/>
                </a:lnTo>
                <a:lnTo>
                  <a:pt x="68580" y="13715"/>
                </a:lnTo>
                <a:lnTo>
                  <a:pt x="76200" y="21336"/>
                </a:lnTo>
                <a:lnTo>
                  <a:pt x="76200" y="24383"/>
                </a:lnTo>
                <a:lnTo>
                  <a:pt x="77724" y="24383"/>
                </a:lnTo>
                <a:lnTo>
                  <a:pt x="77724" y="27431"/>
                </a:lnTo>
                <a:lnTo>
                  <a:pt x="80772" y="28955"/>
                </a:lnTo>
                <a:lnTo>
                  <a:pt x="80772" y="35052"/>
                </a:lnTo>
                <a:lnTo>
                  <a:pt x="82296" y="35052"/>
                </a:lnTo>
                <a:lnTo>
                  <a:pt x="80772" y="54863"/>
                </a:lnTo>
                <a:lnTo>
                  <a:pt x="79248" y="59436"/>
                </a:lnTo>
                <a:lnTo>
                  <a:pt x="76200" y="65531"/>
                </a:lnTo>
                <a:lnTo>
                  <a:pt x="73151" y="68579"/>
                </a:lnTo>
                <a:lnTo>
                  <a:pt x="71627" y="71628"/>
                </a:lnTo>
                <a:lnTo>
                  <a:pt x="68580" y="73152"/>
                </a:lnTo>
                <a:lnTo>
                  <a:pt x="65532" y="76199"/>
                </a:lnTo>
                <a:lnTo>
                  <a:pt x="59435" y="79247"/>
                </a:lnTo>
                <a:lnTo>
                  <a:pt x="53340" y="80771"/>
                </a:lnTo>
                <a:lnTo>
                  <a:pt x="53340" y="82295"/>
                </a:lnTo>
                <a:lnTo>
                  <a:pt x="36948" y="80805"/>
                </a:lnTo>
                <a:lnTo>
                  <a:pt x="35052" y="88392"/>
                </a:lnTo>
                <a:lnTo>
                  <a:pt x="54864" y="88392"/>
                </a:lnTo>
                <a:lnTo>
                  <a:pt x="60960" y="85344"/>
                </a:lnTo>
                <a:close/>
              </a:path>
            </a:pathLst>
          </a:custGeom>
          <a:solidFill>
            <a:srgbClr val="BD4B4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5" name="object 35"/>
          <p:cNvSpPr/>
          <p:nvPr/>
        </p:nvSpPr>
        <p:spPr>
          <a:xfrm>
            <a:off x="4235595" y="2774038"/>
            <a:ext cx="71802" cy="718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6" name="object 36"/>
          <p:cNvSpPr/>
          <p:nvPr/>
        </p:nvSpPr>
        <p:spPr>
          <a:xfrm>
            <a:off x="4231451" y="2769896"/>
            <a:ext cx="81468" cy="69040"/>
          </a:xfrm>
          <a:custGeom>
            <a:avLst/>
            <a:gdLst/>
            <a:ahLst/>
            <a:cxnLst/>
            <a:rect l="l" t="t" r="r" b="b"/>
            <a:pathLst>
              <a:path w="89915" h="76200">
                <a:moveTo>
                  <a:pt x="57912" y="73152"/>
                </a:moveTo>
                <a:lnTo>
                  <a:pt x="51816" y="76200"/>
                </a:lnTo>
                <a:lnTo>
                  <a:pt x="50292" y="76200"/>
                </a:lnTo>
                <a:lnTo>
                  <a:pt x="57912" y="73152"/>
                </a:lnTo>
                <a:close/>
              </a:path>
              <a:path w="89915" h="76200">
                <a:moveTo>
                  <a:pt x="15240" y="57912"/>
                </a:moveTo>
                <a:lnTo>
                  <a:pt x="13716" y="51816"/>
                </a:lnTo>
                <a:lnTo>
                  <a:pt x="13716" y="50292"/>
                </a:lnTo>
                <a:lnTo>
                  <a:pt x="15240" y="57912"/>
                </a:lnTo>
                <a:close/>
              </a:path>
              <a:path w="89915" h="76200">
                <a:moveTo>
                  <a:pt x="21336" y="67056"/>
                </a:moveTo>
                <a:lnTo>
                  <a:pt x="27432" y="71628"/>
                </a:lnTo>
                <a:lnTo>
                  <a:pt x="25908" y="70104"/>
                </a:lnTo>
                <a:lnTo>
                  <a:pt x="33528" y="74676"/>
                </a:lnTo>
                <a:lnTo>
                  <a:pt x="32004" y="73152"/>
                </a:lnTo>
                <a:lnTo>
                  <a:pt x="39624" y="76200"/>
                </a:lnTo>
                <a:lnTo>
                  <a:pt x="38100" y="76200"/>
                </a:lnTo>
                <a:lnTo>
                  <a:pt x="35052" y="88392"/>
                </a:lnTo>
                <a:lnTo>
                  <a:pt x="27432" y="85344"/>
                </a:lnTo>
                <a:lnTo>
                  <a:pt x="19812" y="82296"/>
                </a:lnTo>
                <a:lnTo>
                  <a:pt x="19812" y="80772"/>
                </a:lnTo>
                <a:lnTo>
                  <a:pt x="13716" y="76200"/>
                </a:lnTo>
                <a:lnTo>
                  <a:pt x="9144" y="70104"/>
                </a:lnTo>
                <a:lnTo>
                  <a:pt x="7620" y="68580"/>
                </a:lnTo>
                <a:lnTo>
                  <a:pt x="4572" y="62484"/>
                </a:lnTo>
                <a:lnTo>
                  <a:pt x="3048" y="60960"/>
                </a:lnTo>
                <a:lnTo>
                  <a:pt x="1524" y="54864"/>
                </a:lnTo>
                <a:lnTo>
                  <a:pt x="1524" y="53340"/>
                </a:lnTo>
                <a:lnTo>
                  <a:pt x="0" y="45720"/>
                </a:lnTo>
                <a:lnTo>
                  <a:pt x="0" y="44196"/>
                </a:lnTo>
                <a:lnTo>
                  <a:pt x="1524" y="36576"/>
                </a:lnTo>
                <a:lnTo>
                  <a:pt x="1524" y="35052"/>
                </a:lnTo>
                <a:lnTo>
                  <a:pt x="3048" y="27432"/>
                </a:lnTo>
                <a:lnTo>
                  <a:pt x="4572" y="25908"/>
                </a:lnTo>
                <a:lnTo>
                  <a:pt x="7620" y="19812"/>
                </a:lnTo>
                <a:lnTo>
                  <a:pt x="9144" y="19812"/>
                </a:lnTo>
                <a:lnTo>
                  <a:pt x="13716" y="13716"/>
                </a:lnTo>
                <a:lnTo>
                  <a:pt x="13716" y="12192"/>
                </a:lnTo>
                <a:lnTo>
                  <a:pt x="19812" y="7620"/>
                </a:lnTo>
                <a:lnTo>
                  <a:pt x="21336" y="22860"/>
                </a:lnTo>
                <a:lnTo>
                  <a:pt x="22859" y="21336"/>
                </a:lnTo>
                <a:lnTo>
                  <a:pt x="25908" y="18288"/>
                </a:lnTo>
                <a:lnTo>
                  <a:pt x="27432" y="18288"/>
                </a:lnTo>
                <a:lnTo>
                  <a:pt x="22206" y="22206"/>
                </a:lnTo>
                <a:lnTo>
                  <a:pt x="18288" y="27432"/>
                </a:lnTo>
                <a:lnTo>
                  <a:pt x="18288" y="25908"/>
                </a:lnTo>
                <a:lnTo>
                  <a:pt x="15240" y="32004"/>
                </a:lnTo>
                <a:lnTo>
                  <a:pt x="13716" y="38100"/>
                </a:lnTo>
                <a:lnTo>
                  <a:pt x="13716" y="51816"/>
                </a:lnTo>
                <a:lnTo>
                  <a:pt x="15240" y="57912"/>
                </a:lnTo>
                <a:lnTo>
                  <a:pt x="15240" y="56388"/>
                </a:lnTo>
                <a:lnTo>
                  <a:pt x="18288" y="62484"/>
                </a:lnTo>
                <a:lnTo>
                  <a:pt x="22859" y="67056"/>
                </a:lnTo>
                <a:lnTo>
                  <a:pt x="21336" y="67056"/>
                </a:lnTo>
                <a:close/>
              </a:path>
              <a:path w="89915" h="76200">
                <a:moveTo>
                  <a:pt x="44957" y="12344"/>
                </a:moveTo>
                <a:lnTo>
                  <a:pt x="38100" y="13716"/>
                </a:lnTo>
                <a:lnTo>
                  <a:pt x="44195" y="12192"/>
                </a:lnTo>
                <a:lnTo>
                  <a:pt x="45719" y="12192"/>
                </a:lnTo>
                <a:lnTo>
                  <a:pt x="51816" y="13716"/>
                </a:lnTo>
                <a:lnTo>
                  <a:pt x="44957" y="12344"/>
                </a:lnTo>
                <a:close/>
              </a:path>
              <a:path w="89915" h="76200">
                <a:moveTo>
                  <a:pt x="53339" y="1524"/>
                </a:moveTo>
                <a:lnTo>
                  <a:pt x="54864" y="1524"/>
                </a:lnTo>
                <a:lnTo>
                  <a:pt x="60960" y="3048"/>
                </a:lnTo>
                <a:lnTo>
                  <a:pt x="62484" y="3048"/>
                </a:lnTo>
                <a:lnTo>
                  <a:pt x="68580" y="7620"/>
                </a:lnTo>
                <a:lnTo>
                  <a:pt x="70104" y="7620"/>
                </a:lnTo>
                <a:lnTo>
                  <a:pt x="76200" y="12192"/>
                </a:lnTo>
                <a:lnTo>
                  <a:pt x="76200" y="13716"/>
                </a:lnTo>
                <a:lnTo>
                  <a:pt x="80772" y="19812"/>
                </a:lnTo>
                <a:lnTo>
                  <a:pt x="76200" y="51816"/>
                </a:lnTo>
                <a:lnTo>
                  <a:pt x="80772" y="19812"/>
                </a:lnTo>
                <a:lnTo>
                  <a:pt x="82296" y="19812"/>
                </a:lnTo>
                <a:lnTo>
                  <a:pt x="85344" y="25908"/>
                </a:lnTo>
                <a:lnTo>
                  <a:pt x="86868" y="27432"/>
                </a:lnTo>
                <a:lnTo>
                  <a:pt x="88391" y="35052"/>
                </a:lnTo>
                <a:lnTo>
                  <a:pt x="88391" y="36576"/>
                </a:lnTo>
                <a:lnTo>
                  <a:pt x="89916" y="44196"/>
                </a:lnTo>
                <a:lnTo>
                  <a:pt x="89916" y="45720"/>
                </a:lnTo>
                <a:lnTo>
                  <a:pt x="88391" y="53340"/>
                </a:lnTo>
                <a:lnTo>
                  <a:pt x="88391" y="54864"/>
                </a:lnTo>
                <a:lnTo>
                  <a:pt x="86868" y="60960"/>
                </a:lnTo>
                <a:lnTo>
                  <a:pt x="85344" y="62484"/>
                </a:lnTo>
                <a:lnTo>
                  <a:pt x="82296" y="68580"/>
                </a:lnTo>
                <a:lnTo>
                  <a:pt x="80772" y="70104"/>
                </a:lnTo>
                <a:lnTo>
                  <a:pt x="76200" y="76200"/>
                </a:lnTo>
                <a:lnTo>
                  <a:pt x="70104" y="80772"/>
                </a:lnTo>
                <a:lnTo>
                  <a:pt x="68580" y="82296"/>
                </a:lnTo>
                <a:lnTo>
                  <a:pt x="62484" y="85344"/>
                </a:lnTo>
                <a:lnTo>
                  <a:pt x="60960" y="85344"/>
                </a:lnTo>
                <a:lnTo>
                  <a:pt x="54864" y="88392"/>
                </a:lnTo>
                <a:lnTo>
                  <a:pt x="35052" y="88392"/>
                </a:lnTo>
                <a:lnTo>
                  <a:pt x="38100" y="76200"/>
                </a:lnTo>
                <a:lnTo>
                  <a:pt x="51816" y="76200"/>
                </a:lnTo>
                <a:lnTo>
                  <a:pt x="57912" y="73152"/>
                </a:lnTo>
                <a:lnTo>
                  <a:pt x="56387" y="74676"/>
                </a:lnTo>
                <a:lnTo>
                  <a:pt x="62484" y="70104"/>
                </a:lnTo>
                <a:lnTo>
                  <a:pt x="62484" y="71628"/>
                </a:lnTo>
                <a:lnTo>
                  <a:pt x="67056" y="67056"/>
                </a:lnTo>
                <a:lnTo>
                  <a:pt x="71628" y="62484"/>
                </a:lnTo>
                <a:lnTo>
                  <a:pt x="74676" y="56388"/>
                </a:lnTo>
                <a:lnTo>
                  <a:pt x="74676" y="57912"/>
                </a:lnTo>
                <a:lnTo>
                  <a:pt x="76200" y="50292"/>
                </a:lnTo>
                <a:lnTo>
                  <a:pt x="76200" y="38100"/>
                </a:lnTo>
                <a:lnTo>
                  <a:pt x="74676" y="32004"/>
                </a:lnTo>
                <a:lnTo>
                  <a:pt x="71628" y="25908"/>
                </a:lnTo>
                <a:lnTo>
                  <a:pt x="71628" y="27432"/>
                </a:lnTo>
                <a:lnTo>
                  <a:pt x="67056" y="21336"/>
                </a:lnTo>
                <a:lnTo>
                  <a:pt x="67056" y="22860"/>
                </a:lnTo>
                <a:lnTo>
                  <a:pt x="62484" y="18288"/>
                </a:lnTo>
                <a:lnTo>
                  <a:pt x="56387" y="15240"/>
                </a:lnTo>
                <a:lnTo>
                  <a:pt x="57912" y="15240"/>
                </a:lnTo>
                <a:lnTo>
                  <a:pt x="50292" y="13716"/>
                </a:lnTo>
                <a:lnTo>
                  <a:pt x="51816" y="13716"/>
                </a:lnTo>
                <a:lnTo>
                  <a:pt x="45719" y="12192"/>
                </a:lnTo>
                <a:lnTo>
                  <a:pt x="44195" y="12192"/>
                </a:lnTo>
                <a:lnTo>
                  <a:pt x="38100" y="13716"/>
                </a:lnTo>
                <a:lnTo>
                  <a:pt x="39624" y="13716"/>
                </a:lnTo>
                <a:lnTo>
                  <a:pt x="32004" y="15240"/>
                </a:lnTo>
                <a:lnTo>
                  <a:pt x="33528" y="15240"/>
                </a:lnTo>
                <a:lnTo>
                  <a:pt x="25908" y="18288"/>
                </a:lnTo>
                <a:lnTo>
                  <a:pt x="22859" y="21336"/>
                </a:lnTo>
                <a:lnTo>
                  <a:pt x="21336" y="22860"/>
                </a:lnTo>
                <a:lnTo>
                  <a:pt x="19812" y="7620"/>
                </a:lnTo>
                <a:lnTo>
                  <a:pt x="27432" y="3048"/>
                </a:lnTo>
                <a:lnTo>
                  <a:pt x="35052" y="1524"/>
                </a:lnTo>
                <a:lnTo>
                  <a:pt x="36576" y="1524"/>
                </a:lnTo>
                <a:lnTo>
                  <a:pt x="44195" y="0"/>
                </a:lnTo>
                <a:lnTo>
                  <a:pt x="45719" y="0"/>
                </a:lnTo>
                <a:lnTo>
                  <a:pt x="53339" y="1524"/>
                </a:lnTo>
                <a:close/>
              </a:path>
            </a:pathLst>
          </a:custGeom>
          <a:solidFill>
            <a:srgbClr val="BD4B4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7" name="object 37"/>
          <p:cNvSpPr/>
          <p:nvPr/>
        </p:nvSpPr>
        <p:spPr>
          <a:xfrm>
            <a:off x="5504555" y="1687343"/>
            <a:ext cx="544037" cy="451523"/>
          </a:xfrm>
          <a:custGeom>
            <a:avLst/>
            <a:gdLst/>
            <a:ahLst/>
            <a:cxnLst/>
            <a:rect l="l" t="t" r="r" b="b"/>
            <a:pathLst>
              <a:path w="600456" h="498348">
                <a:moveTo>
                  <a:pt x="53340" y="463296"/>
                </a:moveTo>
                <a:lnTo>
                  <a:pt x="82295" y="480059"/>
                </a:lnTo>
                <a:lnTo>
                  <a:pt x="0" y="498348"/>
                </a:lnTo>
                <a:lnTo>
                  <a:pt x="44195" y="454152"/>
                </a:lnTo>
                <a:lnTo>
                  <a:pt x="53340" y="463296"/>
                </a:lnTo>
                <a:close/>
              </a:path>
              <a:path w="600456" h="498348">
                <a:moveTo>
                  <a:pt x="0" y="498348"/>
                </a:moveTo>
                <a:lnTo>
                  <a:pt x="33528" y="420624"/>
                </a:lnTo>
                <a:lnTo>
                  <a:pt x="54225" y="445849"/>
                </a:lnTo>
                <a:lnTo>
                  <a:pt x="592836" y="0"/>
                </a:lnTo>
                <a:lnTo>
                  <a:pt x="600456" y="9144"/>
                </a:lnTo>
                <a:lnTo>
                  <a:pt x="62382" y="455790"/>
                </a:lnTo>
                <a:lnTo>
                  <a:pt x="82295" y="480059"/>
                </a:lnTo>
                <a:lnTo>
                  <a:pt x="53340" y="463296"/>
                </a:lnTo>
                <a:lnTo>
                  <a:pt x="44195" y="454152"/>
                </a:lnTo>
                <a:lnTo>
                  <a:pt x="0" y="498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8" name="object 38"/>
          <p:cNvSpPr/>
          <p:nvPr/>
        </p:nvSpPr>
        <p:spPr>
          <a:xfrm>
            <a:off x="3948387" y="1491270"/>
            <a:ext cx="307920" cy="1255152"/>
          </a:xfrm>
          <a:custGeom>
            <a:avLst/>
            <a:gdLst/>
            <a:ahLst/>
            <a:cxnLst/>
            <a:rect l="l" t="t" r="r" b="b"/>
            <a:pathLst>
              <a:path w="339852" h="1385316">
                <a:moveTo>
                  <a:pt x="0" y="3048"/>
                </a:moveTo>
                <a:lnTo>
                  <a:pt x="13716" y="0"/>
                </a:lnTo>
                <a:lnTo>
                  <a:pt x="308372" y="1310086"/>
                </a:lnTo>
                <a:lnTo>
                  <a:pt x="310896" y="1321308"/>
                </a:lnTo>
                <a:lnTo>
                  <a:pt x="339852" y="1303020"/>
                </a:lnTo>
                <a:lnTo>
                  <a:pt x="318516" y="1385316"/>
                </a:lnTo>
                <a:lnTo>
                  <a:pt x="298704" y="1324355"/>
                </a:lnTo>
                <a:lnTo>
                  <a:pt x="296101" y="1312841"/>
                </a:lnTo>
                <a:lnTo>
                  <a:pt x="0" y="3048"/>
                </a:lnTo>
                <a:close/>
              </a:path>
              <a:path w="339852" h="1385316">
                <a:moveTo>
                  <a:pt x="298704" y="1324355"/>
                </a:moveTo>
                <a:lnTo>
                  <a:pt x="318516" y="1385316"/>
                </a:lnTo>
                <a:lnTo>
                  <a:pt x="265176" y="1319783"/>
                </a:lnTo>
                <a:lnTo>
                  <a:pt x="296101" y="1312841"/>
                </a:lnTo>
                <a:lnTo>
                  <a:pt x="298704" y="1324355"/>
                </a:lnTo>
                <a:close/>
              </a:path>
              <a:path w="339852" h="1385316">
                <a:moveTo>
                  <a:pt x="339852" y="1303020"/>
                </a:moveTo>
                <a:lnTo>
                  <a:pt x="310896" y="1321308"/>
                </a:lnTo>
                <a:lnTo>
                  <a:pt x="308372" y="1310086"/>
                </a:lnTo>
                <a:lnTo>
                  <a:pt x="339852" y="1303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3" name="object 43"/>
          <p:cNvSpPr/>
          <p:nvPr/>
        </p:nvSpPr>
        <p:spPr>
          <a:xfrm>
            <a:off x="3505148" y="1560309"/>
            <a:ext cx="69040" cy="2071208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51815" y="2057400"/>
                </a:moveTo>
                <a:lnTo>
                  <a:pt x="25907" y="2057400"/>
                </a:lnTo>
                <a:lnTo>
                  <a:pt x="25907" y="2286000"/>
                </a:lnTo>
                <a:lnTo>
                  <a:pt x="51815" y="2286000"/>
                </a:lnTo>
                <a:lnTo>
                  <a:pt x="51815" y="2057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4" name="object 44"/>
          <p:cNvSpPr/>
          <p:nvPr/>
        </p:nvSpPr>
        <p:spPr>
          <a:xfrm>
            <a:off x="3539668" y="3596997"/>
            <a:ext cx="5039940" cy="69040"/>
          </a:xfrm>
          <a:custGeom>
            <a:avLst/>
            <a:gdLst/>
            <a:ahLst/>
            <a:cxnLst/>
            <a:rect l="l" t="t" r="r" b="b"/>
            <a:pathLst>
              <a:path w="5562600" h="76200">
                <a:moveTo>
                  <a:pt x="5500116" y="25908"/>
                </a:moveTo>
                <a:lnTo>
                  <a:pt x="5486400" y="25907"/>
                </a:lnTo>
                <a:lnTo>
                  <a:pt x="5486400" y="0"/>
                </a:lnTo>
                <a:lnTo>
                  <a:pt x="5562600" y="38100"/>
                </a:lnTo>
                <a:lnTo>
                  <a:pt x="5500116" y="25908"/>
                </a:lnTo>
                <a:close/>
              </a:path>
              <a:path w="5562600" h="76200">
                <a:moveTo>
                  <a:pt x="5500116" y="51816"/>
                </a:moveTo>
                <a:lnTo>
                  <a:pt x="5486400" y="76200"/>
                </a:lnTo>
                <a:lnTo>
                  <a:pt x="5486399" y="51815"/>
                </a:lnTo>
                <a:lnTo>
                  <a:pt x="5500116" y="51816"/>
                </a:lnTo>
                <a:close/>
              </a:path>
              <a:path w="5562600" h="76200">
                <a:moveTo>
                  <a:pt x="0" y="51816"/>
                </a:moveTo>
                <a:lnTo>
                  <a:pt x="0" y="25908"/>
                </a:lnTo>
                <a:lnTo>
                  <a:pt x="5500116" y="25908"/>
                </a:lnTo>
                <a:lnTo>
                  <a:pt x="5562600" y="38100"/>
                </a:lnTo>
                <a:lnTo>
                  <a:pt x="5486400" y="76200"/>
                </a:lnTo>
                <a:lnTo>
                  <a:pt x="5500116" y="51816"/>
                </a:lnTo>
                <a:lnTo>
                  <a:pt x="0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5" name="object 45"/>
          <p:cNvSpPr/>
          <p:nvPr/>
        </p:nvSpPr>
        <p:spPr>
          <a:xfrm>
            <a:off x="3726078" y="1753623"/>
            <a:ext cx="3523814" cy="1767431"/>
          </a:xfrm>
          <a:custGeom>
            <a:avLst/>
            <a:gdLst/>
            <a:ahLst/>
            <a:cxnLst/>
            <a:rect l="l" t="t" r="r" b="b"/>
            <a:pathLst>
              <a:path w="3889247" h="1950720">
                <a:moveTo>
                  <a:pt x="3809999" y="1924812"/>
                </a:moveTo>
                <a:lnTo>
                  <a:pt x="3256788" y="1915668"/>
                </a:lnTo>
                <a:lnTo>
                  <a:pt x="3226308" y="1915668"/>
                </a:lnTo>
                <a:lnTo>
                  <a:pt x="3218688" y="1917192"/>
                </a:lnTo>
                <a:lnTo>
                  <a:pt x="3015995" y="1917192"/>
                </a:lnTo>
                <a:lnTo>
                  <a:pt x="2988563" y="1915668"/>
                </a:lnTo>
                <a:lnTo>
                  <a:pt x="2912363" y="1915668"/>
                </a:lnTo>
                <a:lnTo>
                  <a:pt x="2894075" y="1914144"/>
                </a:lnTo>
                <a:lnTo>
                  <a:pt x="2859024" y="1914144"/>
                </a:lnTo>
                <a:lnTo>
                  <a:pt x="2822447" y="1912620"/>
                </a:lnTo>
                <a:lnTo>
                  <a:pt x="2782824" y="1912620"/>
                </a:lnTo>
                <a:lnTo>
                  <a:pt x="2741675" y="1911095"/>
                </a:lnTo>
                <a:lnTo>
                  <a:pt x="2700527" y="1911095"/>
                </a:lnTo>
                <a:lnTo>
                  <a:pt x="2657856" y="1909571"/>
                </a:lnTo>
                <a:lnTo>
                  <a:pt x="2615184" y="1908047"/>
                </a:lnTo>
                <a:lnTo>
                  <a:pt x="2570988" y="1908047"/>
                </a:lnTo>
                <a:lnTo>
                  <a:pt x="2484120" y="1905000"/>
                </a:lnTo>
                <a:lnTo>
                  <a:pt x="2439924" y="1903476"/>
                </a:lnTo>
                <a:lnTo>
                  <a:pt x="2397252" y="1901952"/>
                </a:lnTo>
                <a:lnTo>
                  <a:pt x="2356104" y="1900428"/>
                </a:lnTo>
                <a:lnTo>
                  <a:pt x="2316479" y="1897379"/>
                </a:lnTo>
                <a:lnTo>
                  <a:pt x="2237231" y="1892808"/>
                </a:lnTo>
                <a:lnTo>
                  <a:pt x="2156459" y="1888236"/>
                </a:lnTo>
                <a:lnTo>
                  <a:pt x="2077211" y="1883663"/>
                </a:lnTo>
                <a:lnTo>
                  <a:pt x="1997964" y="1877568"/>
                </a:lnTo>
                <a:lnTo>
                  <a:pt x="1920240" y="1871471"/>
                </a:lnTo>
                <a:lnTo>
                  <a:pt x="1842516" y="1865376"/>
                </a:lnTo>
                <a:lnTo>
                  <a:pt x="1766316" y="1859279"/>
                </a:lnTo>
                <a:lnTo>
                  <a:pt x="1691640" y="1853184"/>
                </a:lnTo>
                <a:lnTo>
                  <a:pt x="1620011" y="1847087"/>
                </a:lnTo>
                <a:lnTo>
                  <a:pt x="1584196" y="1844039"/>
                </a:lnTo>
                <a:lnTo>
                  <a:pt x="1287168" y="1844039"/>
                </a:lnTo>
                <a:lnTo>
                  <a:pt x="1339595" y="1850136"/>
                </a:lnTo>
                <a:lnTo>
                  <a:pt x="1408175" y="1856231"/>
                </a:lnTo>
                <a:lnTo>
                  <a:pt x="1476756" y="1862328"/>
                </a:lnTo>
                <a:lnTo>
                  <a:pt x="1546859" y="1866900"/>
                </a:lnTo>
                <a:lnTo>
                  <a:pt x="1616964" y="1871471"/>
                </a:lnTo>
                <a:lnTo>
                  <a:pt x="1690116" y="1877568"/>
                </a:lnTo>
                <a:lnTo>
                  <a:pt x="1763267" y="1883663"/>
                </a:lnTo>
                <a:lnTo>
                  <a:pt x="1839467" y="1889760"/>
                </a:lnTo>
                <a:lnTo>
                  <a:pt x="1917191" y="1897379"/>
                </a:lnTo>
                <a:lnTo>
                  <a:pt x="1996440" y="1903476"/>
                </a:lnTo>
                <a:lnTo>
                  <a:pt x="2075688" y="1908047"/>
                </a:lnTo>
                <a:lnTo>
                  <a:pt x="2154936" y="1914144"/>
                </a:lnTo>
                <a:lnTo>
                  <a:pt x="2235708" y="1918716"/>
                </a:lnTo>
                <a:lnTo>
                  <a:pt x="2314956" y="1923287"/>
                </a:lnTo>
                <a:lnTo>
                  <a:pt x="2356104" y="1924812"/>
                </a:lnTo>
                <a:lnTo>
                  <a:pt x="2397252" y="1926336"/>
                </a:lnTo>
                <a:lnTo>
                  <a:pt x="2439924" y="1927860"/>
                </a:lnTo>
                <a:lnTo>
                  <a:pt x="2482595" y="1929384"/>
                </a:lnTo>
                <a:lnTo>
                  <a:pt x="2569463" y="1932431"/>
                </a:lnTo>
                <a:lnTo>
                  <a:pt x="2613659" y="1933955"/>
                </a:lnTo>
                <a:lnTo>
                  <a:pt x="2657856" y="1935479"/>
                </a:lnTo>
                <a:lnTo>
                  <a:pt x="2700527" y="1935479"/>
                </a:lnTo>
                <a:lnTo>
                  <a:pt x="2741675" y="1937004"/>
                </a:lnTo>
                <a:lnTo>
                  <a:pt x="2782824" y="1938528"/>
                </a:lnTo>
                <a:lnTo>
                  <a:pt x="2820924" y="1938528"/>
                </a:lnTo>
                <a:lnTo>
                  <a:pt x="2859024" y="1940052"/>
                </a:lnTo>
                <a:lnTo>
                  <a:pt x="2927604" y="1940052"/>
                </a:lnTo>
                <a:lnTo>
                  <a:pt x="2942843" y="1941576"/>
                </a:lnTo>
                <a:lnTo>
                  <a:pt x="3015995" y="1941576"/>
                </a:lnTo>
                <a:lnTo>
                  <a:pt x="3043427" y="1943100"/>
                </a:lnTo>
                <a:lnTo>
                  <a:pt x="3166872" y="1943100"/>
                </a:lnTo>
                <a:lnTo>
                  <a:pt x="3186684" y="1941576"/>
                </a:lnTo>
                <a:lnTo>
                  <a:pt x="3256788" y="1941576"/>
                </a:lnTo>
                <a:lnTo>
                  <a:pt x="3809999" y="1950451"/>
                </a:lnTo>
                <a:lnTo>
                  <a:pt x="3809999" y="1924812"/>
                </a:lnTo>
                <a:close/>
              </a:path>
              <a:path w="3889247" h="1950720">
                <a:moveTo>
                  <a:pt x="3889247" y="1946147"/>
                </a:moveTo>
                <a:lnTo>
                  <a:pt x="3889247" y="1930908"/>
                </a:lnTo>
                <a:lnTo>
                  <a:pt x="3883152" y="1926336"/>
                </a:lnTo>
                <a:lnTo>
                  <a:pt x="3864863" y="1926336"/>
                </a:lnTo>
                <a:lnTo>
                  <a:pt x="3860291" y="1924812"/>
                </a:lnTo>
                <a:lnTo>
                  <a:pt x="3849624" y="1924812"/>
                </a:lnTo>
                <a:lnTo>
                  <a:pt x="3857243" y="1926336"/>
                </a:lnTo>
                <a:lnTo>
                  <a:pt x="3863340" y="1926336"/>
                </a:lnTo>
                <a:lnTo>
                  <a:pt x="3860291" y="1950720"/>
                </a:lnTo>
                <a:lnTo>
                  <a:pt x="3883152" y="1950720"/>
                </a:lnTo>
                <a:lnTo>
                  <a:pt x="3889247" y="1946147"/>
                </a:lnTo>
                <a:close/>
              </a:path>
              <a:path w="3889247" h="1950720">
                <a:moveTo>
                  <a:pt x="3863340" y="1926336"/>
                </a:moveTo>
                <a:lnTo>
                  <a:pt x="3857243" y="1926336"/>
                </a:lnTo>
                <a:lnTo>
                  <a:pt x="3849624" y="1924812"/>
                </a:lnTo>
                <a:lnTo>
                  <a:pt x="3828288" y="1924812"/>
                </a:lnTo>
                <a:lnTo>
                  <a:pt x="3256788" y="1915668"/>
                </a:lnTo>
                <a:lnTo>
                  <a:pt x="3809999" y="1924812"/>
                </a:lnTo>
                <a:lnTo>
                  <a:pt x="3809999" y="1950720"/>
                </a:lnTo>
                <a:lnTo>
                  <a:pt x="3860291" y="1950720"/>
                </a:lnTo>
                <a:lnTo>
                  <a:pt x="3863340" y="1926336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3" name="object 23"/>
          <p:cNvSpPr txBox="1"/>
          <p:nvPr/>
        </p:nvSpPr>
        <p:spPr>
          <a:xfrm>
            <a:off x="2195777" y="530639"/>
            <a:ext cx="3104590" cy="529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163"/>
              </a:lnSpc>
              <a:spcBef>
                <a:spcPts val="207"/>
              </a:spcBef>
            </a:pPr>
            <a:r>
              <a:rPr sz="3986" spc="-13" dirty="0">
                <a:latin typeface="Times New Roman"/>
                <a:cs typeface="Times New Roman"/>
              </a:rPr>
              <a:t>C</a:t>
            </a:r>
            <a:r>
              <a:rPr sz="3986" spc="17" dirty="0">
                <a:latin typeface="Times New Roman"/>
                <a:cs typeface="Times New Roman"/>
              </a:rPr>
              <a:t>h</a:t>
            </a:r>
            <a:r>
              <a:rPr sz="3986" spc="4" dirty="0">
                <a:latin typeface="Times New Roman"/>
                <a:cs typeface="Times New Roman"/>
              </a:rPr>
              <a:t>a</a:t>
            </a:r>
            <a:r>
              <a:rPr sz="3986" spc="-72" dirty="0">
                <a:latin typeface="Times New Roman"/>
                <a:cs typeface="Times New Roman"/>
              </a:rPr>
              <a:t>r</a:t>
            </a:r>
            <a:r>
              <a:rPr sz="3986" spc="4" dirty="0">
                <a:latin typeface="Times New Roman"/>
                <a:cs typeface="Times New Roman"/>
              </a:rPr>
              <a:t>a</a:t>
            </a:r>
            <a:r>
              <a:rPr sz="3986" spc="-8" dirty="0">
                <a:latin typeface="Times New Roman"/>
                <a:cs typeface="Times New Roman"/>
              </a:rPr>
              <a:t>c</a:t>
            </a:r>
            <a:r>
              <a:rPr sz="3986" spc="-17" dirty="0">
                <a:latin typeface="Times New Roman"/>
                <a:cs typeface="Times New Roman"/>
              </a:rPr>
              <a:t>t</a:t>
            </a:r>
            <a:r>
              <a:rPr sz="3986" spc="-26" dirty="0">
                <a:latin typeface="Times New Roman"/>
                <a:cs typeface="Times New Roman"/>
              </a:rPr>
              <a:t>e</a:t>
            </a:r>
            <a:r>
              <a:rPr sz="3986" spc="8" dirty="0">
                <a:latin typeface="Times New Roman"/>
                <a:cs typeface="Times New Roman"/>
              </a:rPr>
              <a:t>r</a:t>
            </a:r>
            <a:r>
              <a:rPr sz="3986" spc="4" dirty="0">
                <a:latin typeface="Times New Roman"/>
                <a:cs typeface="Times New Roman"/>
              </a:rPr>
              <a:t>i</a:t>
            </a:r>
            <a:r>
              <a:rPr sz="3986" spc="-45" dirty="0">
                <a:latin typeface="Times New Roman"/>
                <a:cs typeface="Times New Roman"/>
              </a:rPr>
              <a:t>s</a:t>
            </a:r>
            <a:r>
              <a:rPr sz="3986" spc="23" dirty="0">
                <a:latin typeface="Times New Roman"/>
                <a:cs typeface="Times New Roman"/>
              </a:rPr>
              <a:t>t</a:t>
            </a:r>
            <a:r>
              <a:rPr sz="3986" spc="4" dirty="0">
                <a:latin typeface="Times New Roman"/>
                <a:cs typeface="Times New Roman"/>
              </a:rPr>
              <a:t>i</a:t>
            </a:r>
            <a:r>
              <a:rPr sz="3986" spc="-8" dirty="0">
                <a:latin typeface="Times New Roman"/>
                <a:cs typeface="Times New Roman"/>
              </a:rPr>
              <a:t>c</a:t>
            </a:r>
            <a:r>
              <a:rPr sz="3986" dirty="0">
                <a:latin typeface="Times New Roman"/>
                <a:cs typeface="Times New Roman"/>
              </a:rPr>
              <a:t>s</a:t>
            </a:r>
            <a:endParaRPr sz="3986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12320" y="530639"/>
            <a:ext cx="522166" cy="529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163"/>
              </a:lnSpc>
              <a:spcBef>
                <a:spcPts val="207"/>
              </a:spcBef>
            </a:pPr>
            <a:r>
              <a:rPr sz="3986" spc="13" dirty="0">
                <a:latin typeface="Times New Roman"/>
                <a:cs typeface="Times New Roman"/>
              </a:rPr>
              <a:t>o</a:t>
            </a:r>
            <a:r>
              <a:rPr sz="3986" dirty="0">
                <a:latin typeface="Times New Roman"/>
                <a:cs typeface="Times New Roman"/>
              </a:rPr>
              <a:t>f</a:t>
            </a:r>
            <a:endParaRPr sz="3986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49480" y="530639"/>
            <a:ext cx="3100029" cy="529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163"/>
              </a:lnSpc>
              <a:spcBef>
                <a:spcPts val="207"/>
              </a:spcBef>
            </a:pPr>
            <a:r>
              <a:rPr sz="3986" spc="4" dirty="0">
                <a:latin typeface="Times New Roman"/>
                <a:cs typeface="Times New Roman"/>
              </a:rPr>
              <a:t>S</a:t>
            </a:r>
            <a:r>
              <a:rPr sz="3986" spc="13" dirty="0">
                <a:latin typeface="Times New Roman"/>
                <a:cs typeface="Times New Roman"/>
              </a:rPr>
              <a:t>o</a:t>
            </a:r>
            <a:r>
              <a:rPr sz="3986" spc="17" dirty="0">
                <a:latin typeface="Times New Roman"/>
                <a:cs typeface="Times New Roman"/>
              </a:rPr>
              <a:t>f</a:t>
            </a:r>
            <a:r>
              <a:rPr sz="3986" spc="-17" dirty="0">
                <a:latin typeface="Times New Roman"/>
                <a:cs typeface="Times New Roman"/>
              </a:rPr>
              <a:t>t</a:t>
            </a:r>
            <a:r>
              <a:rPr sz="3986" spc="-53" dirty="0">
                <a:latin typeface="Times New Roman"/>
                <a:cs typeface="Times New Roman"/>
              </a:rPr>
              <a:t>w</a:t>
            </a:r>
            <a:r>
              <a:rPr sz="3986" spc="4" dirty="0">
                <a:latin typeface="Times New Roman"/>
                <a:cs typeface="Times New Roman"/>
              </a:rPr>
              <a:t>a</a:t>
            </a:r>
            <a:r>
              <a:rPr sz="3986" spc="-31" dirty="0">
                <a:latin typeface="Times New Roman"/>
                <a:cs typeface="Times New Roman"/>
              </a:rPr>
              <a:t>r</a:t>
            </a:r>
            <a:r>
              <a:rPr sz="3986" dirty="0">
                <a:latin typeface="Times New Roman"/>
                <a:cs typeface="Times New Roman"/>
              </a:rPr>
              <a:t>e</a:t>
            </a:r>
            <a:r>
              <a:rPr sz="3986" spc="-108" dirty="0">
                <a:latin typeface="Times New Roman"/>
                <a:cs typeface="Times New Roman"/>
              </a:rPr>
              <a:t> </a:t>
            </a:r>
            <a:r>
              <a:rPr sz="3986" spc="-8" dirty="0">
                <a:latin typeface="Times New Roman"/>
                <a:cs typeface="Times New Roman"/>
              </a:rPr>
              <a:t>c</a:t>
            </a:r>
            <a:r>
              <a:rPr sz="3986" spc="-26" dirty="0">
                <a:latin typeface="Times New Roman"/>
                <a:cs typeface="Times New Roman"/>
              </a:rPr>
              <a:t>o</a:t>
            </a:r>
            <a:r>
              <a:rPr sz="3986" spc="-17" dirty="0">
                <a:latin typeface="Times New Roman"/>
                <a:cs typeface="Times New Roman"/>
              </a:rPr>
              <a:t>n</a:t>
            </a:r>
            <a:r>
              <a:rPr sz="3986" spc="23" dirty="0">
                <a:latin typeface="Times New Roman"/>
                <a:cs typeface="Times New Roman"/>
              </a:rPr>
              <a:t>t</a:t>
            </a:r>
            <a:r>
              <a:rPr sz="3986" dirty="0">
                <a:latin typeface="Times New Roman"/>
                <a:cs typeface="Times New Roman"/>
              </a:rPr>
              <a:t>.</a:t>
            </a:r>
            <a:endParaRPr sz="3986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01562" y="1231623"/>
            <a:ext cx="681034" cy="230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spc="-4" dirty="0">
                <a:latin typeface="Times New Roman"/>
                <a:cs typeface="Times New Roman"/>
              </a:rPr>
              <a:t>C</a:t>
            </a:r>
            <a:r>
              <a:rPr sz="1631" spc="8" dirty="0">
                <a:latin typeface="Times New Roman"/>
                <a:cs typeface="Times New Roman"/>
              </a:rPr>
              <a:t>h</a:t>
            </a:r>
            <a:r>
              <a:rPr sz="1631" dirty="0">
                <a:latin typeface="Times New Roman"/>
                <a:cs typeface="Times New Roman"/>
              </a:rPr>
              <a:t>a</a:t>
            </a:r>
            <a:r>
              <a:rPr sz="1631" spc="8" dirty="0">
                <a:latin typeface="Times New Roman"/>
                <a:cs typeface="Times New Roman"/>
              </a:rPr>
              <a:t>n</a:t>
            </a:r>
            <a:r>
              <a:rPr sz="1631" spc="-17" dirty="0">
                <a:latin typeface="Times New Roman"/>
                <a:cs typeface="Times New Roman"/>
              </a:rPr>
              <a:t>g</a:t>
            </a:r>
            <a:r>
              <a:rPr sz="1631" dirty="0">
                <a:latin typeface="Times New Roman"/>
                <a:cs typeface="Times New Roman"/>
              </a:rPr>
              <a:t>e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15788" y="1580936"/>
            <a:ext cx="3219707" cy="230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dirty="0">
                <a:latin typeface="Times New Roman"/>
                <a:cs typeface="Times New Roman"/>
              </a:rPr>
              <a:t>I</a:t>
            </a:r>
            <a:r>
              <a:rPr sz="1631" spc="8" dirty="0">
                <a:latin typeface="Times New Roman"/>
                <a:cs typeface="Times New Roman"/>
              </a:rPr>
              <a:t>n</a:t>
            </a:r>
            <a:r>
              <a:rPr sz="1631" spc="-4" dirty="0">
                <a:latin typeface="Times New Roman"/>
                <a:cs typeface="Times New Roman"/>
              </a:rPr>
              <a:t>c</a:t>
            </a:r>
            <a:r>
              <a:rPr sz="1631" spc="-26" dirty="0">
                <a:latin typeface="Times New Roman"/>
                <a:cs typeface="Times New Roman"/>
              </a:rPr>
              <a:t>r</a:t>
            </a:r>
            <a:r>
              <a:rPr sz="1631" spc="4" dirty="0">
                <a:latin typeface="Times New Roman"/>
                <a:cs typeface="Times New Roman"/>
              </a:rPr>
              <a:t>e</a:t>
            </a:r>
            <a:r>
              <a:rPr sz="1631" dirty="0">
                <a:latin typeface="Times New Roman"/>
                <a:cs typeface="Times New Roman"/>
              </a:rPr>
              <a:t>a</a:t>
            </a:r>
            <a:r>
              <a:rPr sz="1631" spc="-23" dirty="0">
                <a:latin typeface="Times New Roman"/>
                <a:cs typeface="Times New Roman"/>
              </a:rPr>
              <a:t>t</a:t>
            </a:r>
            <a:r>
              <a:rPr sz="1631" dirty="0">
                <a:latin typeface="Times New Roman"/>
                <a:cs typeface="Times New Roman"/>
              </a:rPr>
              <a:t>e</a:t>
            </a:r>
            <a:r>
              <a:rPr sz="1631" spc="-45" dirty="0">
                <a:latin typeface="Times New Roman"/>
                <a:cs typeface="Times New Roman"/>
              </a:rPr>
              <a:t> </a:t>
            </a:r>
            <a:r>
              <a:rPr sz="1631" spc="-23" dirty="0">
                <a:latin typeface="Times New Roman"/>
                <a:cs typeface="Times New Roman"/>
              </a:rPr>
              <a:t>f</a:t>
            </a:r>
            <a:r>
              <a:rPr sz="1631" dirty="0">
                <a:latin typeface="Times New Roman"/>
                <a:cs typeface="Times New Roman"/>
              </a:rPr>
              <a:t>ai</a:t>
            </a:r>
            <a:r>
              <a:rPr sz="1631" spc="-13" dirty="0">
                <a:latin typeface="Times New Roman"/>
                <a:cs typeface="Times New Roman"/>
              </a:rPr>
              <a:t>l</a:t>
            </a:r>
            <a:r>
              <a:rPr sz="1631" spc="8" dirty="0">
                <a:latin typeface="Times New Roman"/>
                <a:cs typeface="Times New Roman"/>
              </a:rPr>
              <a:t>u</a:t>
            </a:r>
            <a:r>
              <a:rPr sz="1631" spc="-26" dirty="0">
                <a:latin typeface="Times New Roman"/>
                <a:cs typeface="Times New Roman"/>
              </a:rPr>
              <a:t>r</a:t>
            </a:r>
            <a:r>
              <a:rPr sz="1631" dirty="0">
                <a:latin typeface="Times New Roman"/>
                <a:cs typeface="Times New Roman"/>
              </a:rPr>
              <a:t>e</a:t>
            </a:r>
            <a:r>
              <a:rPr sz="1631" spc="-13" dirty="0">
                <a:latin typeface="Times New Roman"/>
                <a:cs typeface="Times New Roman"/>
              </a:rPr>
              <a:t> </a:t>
            </a:r>
            <a:r>
              <a:rPr sz="1631" spc="-45" dirty="0">
                <a:latin typeface="Times New Roman"/>
                <a:cs typeface="Times New Roman"/>
              </a:rPr>
              <a:t>r</a:t>
            </a:r>
            <a:r>
              <a:rPr sz="1631" dirty="0">
                <a:latin typeface="Times New Roman"/>
                <a:cs typeface="Times New Roman"/>
              </a:rPr>
              <a:t>a</a:t>
            </a:r>
            <a:r>
              <a:rPr sz="1631" spc="-23" dirty="0">
                <a:latin typeface="Times New Roman"/>
                <a:cs typeface="Times New Roman"/>
              </a:rPr>
              <a:t>t</a:t>
            </a:r>
            <a:r>
              <a:rPr sz="1631" dirty="0">
                <a:latin typeface="Times New Roman"/>
                <a:cs typeface="Times New Roman"/>
              </a:rPr>
              <a:t>e</a:t>
            </a:r>
            <a:r>
              <a:rPr sz="1631" spc="211" dirty="0">
                <a:latin typeface="Times New Roman"/>
                <a:cs typeface="Times New Roman"/>
              </a:rPr>
              <a:t> </a:t>
            </a:r>
            <a:r>
              <a:rPr sz="1631" spc="8" dirty="0">
                <a:latin typeface="Times New Roman"/>
                <a:cs typeface="Times New Roman"/>
              </a:rPr>
              <a:t>du</a:t>
            </a:r>
            <a:r>
              <a:rPr sz="1631" dirty="0">
                <a:latin typeface="Times New Roman"/>
                <a:cs typeface="Times New Roman"/>
              </a:rPr>
              <a:t>e</a:t>
            </a:r>
            <a:r>
              <a:rPr sz="1631" spc="140" dirty="0">
                <a:latin typeface="Times New Roman"/>
                <a:cs typeface="Times New Roman"/>
              </a:rPr>
              <a:t> </a:t>
            </a:r>
            <a:r>
              <a:rPr sz="1631" spc="-4" dirty="0">
                <a:latin typeface="Times New Roman"/>
                <a:cs typeface="Times New Roman"/>
              </a:rPr>
              <a:t>t</a:t>
            </a:r>
            <a:r>
              <a:rPr sz="1631" dirty="0">
                <a:latin typeface="Times New Roman"/>
                <a:cs typeface="Times New Roman"/>
              </a:rPr>
              <a:t>o</a:t>
            </a:r>
            <a:r>
              <a:rPr sz="1631" spc="85" dirty="0">
                <a:latin typeface="Times New Roman"/>
                <a:cs typeface="Times New Roman"/>
              </a:rPr>
              <a:t> </a:t>
            </a:r>
            <a:r>
              <a:rPr sz="1631" dirty="0">
                <a:latin typeface="Times New Roman"/>
                <a:cs typeface="Times New Roman"/>
              </a:rPr>
              <a:t>si</a:t>
            </a:r>
            <a:r>
              <a:rPr sz="1631" spc="8" dirty="0">
                <a:latin typeface="Times New Roman"/>
                <a:cs typeface="Times New Roman"/>
              </a:rPr>
              <a:t>d</a:t>
            </a:r>
            <a:r>
              <a:rPr sz="1631" dirty="0">
                <a:latin typeface="Times New Roman"/>
                <a:cs typeface="Times New Roman"/>
              </a:rPr>
              <a:t>e</a:t>
            </a:r>
            <a:r>
              <a:rPr sz="1631" spc="-45" dirty="0">
                <a:latin typeface="Times New Roman"/>
                <a:cs typeface="Times New Roman"/>
              </a:rPr>
              <a:t> </a:t>
            </a:r>
            <a:r>
              <a:rPr sz="1631" spc="4" dirty="0">
                <a:latin typeface="Times New Roman"/>
                <a:cs typeface="Times New Roman"/>
              </a:rPr>
              <a:t>e</a:t>
            </a:r>
            <a:r>
              <a:rPr sz="1631" spc="-8" dirty="0">
                <a:latin typeface="Times New Roman"/>
                <a:cs typeface="Times New Roman"/>
              </a:rPr>
              <a:t>f</a:t>
            </a:r>
            <a:r>
              <a:rPr sz="1631" spc="-40" dirty="0">
                <a:latin typeface="Times New Roman"/>
                <a:cs typeface="Times New Roman"/>
              </a:rPr>
              <a:t>f</a:t>
            </a:r>
            <a:r>
              <a:rPr sz="1631" spc="4" dirty="0">
                <a:latin typeface="Times New Roman"/>
                <a:cs typeface="Times New Roman"/>
              </a:rPr>
              <a:t>e</a:t>
            </a:r>
            <a:r>
              <a:rPr sz="1631" spc="-4" dirty="0">
                <a:latin typeface="Times New Roman"/>
                <a:cs typeface="Times New Roman"/>
              </a:rPr>
              <a:t>c</a:t>
            </a:r>
            <a:r>
              <a:rPr sz="1631" dirty="0">
                <a:latin typeface="Times New Roman"/>
                <a:cs typeface="Times New Roman"/>
              </a:rPr>
              <a:t>t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04018" y="2307273"/>
            <a:ext cx="1120129" cy="230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spc="4" dirty="0">
                <a:latin typeface="Times New Roman"/>
                <a:cs typeface="Times New Roman"/>
              </a:rPr>
              <a:t>A</a:t>
            </a:r>
            <a:r>
              <a:rPr sz="1631" spc="-4" dirty="0">
                <a:latin typeface="Times New Roman"/>
                <a:cs typeface="Times New Roman"/>
              </a:rPr>
              <a:t>ct</a:t>
            </a:r>
            <a:r>
              <a:rPr sz="1631" spc="8" dirty="0">
                <a:latin typeface="Times New Roman"/>
                <a:cs typeface="Times New Roman"/>
              </a:rPr>
              <a:t>u</a:t>
            </a:r>
            <a:r>
              <a:rPr sz="1631" dirty="0">
                <a:latin typeface="Times New Roman"/>
                <a:cs typeface="Times New Roman"/>
              </a:rPr>
              <a:t>al</a:t>
            </a:r>
            <a:r>
              <a:rPr sz="1631" spc="-19" dirty="0">
                <a:latin typeface="Times New Roman"/>
                <a:cs typeface="Times New Roman"/>
              </a:rPr>
              <a:t> </a:t>
            </a:r>
            <a:r>
              <a:rPr sz="1631" spc="13" dirty="0">
                <a:latin typeface="Times New Roman"/>
                <a:cs typeface="Times New Roman"/>
              </a:rPr>
              <a:t>C</a:t>
            </a:r>
            <a:r>
              <a:rPr sz="1631" spc="-8" dirty="0">
                <a:latin typeface="Times New Roman"/>
                <a:cs typeface="Times New Roman"/>
              </a:rPr>
              <a:t>u</a:t>
            </a:r>
            <a:r>
              <a:rPr sz="1631" spc="17" dirty="0">
                <a:latin typeface="Times New Roman"/>
                <a:cs typeface="Times New Roman"/>
              </a:rPr>
              <a:t>r</a:t>
            </a:r>
            <a:r>
              <a:rPr sz="1631" spc="-17" dirty="0">
                <a:latin typeface="Times New Roman"/>
                <a:cs typeface="Times New Roman"/>
              </a:rPr>
              <a:t>v</a:t>
            </a:r>
            <a:r>
              <a:rPr sz="1631" dirty="0">
                <a:latin typeface="Times New Roman"/>
                <a:cs typeface="Times New Roman"/>
              </a:rPr>
              <a:t>e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10711" y="3133024"/>
            <a:ext cx="1337605" cy="230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dirty="0">
                <a:latin typeface="Times New Roman"/>
                <a:cs typeface="Times New Roman"/>
              </a:rPr>
              <a:t>I</a:t>
            </a:r>
            <a:r>
              <a:rPr sz="1631" spc="8" dirty="0">
                <a:latin typeface="Times New Roman"/>
                <a:cs typeface="Times New Roman"/>
              </a:rPr>
              <a:t>d</a:t>
            </a:r>
            <a:r>
              <a:rPr sz="1631" spc="4" dirty="0">
                <a:latin typeface="Times New Roman"/>
                <a:cs typeface="Times New Roman"/>
              </a:rPr>
              <a:t>e</a:t>
            </a:r>
            <a:r>
              <a:rPr sz="1631" dirty="0">
                <a:latin typeface="Times New Roman"/>
                <a:cs typeface="Times New Roman"/>
              </a:rPr>
              <a:t>al</a:t>
            </a:r>
            <a:r>
              <a:rPr sz="1631" spc="-13" dirty="0">
                <a:latin typeface="Times New Roman"/>
                <a:cs typeface="Times New Roman"/>
              </a:rPr>
              <a:t>i</a:t>
            </a:r>
            <a:r>
              <a:rPr sz="1631" spc="-23" dirty="0">
                <a:latin typeface="Times New Roman"/>
                <a:cs typeface="Times New Roman"/>
              </a:rPr>
              <a:t>z</a:t>
            </a:r>
            <a:r>
              <a:rPr sz="1631" spc="4" dirty="0">
                <a:latin typeface="Times New Roman"/>
                <a:cs typeface="Times New Roman"/>
              </a:rPr>
              <a:t>e</a:t>
            </a:r>
            <a:r>
              <a:rPr sz="1631" dirty="0">
                <a:latin typeface="Times New Roman"/>
                <a:cs typeface="Times New Roman"/>
              </a:rPr>
              <a:t>d</a:t>
            </a:r>
            <a:r>
              <a:rPr sz="1631" spc="-40" dirty="0">
                <a:latin typeface="Times New Roman"/>
                <a:cs typeface="Times New Roman"/>
              </a:rPr>
              <a:t> </a:t>
            </a:r>
            <a:r>
              <a:rPr sz="1631" spc="-4" dirty="0">
                <a:latin typeface="Times New Roman"/>
                <a:cs typeface="Times New Roman"/>
              </a:rPr>
              <a:t>C</a:t>
            </a:r>
            <a:r>
              <a:rPr sz="1631" spc="8" dirty="0">
                <a:latin typeface="Times New Roman"/>
                <a:cs typeface="Times New Roman"/>
              </a:rPr>
              <a:t>u</a:t>
            </a:r>
            <a:r>
              <a:rPr sz="1631" spc="4" dirty="0">
                <a:latin typeface="Times New Roman"/>
                <a:cs typeface="Times New Roman"/>
              </a:rPr>
              <a:t>r</a:t>
            </a:r>
            <a:r>
              <a:rPr sz="1631" dirty="0">
                <a:latin typeface="Times New Roman"/>
                <a:cs typeface="Times New Roman"/>
              </a:rPr>
              <a:t>ve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80674" y="3693603"/>
            <a:ext cx="469771" cy="230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spc="4" dirty="0">
                <a:latin typeface="Times New Roman"/>
                <a:cs typeface="Times New Roman"/>
              </a:rPr>
              <a:t>T</a:t>
            </a:r>
            <a:r>
              <a:rPr sz="1631" spc="-13" dirty="0">
                <a:latin typeface="Times New Roman"/>
                <a:cs typeface="Times New Roman"/>
              </a:rPr>
              <a:t>i</a:t>
            </a:r>
            <a:r>
              <a:rPr sz="1631" spc="4" dirty="0">
                <a:latin typeface="Times New Roman"/>
                <a:cs typeface="Times New Roman"/>
              </a:rPr>
              <a:t>m</a:t>
            </a:r>
            <a:r>
              <a:rPr sz="1631" dirty="0">
                <a:latin typeface="Times New Roman"/>
                <a:cs typeface="Times New Roman"/>
              </a:rPr>
              <a:t>e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91795" y="3897992"/>
            <a:ext cx="1903043" cy="230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dirty="0">
                <a:latin typeface="Times New Roman"/>
                <a:cs typeface="Times New Roman"/>
              </a:rPr>
              <a:t>S</a:t>
            </a:r>
            <a:r>
              <a:rPr sz="1631" spc="4" dirty="0">
                <a:latin typeface="Times New Roman"/>
                <a:cs typeface="Times New Roman"/>
              </a:rPr>
              <a:t>o</a:t>
            </a:r>
            <a:r>
              <a:rPr sz="1631" spc="-8" dirty="0">
                <a:latin typeface="Times New Roman"/>
                <a:cs typeface="Times New Roman"/>
              </a:rPr>
              <a:t>f</a:t>
            </a:r>
            <a:r>
              <a:rPr sz="1631" spc="8" dirty="0">
                <a:latin typeface="Times New Roman"/>
                <a:cs typeface="Times New Roman"/>
              </a:rPr>
              <a:t>t</a:t>
            </a:r>
            <a:r>
              <a:rPr sz="1631" spc="-23" dirty="0">
                <a:latin typeface="Times New Roman"/>
                <a:cs typeface="Times New Roman"/>
              </a:rPr>
              <a:t>w</a:t>
            </a:r>
            <a:r>
              <a:rPr sz="1631" dirty="0">
                <a:latin typeface="Times New Roman"/>
                <a:cs typeface="Times New Roman"/>
              </a:rPr>
              <a:t>a</a:t>
            </a:r>
            <a:r>
              <a:rPr sz="1631" spc="-26" dirty="0">
                <a:latin typeface="Times New Roman"/>
                <a:cs typeface="Times New Roman"/>
              </a:rPr>
              <a:t>r</a:t>
            </a:r>
            <a:r>
              <a:rPr sz="1631" dirty="0">
                <a:latin typeface="Times New Roman"/>
                <a:cs typeface="Times New Roman"/>
              </a:rPr>
              <a:t>e</a:t>
            </a:r>
            <a:r>
              <a:rPr sz="1631" spc="-26" dirty="0">
                <a:latin typeface="Times New Roman"/>
                <a:cs typeface="Times New Roman"/>
              </a:rPr>
              <a:t> </a:t>
            </a:r>
            <a:r>
              <a:rPr sz="1631" spc="-40" dirty="0">
                <a:latin typeface="Times New Roman"/>
                <a:cs typeface="Times New Roman"/>
              </a:rPr>
              <a:t>f</a:t>
            </a:r>
            <a:r>
              <a:rPr sz="1631" dirty="0">
                <a:latin typeface="Times New Roman"/>
                <a:cs typeface="Times New Roman"/>
              </a:rPr>
              <a:t>ail</a:t>
            </a:r>
            <a:r>
              <a:rPr sz="1631" spc="-8" dirty="0">
                <a:latin typeface="Times New Roman"/>
                <a:cs typeface="Times New Roman"/>
              </a:rPr>
              <a:t>u</a:t>
            </a:r>
            <a:r>
              <a:rPr sz="1631" spc="-13" dirty="0">
                <a:latin typeface="Times New Roman"/>
                <a:cs typeface="Times New Roman"/>
              </a:rPr>
              <a:t>r</a:t>
            </a:r>
            <a:r>
              <a:rPr sz="1631" dirty="0">
                <a:latin typeface="Times New Roman"/>
                <a:cs typeface="Times New Roman"/>
              </a:rPr>
              <a:t>e</a:t>
            </a:r>
            <a:r>
              <a:rPr sz="1631" spc="-26" dirty="0">
                <a:latin typeface="Times New Roman"/>
                <a:cs typeface="Times New Roman"/>
              </a:rPr>
              <a:t> </a:t>
            </a:r>
            <a:r>
              <a:rPr sz="1631" spc="-4" dirty="0">
                <a:latin typeface="Times New Roman"/>
                <a:cs typeface="Times New Roman"/>
              </a:rPr>
              <a:t>c</a:t>
            </a:r>
            <a:r>
              <a:rPr sz="1631" spc="8" dirty="0">
                <a:latin typeface="Times New Roman"/>
                <a:cs typeface="Times New Roman"/>
              </a:rPr>
              <a:t>u</a:t>
            </a:r>
            <a:r>
              <a:rPr sz="1631" spc="4" dirty="0">
                <a:latin typeface="Times New Roman"/>
                <a:cs typeface="Times New Roman"/>
              </a:rPr>
              <a:t>r</a:t>
            </a:r>
            <a:r>
              <a:rPr sz="1631" dirty="0">
                <a:latin typeface="Times New Roman"/>
                <a:cs typeface="Times New Roman"/>
              </a:rPr>
              <a:t>ve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95672" y="4216664"/>
            <a:ext cx="190643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dirty="0">
                <a:latin typeface="Times New Roman"/>
                <a:cs typeface="Times New Roman"/>
              </a:rPr>
              <a:t>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06352" y="4216664"/>
            <a:ext cx="1090372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4" dirty="0">
                <a:latin typeface="Times New Roman"/>
                <a:cs typeface="Times New Roman"/>
              </a:rPr>
              <a:t>A</a:t>
            </a:r>
            <a:r>
              <a:rPr sz="2174" dirty="0">
                <a:latin typeface="Times New Roman"/>
                <a:cs typeface="Times New Roman"/>
              </a:rPr>
              <a:t>l</a:t>
            </a:r>
            <a:r>
              <a:rPr sz="2174" spc="13" dirty="0">
                <a:latin typeface="Times New Roman"/>
                <a:cs typeface="Times New Roman"/>
              </a:rPr>
              <a:t>t</a:t>
            </a:r>
            <a:r>
              <a:rPr sz="2174" spc="-8" dirty="0">
                <a:latin typeface="Times New Roman"/>
                <a:cs typeface="Times New Roman"/>
              </a:rPr>
              <a:t>h</a:t>
            </a:r>
            <a:r>
              <a:rPr sz="2174" spc="-13" dirty="0">
                <a:latin typeface="Times New Roman"/>
                <a:cs typeface="Times New Roman"/>
              </a:rPr>
              <a:t>o</a:t>
            </a:r>
            <a:r>
              <a:rPr sz="2174" spc="8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gh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18696" y="4216664"/>
            <a:ext cx="439187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-8" dirty="0">
                <a:latin typeface="Times New Roman"/>
                <a:cs typeface="Times New Roman"/>
              </a:rPr>
              <a:t>t</a:t>
            </a:r>
            <a:r>
              <a:rPr sz="2174" spc="8" dirty="0">
                <a:latin typeface="Times New Roman"/>
                <a:cs typeface="Times New Roman"/>
              </a:rPr>
              <a:t>h</a:t>
            </a:r>
            <a:r>
              <a:rPr sz="2174" dirty="0">
                <a:latin typeface="Times New Roman"/>
                <a:cs typeface="Times New Roman"/>
              </a:rPr>
              <a:t>e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9302" y="4216664"/>
            <a:ext cx="981841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-8" dirty="0">
                <a:latin typeface="Times New Roman"/>
                <a:cs typeface="Times New Roman"/>
              </a:rPr>
              <a:t>n</a:t>
            </a:r>
            <a:r>
              <a:rPr sz="2174" spc="8" dirty="0">
                <a:latin typeface="Times New Roman"/>
                <a:cs typeface="Times New Roman"/>
              </a:rPr>
              <a:t>du</a:t>
            </a:r>
            <a:r>
              <a:rPr sz="2174" spc="-45" dirty="0">
                <a:latin typeface="Times New Roman"/>
                <a:cs typeface="Times New Roman"/>
              </a:rPr>
              <a:t>s</a:t>
            </a:r>
            <a:r>
              <a:rPr sz="2174" spc="13" dirty="0">
                <a:latin typeface="Times New Roman"/>
                <a:cs typeface="Times New Roman"/>
              </a:rPr>
              <a:t>t</a:t>
            </a:r>
            <a:r>
              <a:rPr sz="2174" spc="4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y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83943" y="4216664"/>
            <a:ext cx="235933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dirty="0">
                <a:latin typeface="Times New Roman"/>
                <a:cs typeface="Times New Roman"/>
              </a:rPr>
              <a:t>is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41527" y="4216664"/>
            <a:ext cx="913354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13" dirty="0">
                <a:solidFill>
                  <a:srgbClr val="BF504D"/>
                </a:solidFill>
                <a:latin typeface="Times New Roman"/>
                <a:cs typeface="Times New Roman"/>
              </a:rPr>
              <a:t>m</a:t>
            </a:r>
            <a:r>
              <a:rPr sz="2174" spc="-13" dirty="0">
                <a:solidFill>
                  <a:srgbClr val="BF504D"/>
                </a:solidFill>
                <a:latin typeface="Times New Roman"/>
                <a:cs typeface="Times New Roman"/>
              </a:rPr>
              <a:t>o</a:t>
            </a:r>
            <a:r>
              <a:rPr sz="2174" spc="13" dirty="0">
                <a:solidFill>
                  <a:srgbClr val="BF504D"/>
                </a:solidFill>
                <a:latin typeface="Times New Roman"/>
                <a:cs typeface="Times New Roman"/>
              </a:rPr>
              <a:t>v</a:t>
            </a:r>
            <a:r>
              <a:rPr sz="2174" spc="-8" dirty="0">
                <a:solidFill>
                  <a:srgbClr val="BF504D"/>
                </a:solidFill>
                <a:latin typeface="Times New Roman"/>
                <a:cs typeface="Times New Roman"/>
              </a:rPr>
              <a:t>i</a:t>
            </a:r>
            <a:r>
              <a:rPr sz="2174" spc="-13" dirty="0">
                <a:solidFill>
                  <a:srgbClr val="BF504D"/>
                </a:solidFill>
                <a:latin typeface="Times New Roman"/>
                <a:cs typeface="Times New Roman"/>
              </a:rPr>
              <a:t>n</a:t>
            </a:r>
            <a:r>
              <a:rPr sz="2174" dirty="0">
                <a:solidFill>
                  <a:srgbClr val="BF504D"/>
                </a:solidFill>
                <a:latin typeface="Times New Roman"/>
                <a:cs typeface="Times New Roman"/>
              </a:rPr>
              <a:t>g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77128" y="4216664"/>
            <a:ext cx="889052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-35" dirty="0">
                <a:solidFill>
                  <a:srgbClr val="BF504D"/>
                </a:solidFill>
                <a:latin typeface="Times New Roman"/>
                <a:cs typeface="Times New Roman"/>
              </a:rPr>
              <a:t>t</a:t>
            </a:r>
            <a:r>
              <a:rPr sz="2174" spc="26" dirty="0">
                <a:solidFill>
                  <a:srgbClr val="BF504D"/>
                </a:solidFill>
                <a:latin typeface="Times New Roman"/>
                <a:cs typeface="Times New Roman"/>
              </a:rPr>
              <a:t>o</a:t>
            </a:r>
            <a:r>
              <a:rPr sz="2174" spc="-31" dirty="0">
                <a:solidFill>
                  <a:srgbClr val="BF504D"/>
                </a:solidFill>
                <a:latin typeface="Times New Roman"/>
                <a:cs typeface="Times New Roman"/>
              </a:rPr>
              <a:t>w</a:t>
            </a:r>
            <a:r>
              <a:rPr sz="2174" spc="-4" dirty="0">
                <a:solidFill>
                  <a:srgbClr val="BF504D"/>
                </a:solidFill>
                <a:latin typeface="Times New Roman"/>
                <a:cs typeface="Times New Roman"/>
              </a:rPr>
              <a:t>a</a:t>
            </a:r>
            <a:r>
              <a:rPr sz="2174" spc="-8" dirty="0">
                <a:solidFill>
                  <a:srgbClr val="BF504D"/>
                </a:solidFill>
                <a:latin typeface="Times New Roman"/>
                <a:cs typeface="Times New Roman"/>
              </a:rPr>
              <a:t>r</a:t>
            </a:r>
            <a:r>
              <a:rPr sz="2174" dirty="0">
                <a:solidFill>
                  <a:srgbClr val="BF504D"/>
                </a:solidFill>
                <a:latin typeface="Times New Roman"/>
                <a:cs typeface="Times New Roman"/>
              </a:rPr>
              <a:t>d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87876" y="4216664"/>
            <a:ext cx="1375094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-17" dirty="0">
                <a:solidFill>
                  <a:srgbClr val="BF504D"/>
                </a:solidFill>
                <a:latin typeface="Times New Roman"/>
                <a:cs typeface="Times New Roman"/>
              </a:rPr>
              <a:t>c</a:t>
            </a:r>
            <a:r>
              <a:rPr sz="2174" spc="-13" dirty="0">
                <a:solidFill>
                  <a:srgbClr val="BF504D"/>
                </a:solidFill>
                <a:latin typeface="Times New Roman"/>
                <a:cs typeface="Times New Roman"/>
              </a:rPr>
              <a:t>o</a:t>
            </a:r>
            <a:r>
              <a:rPr sz="2174" spc="13" dirty="0">
                <a:solidFill>
                  <a:srgbClr val="BF504D"/>
                </a:solidFill>
                <a:latin typeface="Times New Roman"/>
                <a:cs typeface="Times New Roman"/>
              </a:rPr>
              <a:t>m</a:t>
            </a:r>
            <a:r>
              <a:rPr sz="2174" spc="-13" dirty="0">
                <a:solidFill>
                  <a:srgbClr val="BF504D"/>
                </a:solidFill>
                <a:latin typeface="Times New Roman"/>
                <a:cs typeface="Times New Roman"/>
              </a:rPr>
              <a:t>p</a:t>
            </a:r>
            <a:r>
              <a:rPr sz="2174" spc="4" dirty="0">
                <a:solidFill>
                  <a:srgbClr val="BF504D"/>
                </a:solidFill>
                <a:latin typeface="Times New Roman"/>
                <a:cs typeface="Times New Roman"/>
              </a:rPr>
              <a:t>o</a:t>
            </a:r>
            <a:r>
              <a:rPr sz="2174" spc="8" dirty="0">
                <a:solidFill>
                  <a:srgbClr val="BF504D"/>
                </a:solidFill>
                <a:latin typeface="Times New Roman"/>
                <a:cs typeface="Times New Roman"/>
              </a:rPr>
              <a:t>n</a:t>
            </a:r>
            <a:r>
              <a:rPr sz="2174" spc="-4" dirty="0">
                <a:solidFill>
                  <a:srgbClr val="BF504D"/>
                </a:solidFill>
                <a:latin typeface="Times New Roman"/>
                <a:cs typeface="Times New Roman"/>
              </a:rPr>
              <a:t>e</a:t>
            </a:r>
            <a:r>
              <a:rPr sz="2174" spc="-13" dirty="0">
                <a:solidFill>
                  <a:srgbClr val="BF504D"/>
                </a:solidFill>
                <a:latin typeface="Times New Roman"/>
                <a:cs typeface="Times New Roman"/>
              </a:rPr>
              <a:t>n</a:t>
            </a:r>
            <a:r>
              <a:rPr sz="2174" dirty="0">
                <a:solidFill>
                  <a:srgbClr val="BF504D"/>
                </a:solidFill>
                <a:latin typeface="Times New Roman"/>
                <a:cs typeface="Times New Roman"/>
              </a:rPr>
              <a:t>t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84665" y="4216664"/>
            <a:ext cx="748210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8" dirty="0">
                <a:solidFill>
                  <a:srgbClr val="BF504D"/>
                </a:solidFill>
                <a:latin typeface="Times New Roman"/>
                <a:cs typeface="Times New Roman"/>
              </a:rPr>
              <a:t>b</a:t>
            </a:r>
            <a:r>
              <a:rPr sz="2174" spc="-4" dirty="0">
                <a:solidFill>
                  <a:srgbClr val="BF504D"/>
                </a:solidFill>
                <a:latin typeface="Times New Roman"/>
                <a:cs typeface="Times New Roman"/>
              </a:rPr>
              <a:t>a</a:t>
            </a:r>
            <a:r>
              <a:rPr sz="2174" spc="4" dirty="0">
                <a:solidFill>
                  <a:srgbClr val="BF504D"/>
                </a:solidFill>
                <a:latin typeface="Times New Roman"/>
                <a:cs typeface="Times New Roman"/>
              </a:rPr>
              <a:t>s</a:t>
            </a:r>
            <a:r>
              <a:rPr sz="2174" spc="13" dirty="0">
                <a:solidFill>
                  <a:srgbClr val="BF504D"/>
                </a:solidFill>
                <a:latin typeface="Times New Roman"/>
                <a:cs typeface="Times New Roman"/>
              </a:rPr>
              <a:t>e</a:t>
            </a:r>
            <a:r>
              <a:rPr sz="2174" dirty="0">
                <a:solidFill>
                  <a:srgbClr val="BF504D"/>
                </a:solidFill>
                <a:latin typeface="Times New Roman"/>
                <a:cs typeface="Times New Roman"/>
              </a:rPr>
              <a:t>d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6352" y="4514803"/>
            <a:ext cx="6566946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4" dirty="0">
                <a:solidFill>
                  <a:srgbClr val="BF504D"/>
                </a:solidFill>
                <a:latin typeface="Times New Roman"/>
                <a:cs typeface="Times New Roman"/>
              </a:rPr>
              <a:t>co</a:t>
            </a:r>
            <a:r>
              <a:rPr sz="2174" spc="-13" dirty="0">
                <a:solidFill>
                  <a:srgbClr val="BF504D"/>
                </a:solidFill>
                <a:latin typeface="Times New Roman"/>
                <a:cs typeface="Times New Roman"/>
              </a:rPr>
              <a:t>n</a:t>
            </a:r>
            <a:r>
              <a:rPr sz="2174" spc="-17" dirty="0">
                <a:solidFill>
                  <a:srgbClr val="BF504D"/>
                </a:solidFill>
                <a:latin typeface="Times New Roman"/>
                <a:cs typeface="Times New Roman"/>
              </a:rPr>
              <a:t>s</a:t>
            </a:r>
            <a:r>
              <a:rPr sz="2174" spc="8" dirty="0">
                <a:solidFill>
                  <a:srgbClr val="BF504D"/>
                </a:solidFill>
                <a:latin typeface="Times New Roman"/>
                <a:cs typeface="Times New Roman"/>
              </a:rPr>
              <a:t>t</a:t>
            </a:r>
            <a:r>
              <a:rPr sz="2174" spc="-8" dirty="0">
                <a:solidFill>
                  <a:srgbClr val="BF504D"/>
                </a:solidFill>
                <a:latin typeface="Times New Roman"/>
                <a:cs typeface="Times New Roman"/>
              </a:rPr>
              <a:t>r</a:t>
            </a:r>
            <a:r>
              <a:rPr sz="2174" spc="8" dirty="0">
                <a:solidFill>
                  <a:srgbClr val="BF504D"/>
                </a:solidFill>
                <a:latin typeface="Times New Roman"/>
                <a:cs typeface="Times New Roman"/>
              </a:rPr>
              <a:t>u</a:t>
            </a:r>
            <a:r>
              <a:rPr sz="2174" spc="4" dirty="0">
                <a:solidFill>
                  <a:srgbClr val="BF504D"/>
                </a:solidFill>
                <a:latin typeface="Times New Roman"/>
                <a:cs typeface="Times New Roman"/>
              </a:rPr>
              <a:t>c</a:t>
            </a:r>
            <a:r>
              <a:rPr sz="2174" spc="-13" dirty="0">
                <a:solidFill>
                  <a:srgbClr val="BF504D"/>
                </a:solidFill>
                <a:latin typeface="Times New Roman"/>
                <a:cs typeface="Times New Roman"/>
              </a:rPr>
              <a:t>t</a:t>
            </a:r>
            <a:r>
              <a:rPr sz="2174" spc="8" dirty="0">
                <a:solidFill>
                  <a:srgbClr val="BF504D"/>
                </a:solidFill>
                <a:latin typeface="Times New Roman"/>
                <a:cs typeface="Times New Roman"/>
              </a:rPr>
              <a:t>i</a:t>
            </a:r>
            <a:r>
              <a:rPr sz="2174" spc="4" dirty="0">
                <a:solidFill>
                  <a:srgbClr val="BF504D"/>
                </a:solidFill>
                <a:latin typeface="Times New Roman"/>
                <a:cs typeface="Times New Roman"/>
              </a:rPr>
              <a:t>o</a:t>
            </a:r>
            <a:r>
              <a:rPr sz="2174" spc="-13" dirty="0">
                <a:solidFill>
                  <a:srgbClr val="BF504D"/>
                </a:solidFill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,</a:t>
            </a:r>
            <a:r>
              <a:rPr sz="2174" spc="464" dirty="0">
                <a:latin typeface="Times New Roman"/>
                <a:cs typeface="Times New Roman"/>
              </a:rPr>
              <a:t> </a:t>
            </a:r>
            <a:r>
              <a:rPr sz="2174" spc="-4" dirty="0">
                <a:solidFill>
                  <a:srgbClr val="BF504D"/>
                </a:solidFill>
                <a:latin typeface="Times New Roman"/>
                <a:cs typeface="Times New Roman"/>
              </a:rPr>
              <a:t>m</a:t>
            </a:r>
            <a:r>
              <a:rPr sz="2174" spc="4" dirty="0">
                <a:solidFill>
                  <a:srgbClr val="BF504D"/>
                </a:solidFill>
                <a:latin typeface="Times New Roman"/>
                <a:cs typeface="Times New Roman"/>
              </a:rPr>
              <a:t>os</a:t>
            </a:r>
            <a:r>
              <a:rPr sz="2174" dirty="0">
                <a:solidFill>
                  <a:srgbClr val="BF504D"/>
                </a:solidFill>
                <a:latin typeface="Times New Roman"/>
                <a:cs typeface="Times New Roman"/>
              </a:rPr>
              <a:t>t</a:t>
            </a:r>
            <a:r>
              <a:rPr sz="2174" spc="227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174" spc="4" dirty="0">
                <a:solidFill>
                  <a:srgbClr val="BF504D"/>
                </a:solidFill>
                <a:latin typeface="Times New Roman"/>
                <a:cs typeface="Times New Roman"/>
              </a:rPr>
              <a:t>so</a:t>
            </a:r>
            <a:r>
              <a:rPr sz="2174" spc="8" dirty="0">
                <a:solidFill>
                  <a:srgbClr val="BF504D"/>
                </a:solidFill>
                <a:latin typeface="Times New Roman"/>
                <a:cs typeface="Times New Roman"/>
              </a:rPr>
              <a:t>ft</a:t>
            </a:r>
            <a:r>
              <a:rPr sz="2174" spc="-31" dirty="0">
                <a:solidFill>
                  <a:srgbClr val="BF504D"/>
                </a:solidFill>
                <a:latin typeface="Times New Roman"/>
                <a:cs typeface="Times New Roman"/>
              </a:rPr>
              <a:t>w</a:t>
            </a:r>
            <a:r>
              <a:rPr sz="2174" spc="13" dirty="0">
                <a:solidFill>
                  <a:srgbClr val="BF504D"/>
                </a:solidFill>
                <a:latin typeface="Times New Roman"/>
                <a:cs typeface="Times New Roman"/>
              </a:rPr>
              <a:t>a</a:t>
            </a:r>
            <a:r>
              <a:rPr sz="2174" spc="-31" dirty="0">
                <a:solidFill>
                  <a:srgbClr val="BF504D"/>
                </a:solidFill>
                <a:latin typeface="Times New Roman"/>
                <a:cs typeface="Times New Roman"/>
              </a:rPr>
              <a:t>r</a:t>
            </a:r>
            <a:r>
              <a:rPr sz="2174" dirty="0">
                <a:solidFill>
                  <a:srgbClr val="BF504D"/>
                </a:solidFill>
                <a:latin typeface="Times New Roman"/>
                <a:cs typeface="Times New Roman"/>
              </a:rPr>
              <a:t>e</a:t>
            </a:r>
            <a:r>
              <a:rPr sz="2174" spc="466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174" spc="-26" dirty="0">
                <a:latin typeface="Times New Roman"/>
                <a:cs typeface="Times New Roman"/>
              </a:rPr>
              <a:t>c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spc="-31" dirty="0">
                <a:latin typeface="Times New Roman"/>
                <a:cs typeface="Times New Roman"/>
              </a:rPr>
              <a:t>n</a:t>
            </a:r>
            <a:r>
              <a:rPr sz="2174" spc="13" dirty="0">
                <a:latin typeface="Times New Roman"/>
                <a:cs typeface="Times New Roman"/>
              </a:rPr>
              <a:t>t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-8" dirty="0">
                <a:latin typeface="Times New Roman"/>
                <a:cs typeface="Times New Roman"/>
              </a:rPr>
              <a:t>n</a:t>
            </a:r>
            <a:r>
              <a:rPr sz="2174" spc="8" dirty="0">
                <a:latin typeface="Times New Roman"/>
                <a:cs typeface="Times New Roman"/>
              </a:rPr>
              <a:t>u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-68" dirty="0">
                <a:latin typeface="Times New Roman"/>
                <a:cs typeface="Times New Roman"/>
              </a:rPr>
              <a:t> </a:t>
            </a:r>
            <a:r>
              <a:rPr sz="2174" spc="-8" dirty="0">
                <a:latin typeface="Times New Roman"/>
                <a:cs typeface="Times New Roman"/>
              </a:rPr>
              <a:t>t</a:t>
            </a:r>
            <a:r>
              <a:rPr sz="2174" dirty="0">
                <a:latin typeface="Times New Roman"/>
                <a:cs typeface="Times New Roman"/>
              </a:rPr>
              <a:t>o</a:t>
            </a:r>
            <a:r>
              <a:rPr sz="2174" spc="92" dirty="0">
                <a:latin typeface="Times New Roman"/>
                <a:cs typeface="Times New Roman"/>
              </a:rPr>
              <a:t> </a:t>
            </a:r>
            <a:r>
              <a:rPr sz="2174" spc="8" dirty="0">
                <a:latin typeface="Times New Roman"/>
                <a:cs typeface="Times New Roman"/>
              </a:rPr>
              <a:t>b</a:t>
            </a:r>
            <a:r>
              <a:rPr sz="2174" dirty="0">
                <a:latin typeface="Times New Roman"/>
                <a:cs typeface="Times New Roman"/>
              </a:rPr>
              <a:t>e</a:t>
            </a:r>
            <a:r>
              <a:rPr sz="2174" spc="120" dirty="0">
                <a:latin typeface="Times New Roman"/>
                <a:cs typeface="Times New Roman"/>
              </a:rPr>
              <a:t> </a:t>
            </a:r>
            <a:r>
              <a:rPr sz="2174" spc="4" dirty="0">
                <a:solidFill>
                  <a:srgbClr val="BF504D"/>
                </a:solidFill>
                <a:latin typeface="Times New Roman"/>
                <a:cs typeface="Times New Roman"/>
              </a:rPr>
              <a:t>c</a:t>
            </a:r>
            <a:r>
              <a:rPr sz="2174" spc="8" dirty="0">
                <a:solidFill>
                  <a:srgbClr val="BF504D"/>
                </a:solidFill>
                <a:latin typeface="Times New Roman"/>
                <a:cs typeface="Times New Roman"/>
              </a:rPr>
              <a:t>u</a:t>
            </a:r>
            <a:r>
              <a:rPr sz="2174" spc="-40" dirty="0">
                <a:solidFill>
                  <a:srgbClr val="BF504D"/>
                </a:solidFill>
                <a:latin typeface="Times New Roman"/>
                <a:cs typeface="Times New Roman"/>
              </a:rPr>
              <a:t>s</a:t>
            </a:r>
            <a:r>
              <a:rPr sz="2174" spc="-13" dirty="0">
                <a:solidFill>
                  <a:srgbClr val="BF504D"/>
                </a:solidFill>
                <a:latin typeface="Times New Roman"/>
                <a:cs typeface="Times New Roman"/>
              </a:rPr>
              <a:t>t</a:t>
            </a:r>
            <a:r>
              <a:rPr sz="2174" spc="4" dirty="0">
                <a:solidFill>
                  <a:srgbClr val="BF504D"/>
                </a:solidFill>
                <a:latin typeface="Times New Roman"/>
                <a:cs typeface="Times New Roman"/>
              </a:rPr>
              <a:t>o</a:t>
            </a:r>
            <a:r>
              <a:rPr sz="2174" dirty="0">
                <a:solidFill>
                  <a:srgbClr val="BF504D"/>
                </a:solidFill>
                <a:latin typeface="Times New Roman"/>
                <a:cs typeface="Times New Roman"/>
              </a:rPr>
              <a:t>m</a:t>
            </a:r>
            <a:r>
              <a:rPr sz="2174" spc="250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174" spc="8" dirty="0">
                <a:solidFill>
                  <a:srgbClr val="BF504D"/>
                </a:solidFill>
                <a:latin typeface="Times New Roman"/>
                <a:cs typeface="Times New Roman"/>
              </a:rPr>
              <a:t>b</a:t>
            </a:r>
            <a:r>
              <a:rPr sz="2174" spc="-13" dirty="0">
                <a:solidFill>
                  <a:srgbClr val="BF504D"/>
                </a:solidFill>
                <a:latin typeface="Times New Roman"/>
                <a:cs typeface="Times New Roman"/>
              </a:rPr>
              <a:t>u</a:t>
            </a:r>
            <a:r>
              <a:rPr sz="2174" spc="8" dirty="0">
                <a:solidFill>
                  <a:srgbClr val="BF504D"/>
                </a:solidFill>
                <a:latin typeface="Times New Roman"/>
                <a:cs typeface="Times New Roman"/>
              </a:rPr>
              <a:t>i</a:t>
            </a:r>
            <a:r>
              <a:rPr sz="2174" spc="-8" dirty="0">
                <a:solidFill>
                  <a:srgbClr val="BF504D"/>
                </a:solidFill>
                <a:latin typeface="Times New Roman"/>
                <a:cs typeface="Times New Roman"/>
              </a:rPr>
              <a:t>l</a:t>
            </a:r>
            <a:r>
              <a:rPr sz="2174" dirty="0">
                <a:solidFill>
                  <a:srgbClr val="BF504D"/>
                </a:solidFill>
                <a:latin typeface="Times New Roman"/>
                <a:cs typeface="Times New Roman"/>
              </a:rPr>
              <a:t>t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 rot="16200000">
            <a:off x="2788832" y="2453836"/>
            <a:ext cx="1047584" cy="2232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spc="-43" dirty="0">
                <a:latin typeface="Times New Roman"/>
                <a:cs typeface="Times New Roman"/>
              </a:rPr>
              <a:t>F</a:t>
            </a:r>
            <a:r>
              <a:rPr sz="1631" dirty="0">
                <a:latin typeface="Times New Roman"/>
                <a:cs typeface="Times New Roman"/>
              </a:rPr>
              <a:t>ail</a:t>
            </a:r>
            <a:r>
              <a:rPr sz="1631" spc="-8" dirty="0">
                <a:latin typeface="Times New Roman"/>
                <a:cs typeface="Times New Roman"/>
              </a:rPr>
              <a:t>u</a:t>
            </a:r>
            <a:r>
              <a:rPr sz="1631" spc="-13" dirty="0">
                <a:latin typeface="Times New Roman"/>
                <a:cs typeface="Times New Roman"/>
              </a:rPr>
              <a:t>r</a:t>
            </a:r>
            <a:r>
              <a:rPr sz="1631" dirty="0">
                <a:latin typeface="Times New Roman"/>
                <a:cs typeface="Times New Roman"/>
              </a:rPr>
              <a:t>e</a:t>
            </a:r>
            <a:r>
              <a:rPr sz="1631" spc="-15" dirty="0">
                <a:latin typeface="Times New Roman"/>
                <a:cs typeface="Times New Roman"/>
              </a:rPr>
              <a:t> </a:t>
            </a:r>
            <a:r>
              <a:rPr sz="1631" spc="-4" dirty="0">
                <a:latin typeface="Times New Roman"/>
                <a:cs typeface="Times New Roman"/>
              </a:rPr>
              <a:t>R</a:t>
            </a:r>
            <a:r>
              <a:rPr sz="1631" dirty="0">
                <a:latin typeface="Times New Roman"/>
                <a:cs typeface="Times New Roman"/>
              </a:rPr>
              <a:t>a</a:t>
            </a:r>
            <a:r>
              <a:rPr sz="1631" spc="-23" dirty="0">
                <a:latin typeface="Times New Roman"/>
                <a:cs typeface="Times New Roman"/>
              </a:rPr>
              <a:t>t</a:t>
            </a:r>
            <a:r>
              <a:rPr sz="1631" dirty="0">
                <a:latin typeface="Times New Roman"/>
                <a:cs typeface="Times New Roman"/>
              </a:rPr>
              <a:t>e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24344" y="1020185"/>
            <a:ext cx="7939630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461BEB7B-FFC4-6C4C-84E3-03CB5A457FD5}"/>
              </a:ext>
            </a:extLst>
          </p:cNvPr>
          <p:cNvSpPr txBox="1">
            <a:spLocks/>
          </p:cNvSpPr>
          <p:nvPr/>
        </p:nvSpPr>
        <p:spPr>
          <a:xfrm>
            <a:off x="2538584" y="6524014"/>
            <a:ext cx="8906195" cy="330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sz="1268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087" dirty="0"/>
          </a:p>
        </p:txBody>
      </p:sp>
    </p:spTree>
    <p:extLst>
      <p:ext uri="{BB962C8B-B14F-4D97-AF65-F5344CB8AC3E}">
        <p14:creationId xmlns:p14="http://schemas.microsoft.com/office/powerpoint/2010/main" val="4082432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object 90"/>
          <p:cNvSpPr/>
          <p:nvPr/>
        </p:nvSpPr>
        <p:spPr>
          <a:xfrm>
            <a:off x="2330263" y="127690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2342926" y="1827680"/>
            <a:ext cx="453434" cy="67235"/>
          </a:xfrm>
          <a:custGeom>
            <a:avLst/>
            <a:gdLst/>
            <a:ahLst/>
            <a:cxnLst/>
            <a:rect l="l" t="t" r="r" b="b"/>
            <a:pathLst>
              <a:path w="513892" h="76200">
                <a:moveTo>
                  <a:pt x="513892" y="76"/>
                </a:moveTo>
                <a:lnTo>
                  <a:pt x="0" y="76"/>
                </a:lnTo>
                <a:lnTo>
                  <a:pt x="0" y="76200"/>
                </a:lnTo>
                <a:lnTo>
                  <a:pt x="513892" y="76200"/>
                </a:lnTo>
                <a:lnTo>
                  <a:pt x="513892" y="76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2342926" y="1894914"/>
            <a:ext cx="453434" cy="224566"/>
          </a:xfrm>
          <a:custGeom>
            <a:avLst/>
            <a:gdLst/>
            <a:ahLst/>
            <a:cxnLst/>
            <a:rect l="l" t="t" r="r" b="b"/>
            <a:pathLst>
              <a:path w="513892" h="254508">
                <a:moveTo>
                  <a:pt x="0" y="254508"/>
                </a:moveTo>
                <a:lnTo>
                  <a:pt x="513892" y="254508"/>
                </a:lnTo>
                <a:lnTo>
                  <a:pt x="513892" y="0"/>
                </a:lnTo>
                <a:lnTo>
                  <a:pt x="0" y="0"/>
                </a:lnTo>
                <a:lnTo>
                  <a:pt x="0" y="254508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2342926" y="2119548"/>
            <a:ext cx="453434" cy="200629"/>
          </a:xfrm>
          <a:custGeom>
            <a:avLst/>
            <a:gdLst/>
            <a:ahLst/>
            <a:cxnLst/>
            <a:rect l="l" t="t" r="r" b="b"/>
            <a:pathLst>
              <a:path w="513892" h="227380">
                <a:moveTo>
                  <a:pt x="0" y="227380"/>
                </a:moveTo>
                <a:lnTo>
                  <a:pt x="513892" y="227380"/>
                </a:lnTo>
                <a:lnTo>
                  <a:pt x="513892" y="0"/>
                </a:lnTo>
                <a:lnTo>
                  <a:pt x="0" y="0"/>
                </a:lnTo>
                <a:lnTo>
                  <a:pt x="0" y="22738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2805729" y="2255633"/>
            <a:ext cx="3487046" cy="64545"/>
          </a:xfrm>
          <a:custGeom>
            <a:avLst/>
            <a:gdLst/>
            <a:ahLst/>
            <a:cxnLst/>
            <a:rect l="l" t="t" r="r" b="b"/>
            <a:pathLst>
              <a:path w="3951986" h="73151">
                <a:moveTo>
                  <a:pt x="0" y="73151"/>
                </a:moveTo>
                <a:lnTo>
                  <a:pt x="3951986" y="73151"/>
                </a:lnTo>
                <a:lnTo>
                  <a:pt x="3951986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2805729" y="1827680"/>
            <a:ext cx="3487046" cy="67235"/>
          </a:xfrm>
          <a:custGeom>
            <a:avLst/>
            <a:gdLst/>
            <a:ahLst/>
            <a:cxnLst/>
            <a:rect l="l" t="t" r="r" b="b"/>
            <a:pathLst>
              <a:path w="3951986" h="76200">
                <a:moveTo>
                  <a:pt x="3951986" y="76"/>
                </a:moveTo>
                <a:lnTo>
                  <a:pt x="0" y="76"/>
                </a:lnTo>
                <a:lnTo>
                  <a:pt x="0" y="76200"/>
                </a:lnTo>
                <a:lnTo>
                  <a:pt x="3951986" y="76200"/>
                </a:lnTo>
                <a:lnTo>
                  <a:pt x="3951986" y="76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2805729" y="1894914"/>
            <a:ext cx="3487046" cy="205740"/>
          </a:xfrm>
          <a:custGeom>
            <a:avLst/>
            <a:gdLst/>
            <a:ahLst/>
            <a:cxnLst/>
            <a:rect l="l" t="t" r="r" b="b"/>
            <a:pathLst>
              <a:path w="3951986" h="233172">
                <a:moveTo>
                  <a:pt x="0" y="233172"/>
                </a:moveTo>
                <a:lnTo>
                  <a:pt x="3951986" y="233172"/>
                </a:lnTo>
                <a:lnTo>
                  <a:pt x="3951986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2805729" y="2100722"/>
            <a:ext cx="3487046" cy="154909"/>
          </a:xfrm>
          <a:custGeom>
            <a:avLst/>
            <a:gdLst/>
            <a:ahLst/>
            <a:cxnLst/>
            <a:rect l="l" t="t" r="r" b="b"/>
            <a:pathLst>
              <a:path w="3951986" h="175564">
                <a:moveTo>
                  <a:pt x="0" y="175564"/>
                </a:moveTo>
                <a:lnTo>
                  <a:pt x="3951986" y="175564"/>
                </a:lnTo>
                <a:lnTo>
                  <a:pt x="3951986" y="0"/>
                </a:lnTo>
                <a:lnTo>
                  <a:pt x="0" y="0"/>
                </a:lnTo>
                <a:lnTo>
                  <a:pt x="0" y="175564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6302301" y="2255633"/>
            <a:ext cx="3613785" cy="64545"/>
          </a:xfrm>
          <a:custGeom>
            <a:avLst/>
            <a:gdLst/>
            <a:ahLst/>
            <a:cxnLst/>
            <a:rect l="l" t="t" r="r" b="b"/>
            <a:pathLst>
              <a:path w="4095623" h="73151">
                <a:moveTo>
                  <a:pt x="0" y="73151"/>
                </a:moveTo>
                <a:lnTo>
                  <a:pt x="4095623" y="73151"/>
                </a:lnTo>
                <a:lnTo>
                  <a:pt x="4095623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6302301" y="1827680"/>
            <a:ext cx="3613785" cy="67235"/>
          </a:xfrm>
          <a:custGeom>
            <a:avLst/>
            <a:gdLst/>
            <a:ahLst/>
            <a:cxnLst/>
            <a:rect l="l" t="t" r="r" b="b"/>
            <a:pathLst>
              <a:path w="4095623" h="76200">
                <a:moveTo>
                  <a:pt x="4095623" y="76"/>
                </a:moveTo>
                <a:lnTo>
                  <a:pt x="0" y="76"/>
                </a:lnTo>
                <a:lnTo>
                  <a:pt x="0" y="76200"/>
                </a:lnTo>
                <a:lnTo>
                  <a:pt x="4095623" y="76200"/>
                </a:lnTo>
                <a:lnTo>
                  <a:pt x="4095623" y="76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6302301" y="1894914"/>
            <a:ext cx="3613785" cy="205740"/>
          </a:xfrm>
          <a:custGeom>
            <a:avLst/>
            <a:gdLst/>
            <a:ahLst/>
            <a:cxnLst/>
            <a:rect l="l" t="t" r="r" b="b"/>
            <a:pathLst>
              <a:path w="4095623" h="233172">
                <a:moveTo>
                  <a:pt x="0" y="233172"/>
                </a:moveTo>
                <a:lnTo>
                  <a:pt x="4095623" y="233172"/>
                </a:lnTo>
                <a:lnTo>
                  <a:pt x="4095623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6302301" y="2100722"/>
            <a:ext cx="3613785" cy="154909"/>
          </a:xfrm>
          <a:custGeom>
            <a:avLst/>
            <a:gdLst/>
            <a:ahLst/>
            <a:cxnLst/>
            <a:rect l="l" t="t" r="r" b="b"/>
            <a:pathLst>
              <a:path w="4095623" h="175564">
                <a:moveTo>
                  <a:pt x="0" y="175564"/>
                </a:moveTo>
                <a:lnTo>
                  <a:pt x="4095623" y="175564"/>
                </a:lnTo>
                <a:lnTo>
                  <a:pt x="4095623" y="0"/>
                </a:lnTo>
                <a:lnTo>
                  <a:pt x="0" y="0"/>
                </a:lnTo>
                <a:lnTo>
                  <a:pt x="0" y="175564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2342926" y="1801569"/>
            <a:ext cx="453434" cy="25324"/>
          </a:xfrm>
          <a:custGeom>
            <a:avLst/>
            <a:gdLst/>
            <a:ahLst/>
            <a:cxnLst/>
            <a:rect l="l" t="t" r="r" b="b"/>
            <a:pathLst>
              <a:path w="513892" h="28701">
                <a:moveTo>
                  <a:pt x="0" y="28701"/>
                </a:moveTo>
                <a:lnTo>
                  <a:pt x="513892" y="28701"/>
                </a:lnTo>
                <a:lnTo>
                  <a:pt x="51389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2342926" y="1825775"/>
            <a:ext cx="453434" cy="2465"/>
          </a:xfrm>
          <a:custGeom>
            <a:avLst/>
            <a:gdLst/>
            <a:ahLst/>
            <a:cxnLst/>
            <a:rect l="l" t="t" r="r" b="b"/>
            <a:pathLst>
              <a:path w="513892" h="2794">
                <a:moveTo>
                  <a:pt x="0" y="2794"/>
                </a:moveTo>
                <a:lnTo>
                  <a:pt x="513892" y="2794"/>
                </a:lnTo>
                <a:lnTo>
                  <a:pt x="513892" y="0"/>
                </a:lnTo>
                <a:lnTo>
                  <a:pt x="0" y="0"/>
                </a:lnTo>
                <a:lnTo>
                  <a:pt x="0" y="2794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2805729" y="1827007"/>
            <a:ext cx="14791" cy="0"/>
          </a:xfrm>
          <a:custGeom>
            <a:avLst/>
            <a:gdLst/>
            <a:ahLst/>
            <a:cxnLst/>
            <a:rect l="l" t="t" r="r" b="b"/>
            <a:pathLst>
              <a:path w="16763">
                <a:moveTo>
                  <a:pt x="0" y="0"/>
                </a:moveTo>
                <a:lnTo>
                  <a:pt x="16763" y="0"/>
                </a:lnTo>
              </a:path>
            </a:pathLst>
          </a:custGeom>
          <a:ln w="2794">
            <a:solidFill>
              <a:srgbClr val="CCCC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2796316" y="1814231"/>
            <a:ext cx="24204" cy="0"/>
          </a:xfrm>
          <a:custGeom>
            <a:avLst/>
            <a:gdLst/>
            <a:ahLst/>
            <a:cxnLst/>
            <a:rect l="l" t="t" r="r" b="b"/>
            <a:pathLst>
              <a:path w="27431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87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2820520" y="1801569"/>
            <a:ext cx="3472255" cy="25324"/>
          </a:xfrm>
          <a:custGeom>
            <a:avLst/>
            <a:gdLst/>
            <a:ahLst/>
            <a:cxnLst/>
            <a:rect l="l" t="t" r="r" b="b"/>
            <a:pathLst>
              <a:path w="3935222" h="28701">
                <a:moveTo>
                  <a:pt x="0" y="28701"/>
                </a:moveTo>
                <a:lnTo>
                  <a:pt x="3935222" y="28701"/>
                </a:lnTo>
                <a:lnTo>
                  <a:pt x="393522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2820520" y="1825775"/>
            <a:ext cx="3472255" cy="2465"/>
          </a:xfrm>
          <a:custGeom>
            <a:avLst/>
            <a:gdLst/>
            <a:ahLst/>
            <a:cxnLst/>
            <a:rect l="l" t="t" r="r" b="b"/>
            <a:pathLst>
              <a:path w="3935222" h="2794">
                <a:moveTo>
                  <a:pt x="0" y="2794"/>
                </a:moveTo>
                <a:lnTo>
                  <a:pt x="3935222" y="2794"/>
                </a:lnTo>
                <a:lnTo>
                  <a:pt x="3935222" y="0"/>
                </a:lnTo>
                <a:lnTo>
                  <a:pt x="0" y="0"/>
                </a:lnTo>
                <a:lnTo>
                  <a:pt x="0" y="2794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6302301" y="1827007"/>
            <a:ext cx="14791" cy="0"/>
          </a:xfrm>
          <a:custGeom>
            <a:avLst/>
            <a:gdLst/>
            <a:ahLst/>
            <a:cxnLst/>
            <a:rect l="l" t="t" r="r" b="b"/>
            <a:pathLst>
              <a:path w="16763">
                <a:moveTo>
                  <a:pt x="0" y="0"/>
                </a:moveTo>
                <a:lnTo>
                  <a:pt x="16763" y="0"/>
                </a:lnTo>
              </a:path>
            </a:pathLst>
          </a:custGeom>
          <a:ln w="2794">
            <a:solidFill>
              <a:srgbClr val="CCCC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6292887" y="1814231"/>
            <a:ext cx="24205" cy="0"/>
          </a:xfrm>
          <a:custGeom>
            <a:avLst/>
            <a:gdLst/>
            <a:ahLst/>
            <a:cxnLst/>
            <a:rect l="l" t="t" r="r" b="b"/>
            <a:pathLst>
              <a:path w="27432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87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6317092" y="1801569"/>
            <a:ext cx="3600337" cy="25324"/>
          </a:xfrm>
          <a:custGeom>
            <a:avLst/>
            <a:gdLst/>
            <a:ahLst/>
            <a:cxnLst/>
            <a:rect l="l" t="t" r="r" b="b"/>
            <a:pathLst>
              <a:path w="4080382" h="28701">
                <a:moveTo>
                  <a:pt x="0" y="28701"/>
                </a:moveTo>
                <a:lnTo>
                  <a:pt x="4080382" y="28701"/>
                </a:lnTo>
                <a:lnTo>
                  <a:pt x="408038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6317092" y="1825775"/>
            <a:ext cx="3600337" cy="2465"/>
          </a:xfrm>
          <a:custGeom>
            <a:avLst/>
            <a:gdLst/>
            <a:ahLst/>
            <a:cxnLst/>
            <a:rect l="l" t="t" r="r" b="b"/>
            <a:pathLst>
              <a:path w="4080382" h="2794">
                <a:moveTo>
                  <a:pt x="0" y="2794"/>
                </a:moveTo>
                <a:lnTo>
                  <a:pt x="4080382" y="2794"/>
                </a:lnTo>
                <a:lnTo>
                  <a:pt x="4080382" y="0"/>
                </a:lnTo>
                <a:lnTo>
                  <a:pt x="0" y="0"/>
                </a:lnTo>
                <a:lnTo>
                  <a:pt x="0" y="2794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2342926" y="2324884"/>
            <a:ext cx="453434" cy="0"/>
          </a:xfrm>
          <a:custGeom>
            <a:avLst/>
            <a:gdLst/>
            <a:ahLst/>
            <a:cxnLst/>
            <a:rect l="l" t="t" r="r" b="b"/>
            <a:pathLst>
              <a:path w="513892">
                <a:moveTo>
                  <a:pt x="0" y="0"/>
                </a:moveTo>
                <a:lnTo>
                  <a:pt x="513892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2805729" y="2324884"/>
            <a:ext cx="3487046" cy="0"/>
          </a:xfrm>
          <a:custGeom>
            <a:avLst/>
            <a:gdLst/>
            <a:ahLst/>
            <a:cxnLst/>
            <a:rect l="l" t="t" r="r" b="b"/>
            <a:pathLst>
              <a:path w="3951986">
                <a:moveTo>
                  <a:pt x="0" y="0"/>
                </a:moveTo>
                <a:lnTo>
                  <a:pt x="3951986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6302300" y="2324884"/>
            <a:ext cx="3615129" cy="0"/>
          </a:xfrm>
          <a:custGeom>
            <a:avLst/>
            <a:gdLst/>
            <a:ahLst/>
            <a:cxnLst/>
            <a:rect l="l" t="t" r="r" b="b"/>
            <a:pathLst>
              <a:path w="4097146">
                <a:moveTo>
                  <a:pt x="0" y="0"/>
                </a:moveTo>
                <a:lnTo>
                  <a:pt x="4097146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2342926" y="2774016"/>
            <a:ext cx="453434" cy="0"/>
          </a:xfrm>
          <a:custGeom>
            <a:avLst/>
            <a:gdLst/>
            <a:ahLst/>
            <a:cxnLst/>
            <a:rect l="l" t="t" r="r" b="b"/>
            <a:pathLst>
              <a:path w="513892">
                <a:moveTo>
                  <a:pt x="0" y="0"/>
                </a:moveTo>
                <a:lnTo>
                  <a:pt x="513892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2805729" y="2774016"/>
            <a:ext cx="3487046" cy="0"/>
          </a:xfrm>
          <a:custGeom>
            <a:avLst/>
            <a:gdLst/>
            <a:ahLst/>
            <a:cxnLst/>
            <a:rect l="l" t="t" r="r" b="b"/>
            <a:pathLst>
              <a:path w="3951986">
                <a:moveTo>
                  <a:pt x="0" y="0"/>
                </a:moveTo>
                <a:lnTo>
                  <a:pt x="3951986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6302300" y="2774016"/>
            <a:ext cx="3615129" cy="0"/>
          </a:xfrm>
          <a:custGeom>
            <a:avLst/>
            <a:gdLst/>
            <a:ahLst/>
            <a:cxnLst/>
            <a:rect l="l" t="t" r="r" b="b"/>
            <a:pathLst>
              <a:path w="4097146">
                <a:moveTo>
                  <a:pt x="0" y="0"/>
                </a:moveTo>
                <a:lnTo>
                  <a:pt x="4097146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2342926" y="3221803"/>
            <a:ext cx="453434" cy="0"/>
          </a:xfrm>
          <a:custGeom>
            <a:avLst/>
            <a:gdLst/>
            <a:ahLst/>
            <a:cxnLst/>
            <a:rect l="l" t="t" r="r" b="b"/>
            <a:pathLst>
              <a:path w="513892">
                <a:moveTo>
                  <a:pt x="0" y="0"/>
                </a:moveTo>
                <a:lnTo>
                  <a:pt x="513892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2805729" y="3221803"/>
            <a:ext cx="3487046" cy="0"/>
          </a:xfrm>
          <a:custGeom>
            <a:avLst/>
            <a:gdLst/>
            <a:ahLst/>
            <a:cxnLst/>
            <a:rect l="l" t="t" r="r" b="b"/>
            <a:pathLst>
              <a:path w="3951986">
                <a:moveTo>
                  <a:pt x="0" y="0"/>
                </a:moveTo>
                <a:lnTo>
                  <a:pt x="3951986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6302300" y="3221803"/>
            <a:ext cx="3615129" cy="0"/>
          </a:xfrm>
          <a:custGeom>
            <a:avLst/>
            <a:gdLst/>
            <a:ahLst/>
            <a:cxnLst/>
            <a:rect l="l" t="t" r="r" b="b"/>
            <a:pathLst>
              <a:path w="4097146">
                <a:moveTo>
                  <a:pt x="0" y="0"/>
                </a:moveTo>
                <a:lnTo>
                  <a:pt x="4097146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2342926" y="3669814"/>
            <a:ext cx="453434" cy="0"/>
          </a:xfrm>
          <a:custGeom>
            <a:avLst/>
            <a:gdLst/>
            <a:ahLst/>
            <a:cxnLst/>
            <a:rect l="l" t="t" r="r" b="b"/>
            <a:pathLst>
              <a:path w="513892">
                <a:moveTo>
                  <a:pt x="0" y="0"/>
                </a:moveTo>
                <a:lnTo>
                  <a:pt x="513892" y="0"/>
                </a:lnTo>
              </a:path>
            </a:pathLst>
          </a:custGeom>
          <a:ln w="119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2805729" y="3669814"/>
            <a:ext cx="3487046" cy="0"/>
          </a:xfrm>
          <a:custGeom>
            <a:avLst/>
            <a:gdLst/>
            <a:ahLst/>
            <a:cxnLst/>
            <a:rect l="l" t="t" r="r" b="b"/>
            <a:pathLst>
              <a:path w="3951986">
                <a:moveTo>
                  <a:pt x="0" y="0"/>
                </a:moveTo>
                <a:lnTo>
                  <a:pt x="3951986" y="0"/>
                </a:lnTo>
              </a:path>
            </a:pathLst>
          </a:custGeom>
          <a:ln w="119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1" name="object 71"/>
          <p:cNvSpPr/>
          <p:nvPr/>
        </p:nvSpPr>
        <p:spPr>
          <a:xfrm>
            <a:off x="6302300" y="3669814"/>
            <a:ext cx="3615129" cy="0"/>
          </a:xfrm>
          <a:custGeom>
            <a:avLst/>
            <a:gdLst/>
            <a:ahLst/>
            <a:cxnLst/>
            <a:rect l="l" t="t" r="r" b="b"/>
            <a:pathLst>
              <a:path w="4097146">
                <a:moveTo>
                  <a:pt x="0" y="0"/>
                </a:moveTo>
                <a:lnTo>
                  <a:pt x="4097146" y="0"/>
                </a:lnTo>
              </a:path>
            </a:pathLst>
          </a:custGeom>
          <a:ln w="119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2" name="object 72"/>
          <p:cNvSpPr/>
          <p:nvPr/>
        </p:nvSpPr>
        <p:spPr>
          <a:xfrm>
            <a:off x="2342926" y="4117601"/>
            <a:ext cx="453434" cy="0"/>
          </a:xfrm>
          <a:custGeom>
            <a:avLst/>
            <a:gdLst/>
            <a:ahLst/>
            <a:cxnLst/>
            <a:rect l="l" t="t" r="r" b="b"/>
            <a:pathLst>
              <a:path w="513892">
                <a:moveTo>
                  <a:pt x="0" y="0"/>
                </a:moveTo>
                <a:lnTo>
                  <a:pt x="513892" y="0"/>
                </a:lnTo>
              </a:path>
            </a:pathLst>
          </a:custGeom>
          <a:ln w="119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3" name="object 73"/>
          <p:cNvSpPr/>
          <p:nvPr/>
        </p:nvSpPr>
        <p:spPr>
          <a:xfrm>
            <a:off x="2805729" y="4117601"/>
            <a:ext cx="3487046" cy="0"/>
          </a:xfrm>
          <a:custGeom>
            <a:avLst/>
            <a:gdLst/>
            <a:ahLst/>
            <a:cxnLst/>
            <a:rect l="l" t="t" r="r" b="b"/>
            <a:pathLst>
              <a:path w="3951986">
                <a:moveTo>
                  <a:pt x="0" y="0"/>
                </a:moveTo>
                <a:lnTo>
                  <a:pt x="3951986" y="0"/>
                </a:lnTo>
              </a:path>
            </a:pathLst>
          </a:custGeom>
          <a:ln w="119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4" name="object 74"/>
          <p:cNvSpPr/>
          <p:nvPr/>
        </p:nvSpPr>
        <p:spPr>
          <a:xfrm>
            <a:off x="6302300" y="4117601"/>
            <a:ext cx="3615129" cy="0"/>
          </a:xfrm>
          <a:custGeom>
            <a:avLst/>
            <a:gdLst/>
            <a:ahLst/>
            <a:cxnLst/>
            <a:rect l="l" t="t" r="r" b="b"/>
            <a:pathLst>
              <a:path w="4097146">
                <a:moveTo>
                  <a:pt x="0" y="0"/>
                </a:moveTo>
                <a:lnTo>
                  <a:pt x="4097146" y="0"/>
                </a:lnTo>
              </a:path>
            </a:pathLst>
          </a:custGeom>
          <a:ln w="119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5" name="object 75"/>
          <p:cNvSpPr/>
          <p:nvPr/>
        </p:nvSpPr>
        <p:spPr>
          <a:xfrm>
            <a:off x="2342926" y="4565389"/>
            <a:ext cx="453434" cy="0"/>
          </a:xfrm>
          <a:custGeom>
            <a:avLst/>
            <a:gdLst/>
            <a:ahLst/>
            <a:cxnLst/>
            <a:rect l="l" t="t" r="r" b="b"/>
            <a:pathLst>
              <a:path w="513892">
                <a:moveTo>
                  <a:pt x="0" y="0"/>
                </a:moveTo>
                <a:lnTo>
                  <a:pt x="513892" y="0"/>
                </a:lnTo>
              </a:path>
            </a:pathLst>
          </a:custGeom>
          <a:ln w="119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6" name="object 76"/>
          <p:cNvSpPr/>
          <p:nvPr/>
        </p:nvSpPr>
        <p:spPr>
          <a:xfrm>
            <a:off x="2805729" y="4565389"/>
            <a:ext cx="3487046" cy="0"/>
          </a:xfrm>
          <a:custGeom>
            <a:avLst/>
            <a:gdLst/>
            <a:ahLst/>
            <a:cxnLst/>
            <a:rect l="l" t="t" r="r" b="b"/>
            <a:pathLst>
              <a:path w="3951986">
                <a:moveTo>
                  <a:pt x="0" y="0"/>
                </a:moveTo>
                <a:lnTo>
                  <a:pt x="3951986" y="0"/>
                </a:lnTo>
              </a:path>
            </a:pathLst>
          </a:custGeom>
          <a:ln w="119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7" name="object 77"/>
          <p:cNvSpPr/>
          <p:nvPr/>
        </p:nvSpPr>
        <p:spPr>
          <a:xfrm>
            <a:off x="6302300" y="4565389"/>
            <a:ext cx="3615129" cy="0"/>
          </a:xfrm>
          <a:custGeom>
            <a:avLst/>
            <a:gdLst/>
            <a:ahLst/>
            <a:cxnLst/>
            <a:rect l="l" t="t" r="r" b="b"/>
            <a:pathLst>
              <a:path w="4097146">
                <a:moveTo>
                  <a:pt x="0" y="0"/>
                </a:moveTo>
                <a:lnTo>
                  <a:pt x="4097146" y="0"/>
                </a:lnTo>
              </a:path>
            </a:pathLst>
          </a:custGeom>
          <a:ln w="119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8" name="object 78"/>
          <p:cNvSpPr/>
          <p:nvPr/>
        </p:nvSpPr>
        <p:spPr>
          <a:xfrm>
            <a:off x="2342926" y="5107641"/>
            <a:ext cx="453434" cy="0"/>
          </a:xfrm>
          <a:custGeom>
            <a:avLst/>
            <a:gdLst/>
            <a:ahLst/>
            <a:cxnLst/>
            <a:rect l="l" t="t" r="r" b="b"/>
            <a:pathLst>
              <a:path w="513892">
                <a:moveTo>
                  <a:pt x="0" y="0"/>
                </a:moveTo>
                <a:lnTo>
                  <a:pt x="513892" y="0"/>
                </a:lnTo>
              </a:path>
            </a:pathLst>
          </a:custGeom>
          <a:ln w="119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9" name="object 79"/>
          <p:cNvSpPr/>
          <p:nvPr/>
        </p:nvSpPr>
        <p:spPr>
          <a:xfrm>
            <a:off x="2805729" y="5107641"/>
            <a:ext cx="3487046" cy="0"/>
          </a:xfrm>
          <a:custGeom>
            <a:avLst/>
            <a:gdLst/>
            <a:ahLst/>
            <a:cxnLst/>
            <a:rect l="l" t="t" r="r" b="b"/>
            <a:pathLst>
              <a:path w="3951986">
                <a:moveTo>
                  <a:pt x="0" y="0"/>
                </a:moveTo>
                <a:lnTo>
                  <a:pt x="3951986" y="0"/>
                </a:lnTo>
              </a:path>
            </a:pathLst>
          </a:custGeom>
          <a:ln w="119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80" name="object 80"/>
          <p:cNvSpPr/>
          <p:nvPr/>
        </p:nvSpPr>
        <p:spPr>
          <a:xfrm>
            <a:off x="6302300" y="5107641"/>
            <a:ext cx="3615129" cy="0"/>
          </a:xfrm>
          <a:custGeom>
            <a:avLst/>
            <a:gdLst/>
            <a:ahLst/>
            <a:cxnLst/>
            <a:rect l="l" t="t" r="r" b="b"/>
            <a:pathLst>
              <a:path w="4097146">
                <a:moveTo>
                  <a:pt x="0" y="0"/>
                </a:moveTo>
                <a:lnTo>
                  <a:pt x="4097146" y="0"/>
                </a:lnTo>
              </a:path>
            </a:pathLst>
          </a:custGeom>
          <a:ln w="119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81" name="object 81"/>
          <p:cNvSpPr/>
          <p:nvPr/>
        </p:nvSpPr>
        <p:spPr>
          <a:xfrm>
            <a:off x="2330824" y="1802130"/>
            <a:ext cx="0" cy="4130443"/>
          </a:xfrm>
          <a:custGeom>
            <a:avLst/>
            <a:gdLst/>
            <a:ahLst/>
            <a:cxnLst/>
            <a:rect l="l" t="t" r="r" b="b"/>
            <a:pathLst>
              <a:path h="4681169">
                <a:moveTo>
                  <a:pt x="0" y="0"/>
                </a:moveTo>
                <a:lnTo>
                  <a:pt x="0" y="4681169"/>
                </a:lnTo>
              </a:path>
            </a:pathLst>
          </a:custGeom>
          <a:ln w="287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82" name="object 82"/>
          <p:cNvSpPr/>
          <p:nvPr/>
        </p:nvSpPr>
        <p:spPr>
          <a:xfrm>
            <a:off x="2342926" y="5920471"/>
            <a:ext cx="453434" cy="0"/>
          </a:xfrm>
          <a:custGeom>
            <a:avLst/>
            <a:gdLst/>
            <a:ahLst/>
            <a:cxnLst/>
            <a:rect l="l" t="t" r="r" b="b"/>
            <a:pathLst>
              <a:path w="513892">
                <a:moveTo>
                  <a:pt x="0" y="0"/>
                </a:moveTo>
                <a:lnTo>
                  <a:pt x="513892" y="0"/>
                </a:lnTo>
              </a:path>
            </a:pathLst>
          </a:custGeom>
          <a:ln w="287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83" name="object 83"/>
          <p:cNvSpPr/>
          <p:nvPr/>
        </p:nvSpPr>
        <p:spPr>
          <a:xfrm>
            <a:off x="2801022" y="1822301"/>
            <a:ext cx="0" cy="4086068"/>
          </a:xfrm>
          <a:custGeom>
            <a:avLst/>
            <a:gdLst/>
            <a:ahLst/>
            <a:cxnLst/>
            <a:rect l="l" t="t" r="r" b="b"/>
            <a:pathLst>
              <a:path h="4630877">
                <a:moveTo>
                  <a:pt x="0" y="0"/>
                </a:moveTo>
                <a:lnTo>
                  <a:pt x="0" y="4630877"/>
                </a:lnTo>
              </a:path>
            </a:pathLst>
          </a:custGeom>
          <a:ln w="119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84" name="object 84"/>
          <p:cNvSpPr/>
          <p:nvPr/>
        </p:nvSpPr>
        <p:spPr>
          <a:xfrm>
            <a:off x="2796316" y="5920471"/>
            <a:ext cx="24204" cy="0"/>
          </a:xfrm>
          <a:custGeom>
            <a:avLst/>
            <a:gdLst/>
            <a:ahLst/>
            <a:cxnLst/>
            <a:rect l="l" t="t" r="r" b="b"/>
            <a:pathLst>
              <a:path w="27431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87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85" name="object 85"/>
          <p:cNvSpPr/>
          <p:nvPr/>
        </p:nvSpPr>
        <p:spPr>
          <a:xfrm>
            <a:off x="2820520" y="5920471"/>
            <a:ext cx="3472255" cy="0"/>
          </a:xfrm>
          <a:custGeom>
            <a:avLst/>
            <a:gdLst/>
            <a:ahLst/>
            <a:cxnLst/>
            <a:rect l="l" t="t" r="r" b="b"/>
            <a:pathLst>
              <a:path w="3935222">
                <a:moveTo>
                  <a:pt x="0" y="0"/>
                </a:moveTo>
                <a:lnTo>
                  <a:pt x="3935222" y="0"/>
                </a:lnTo>
              </a:path>
            </a:pathLst>
          </a:custGeom>
          <a:ln w="287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86" name="object 86"/>
          <p:cNvSpPr/>
          <p:nvPr/>
        </p:nvSpPr>
        <p:spPr>
          <a:xfrm>
            <a:off x="6297594" y="1822301"/>
            <a:ext cx="0" cy="4086068"/>
          </a:xfrm>
          <a:custGeom>
            <a:avLst/>
            <a:gdLst/>
            <a:ahLst/>
            <a:cxnLst/>
            <a:rect l="l" t="t" r="r" b="b"/>
            <a:pathLst>
              <a:path h="4630877">
                <a:moveTo>
                  <a:pt x="0" y="0"/>
                </a:moveTo>
                <a:lnTo>
                  <a:pt x="0" y="4630877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87" name="object 87"/>
          <p:cNvSpPr/>
          <p:nvPr/>
        </p:nvSpPr>
        <p:spPr>
          <a:xfrm>
            <a:off x="6292887" y="5920471"/>
            <a:ext cx="24205" cy="0"/>
          </a:xfrm>
          <a:custGeom>
            <a:avLst/>
            <a:gdLst/>
            <a:ahLst/>
            <a:cxnLst/>
            <a:rect l="l" t="t" r="r" b="b"/>
            <a:pathLst>
              <a:path w="27432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87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88" name="object 88"/>
          <p:cNvSpPr/>
          <p:nvPr/>
        </p:nvSpPr>
        <p:spPr>
          <a:xfrm>
            <a:off x="6317092" y="5920471"/>
            <a:ext cx="3600337" cy="0"/>
          </a:xfrm>
          <a:custGeom>
            <a:avLst/>
            <a:gdLst/>
            <a:ahLst/>
            <a:cxnLst/>
            <a:rect l="l" t="t" r="r" b="b"/>
            <a:pathLst>
              <a:path w="4080382">
                <a:moveTo>
                  <a:pt x="0" y="0"/>
                </a:moveTo>
                <a:lnTo>
                  <a:pt x="4080382" y="0"/>
                </a:lnTo>
              </a:path>
            </a:pathLst>
          </a:custGeom>
          <a:ln w="287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89" name="object 89"/>
          <p:cNvSpPr/>
          <p:nvPr/>
        </p:nvSpPr>
        <p:spPr>
          <a:xfrm>
            <a:off x="9929531" y="1802131"/>
            <a:ext cx="0" cy="4130443"/>
          </a:xfrm>
          <a:custGeom>
            <a:avLst/>
            <a:gdLst/>
            <a:ahLst/>
            <a:cxnLst/>
            <a:rect l="l" t="t" r="r" b="b"/>
            <a:pathLst>
              <a:path h="4681169">
                <a:moveTo>
                  <a:pt x="0" y="0"/>
                </a:moveTo>
                <a:lnTo>
                  <a:pt x="0" y="4681169"/>
                </a:lnTo>
              </a:path>
            </a:pathLst>
          </a:custGeom>
          <a:ln w="287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8" name="object 38"/>
          <p:cNvSpPr txBox="1"/>
          <p:nvPr/>
        </p:nvSpPr>
        <p:spPr>
          <a:xfrm>
            <a:off x="1644543" y="764129"/>
            <a:ext cx="8283308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693"/>
              </a:lnSpc>
              <a:spcBef>
                <a:spcPts val="184"/>
              </a:spcBef>
            </a:pPr>
            <a:r>
              <a:rPr sz="3530" b="1" spc="12" dirty="0">
                <a:solidFill>
                  <a:srgbClr val="3131CC"/>
                </a:solidFill>
                <a:latin typeface="Arial"/>
                <a:cs typeface="Arial"/>
              </a:rPr>
              <a:t>S</a:t>
            </a:r>
            <a:r>
              <a:rPr sz="3530" b="1" spc="8" dirty="0">
                <a:solidFill>
                  <a:srgbClr val="3131CC"/>
                </a:solidFill>
                <a:latin typeface="Arial"/>
                <a:cs typeface="Arial"/>
              </a:rPr>
              <a:t>o</a:t>
            </a:r>
            <a:r>
              <a:rPr sz="3530" b="1" spc="4" dirty="0">
                <a:solidFill>
                  <a:srgbClr val="3131CC"/>
                </a:solidFill>
                <a:latin typeface="Arial"/>
                <a:cs typeface="Arial"/>
              </a:rPr>
              <a:t>f</a:t>
            </a:r>
            <a:r>
              <a:rPr sz="3530" b="1" spc="30" dirty="0">
                <a:solidFill>
                  <a:srgbClr val="3131CC"/>
                </a:solidFill>
                <a:latin typeface="Arial"/>
                <a:cs typeface="Arial"/>
              </a:rPr>
              <a:t>t</a:t>
            </a:r>
            <a:r>
              <a:rPr sz="3530" b="1" spc="4" dirty="0">
                <a:solidFill>
                  <a:srgbClr val="3131CC"/>
                </a:solidFill>
                <a:latin typeface="Arial"/>
                <a:cs typeface="Arial"/>
              </a:rPr>
              <a:t>w</a:t>
            </a:r>
            <a:r>
              <a:rPr sz="3530" b="1" spc="12" dirty="0">
                <a:solidFill>
                  <a:srgbClr val="3131CC"/>
                </a:solidFill>
                <a:latin typeface="Arial"/>
                <a:cs typeface="Arial"/>
              </a:rPr>
              <a:t>ar</a:t>
            </a:r>
            <a:r>
              <a:rPr sz="3530" b="1" dirty="0">
                <a:solidFill>
                  <a:srgbClr val="3131CC"/>
                </a:solidFill>
                <a:latin typeface="Arial"/>
                <a:cs typeface="Arial"/>
              </a:rPr>
              <a:t>e</a:t>
            </a:r>
            <a:r>
              <a:rPr sz="3530" b="1" spc="-180" dirty="0">
                <a:solidFill>
                  <a:srgbClr val="3131CC"/>
                </a:solidFill>
                <a:latin typeface="Arial"/>
                <a:cs typeface="Arial"/>
              </a:rPr>
              <a:t> </a:t>
            </a:r>
            <a:r>
              <a:rPr sz="3530" b="1" spc="8" dirty="0">
                <a:solidFill>
                  <a:srgbClr val="3131CC"/>
                </a:solidFill>
                <a:latin typeface="Arial"/>
                <a:cs typeface="Arial"/>
              </a:rPr>
              <a:t>C</a:t>
            </a:r>
            <a:r>
              <a:rPr sz="3530" b="1" spc="30" dirty="0">
                <a:solidFill>
                  <a:srgbClr val="3131CC"/>
                </a:solidFill>
                <a:latin typeface="Arial"/>
                <a:cs typeface="Arial"/>
              </a:rPr>
              <a:t>h</a:t>
            </a:r>
            <a:r>
              <a:rPr sz="3530" b="1" spc="-4" dirty="0">
                <a:solidFill>
                  <a:srgbClr val="3131CC"/>
                </a:solidFill>
                <a:latin typeface="Arial"/>
                <a:cs typeface="Arial"/>
              </a:rPr>
              <a:t>a</a:t>
            </a:r>
            <a:r>
              <a:rPr sz="3530" b="1" spc="26" dirty="0">
                <a:solidFill>
                  <a:srgbClr val="3131CC"/>
                </a:solidFill>
                <a:latin typeface="Arial"/>
                <a:cs typeface="Arial"/>
              </a:rPr>
              <a:t>r</a:t>
            </a:r>
            <a:r>
              <a:rPr sz="3530" b="1" spc="4" dirty="0">
                <a:solidFill>
                  <a:srgbClr val="3131CC"/>
                </a:solidFill>
                <a:latin typeface="Arial"/>
                <a:cs typeface="Arial"/>
              </a:rPr>
              <a:t>ac</a:t>
            </a:r>
            <a:r>
              <a:rPr sz="3530" b="1" spc="22" dirty="0">
                <a:solidFill>
                  <a:srgbClr val="3131CC"/>
                </a:solidFill>
                <a:latin typeface="Arial"/>
                <a:cs typeface="Arial"/>
              </a:rPr>
              <a:t>t</a:t>
            </a:r>
            <a:r>
              <a:rPr sz="3530" b="1" spc="4" dirty="0">
                <a:solidFill>
                  <a:srgbClr val="3131CC"/>
                </a:solidFill>
                <a:latin typeface="Arial"/>
                <a:cs typeface="Arial"/>
              </a:rPr>
              <a:t>e</a:t>
            </a:r>
            <a:r>
              <a:rPr sz="3530" b="1" spc="12" dirty="0">
                <a:solidFill>
                  <a:srgbClr val="3131CC"/>
                </a:solidFill>
                <a:latin typeface="Arial"/>
                <a:cs typeface="Arial"/>
              </a:rPr>
              <a:t>r</a:t>
            </a:r>
            <a:r>
              <a:rPr sz="3530" b="1" spc="8" dirty="0">
                <a:solidFill>
                  <a:srgbClr val="3131CC"/>
                </a:solidFill>
                <a:latin typeface="Arial"/>
                <a:cs typeface="Arial"/>
              </a:rPr>
              <a:t>i</a:t>
            </a:r>
            <a:r>
              <a:rPr sz="3530" b="1" spc="17" dirty="0">
                <a:solidFill>
                  <a:srgbClr val="3131CC"/>
                </a:solidFill>
                <a:latin typeface="Arial"/>
                <a:cs typeface="Arial"/>
              </a:rPr>
              <a:t>s</a:t>
            </a:r>
            <a:r>
              <a:rPr sz="3530" b="1" spc="12" dirty="0">
                <a:solidFill>
                  <a:srgbClr val="3131CC"/>
                </a:solidFill>
                <a:latin typeface="Arial"/>
                <a:cs typeface="Arial"/>
              </a:rPr>
              <a:t>t</a:t>
            </a:r>
            <a:r>
              <a:rPr sz="3530" b="1" dirty="0">
                <a:solidFill>
                  <a:srgbClr val="3131CC"/>
                </a:solidFill>
                <a:latin typeface="Arial"/>
                <a:cs typeface="Arial"/>
              </a:rPr>
              <a:t>i</a:t>
            </a:r>
            <a:r>
              <a:rPr sz="3530" b="1" spc="17" dirty="0">
                <a:solidFill>
                  <a:srgbClr val="3131CC"/>
                </a:solidFill>
                <a:latin typeface="Arial"/>
                <a:cs typeface="Arial"/>
              </a:rPr>
              <a:t>c</a:t>
            </a:r>
            <a:r>
              <a:rPr sz="3530" b="1" spc="4" dirty="0">
                <a:solidFill>
                  <a:srgbClr val="3131CC"/>
                </a:solidFill>
                <a:latin typeface="Arial"/>
                <a:cs typeface="Arial"/>
              </a:rPr>
              <a:t>s</a:t>
            </a:r>
            <a:r>
              <a:rPr sz="3530" b="1" dirty="0">
                <a:solidFill>
                  <a:srgbClr val="3131CC"/>
                </a:solidFill>
                <a:latin typeface="Arial"/>
                <a:cs typeface="Arial"/>
              </a:rPr>
              <a:t>:</a:t>
            </a:r>
            <a:r>
              <a:rPr lang="en-US" sz="3530" b="1" dirty="0">
                <a:solidFill>
                  <a:srgbClr val="3131CC"/>
                </a:solidFill>
                <a:latin typeface="Arial"/>
                <a:cs typeface="Arial"/>
              </a:rPr>
              <a:t> An Example</a:t>
            </a:r>
            <a:endParaRPr sz="353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67536" y="1356671"/>
            <a:ext cx="1376486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0"/>
              </a:lnSpc>
              <a:spcBef>
                <a:spcPts val="112"/>
              </a:spcBef>
            </a:pPr>
            <a:r>
              <a:rPr sz="2118" dirty="0">
                <a:solidFill>
                  <a:srgbClr val="990000"/>
                </a:solidFill>
                <a:latin typeface="Times New Roman"/>
                <a:cs typeface="Times New Roman"/>
              </a:rPr>
              <a:t>C</a:t>
            </a:r>
            <a:r>
              <a:rPr sz="2118" spc="8" dirty="0">
                <a:solidFill>
                  <a:srgbClr val="990000"/>
                </a:solidFill>
                <a:latin typeface="Times New Roman"/>
                <a:cs typeface="Times New Roman"/>
              </a:rPr>
              <a:t>o</a:t>
            </a:r>
            <a:r>
              <a:rPr sz="2118" spc="-26" dirty="0">
                <a:solidFill>
                  <a:srgbClr val="990000"/>
                </a:solidFill>
                <a:latin typeface="Times New Roman"/>
                <a:cs typeface="Times New Roman"/>
              </a:rPr>
              <a:t>m</a:t>
            </a:r>
            <a:r>
              <a:rPr sz="2118" dirty="0">
                <a:solidFill>
                  <a:srgbClr val="990000"/>
                </a:solidFill>
                <a:latin typeface="Times New Roman"/>
                <a:cs typeface="Times New Roman"/>
              </a:rPr>
              <a:t>pa</a:t>
            </a:r>
            <a:r>
              <a:rPr sz="2118" spc="4" dirty="0">
                <a:solidFill>
                  <a:srgbClr val="990000"/>
                </a:solidFill>
                <a:latin typeface="Times New Roman"/>
                <a:cs typeface="Times New Roman"/>
              </a:rPr>
              <a:t>ri</a:t>
            </a:r>
            <a:r>
              <a:rPr sz="2118" dirty="0">
                <a:solidFill>
                  <a:srgbClr val="990000"/>
                </a:solidFill>
                <a:latin typeface="Times New Roman"/>
                <a:cs typeface="Times New Roman"/>
              </a:rPr>
              <a:t>son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50117" y="1356671"/>
            <a:ext cx="286781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0"/>
              </a:lnSpc>
              <a:spcBef>
                <a:spcPts val="112"/>
              </a:spcBef>
            </a:pPr>
            <a:r>
              <a:rPr sz="2118" dirty="0">
                <a:solidFill>
                  <a:srgbClr val="990000"/>
                </a:solidFill>
                <a:latin typeface="Times New Roman"/>
                <a:cs typeface="Times New Roman"/>
              </a:rPr>
              <a:t>of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39229" y="1356671"/>
            <a:ext cx="1393810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0"/>
              </a:lnSpc>
              <a:spcBef>
                <a:spcPts val="112"/>
              </a:spcBef>
            </a:pPr>
            <a:r>
              <a:rPr sz="2118" dirty="0">
                <a:solidFill>
                  <a:srgbClr val="990000"/>
                </a:solidFill>
                <a:latin typeface="Times New Roman"/>
                <a:cs typeface="Times New Roman"/>
              </a:rPr>
              <a:t>con</a:t>
            </a:r>
            <a:r>
              <a:rPr sz="2118" spc="8" dirty="0">
                <a:solidFill>
                  <a:srgbClr val="990000"/>
                </a:solidFill>
                <a:latin typeface="Times New Roman"/>
                <a:cs typeface="Times New Roman"/>
              </a:rPr>
              <a:t>s</a:t>
            </a:r>
            <a:r>
              <a:rPr sz="2118" spc="4" dirty="0">
                <a:solidFill>
                  <a:srgbClr val="990000"/>
                </a:solidFill>
                <a:latin typeface="Times New Roman"/>
                <a:cs typeface="Times New Roman"/>
              </a:rPr>
              <a:t>tr</a:t>
            </a:r>
            <a:r>
              <a:rPr sz="2118" dirty="0">
                <a:solidFill>
                  <a:srgbClr val="990000"/>
                </a:solidFill>
                <a:latin typeface="Times New Roman"/>
                <a:cs typeface="Times New Roman"/>
              </a:rPr>
              <a:t>uc</a:t>
            </a:r>
            <a:r>
              <a:rPr sz="2118" spc="-4" dirty="0">
                <a:solidFill>
                  <a:srgbClr val="990000"/>
                </a:solidFill>
                <a:latin typeface="Times New Roman"/>
                <a:cs typeface="Times New Roman"/>
              </a:rPr>
              <a:t>t</a:t>
            </a:r>
            <a:r>
              <a:rPr sz="2118" dirty="0">
                <a:solidFill>
                  <a:srgbClr val="990000"/>
                </a:solidFill>
                <a:latin typeface="Times New Roman"/>
                <a:cs typeface="Times New Roman"/>
              </a:rPr>
              <a:t>ing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37521" y="1356671"/>
            <a:ext cx="182163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0"/>
              </a:lnSpc>
              <a:spcBef>
                <a:spcPts val="112"/>
              </a:spcBef>
            </a:pPr>
            <a:r>
              <a:rPr sz="2118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24974" y="1356671"/>
            <a:ext cx="2771752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0"/>
              </a:lnSpc>
              <a:spcBef>
                <a:spcPts val="112"/>
              </a:spcBef>
            </a:pPr>
            <a:r>
              <a:rPr sz="2118" spc="-8" dirty="0">
                <a:solidFill>
                  <a:srgbClr val="990000"/>
                </a:solidFill>
                <a:latin typeface="Times New Roman"/>
                <a:cs typeface="Times New Roman"/>
              </a:rPr>
              <a:t>b</a:t>
            </a:r>
            <a:r>
              <a:rPr sz="2118" spc="4" dirty="0">
                <a:solidFill>
                  <a:srgbClr val="990000"/>
                </a:solidFill>
                <a:latin typeface="Times New Roman"/>
                <a:cs typeface="Times New Roman"/>
              </a:rPr>
              <a:t>ri</a:t>
            </a:r>
            <a:r>
              <a:rPr sz="2118" dirty="0">
                <a:solidFill>
                  <a:srgbClr val="990000"/>
                </a:solidFill>
                <a:latin typeface="Times New Roman"/>
                <a:cs typeface="Times New Roman"/>
              </a:rPr>
              <a:t>dge</a:t>
            </a:r>
            <a:r>
              <a:rPr sz="2118" spc="-17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118" dirty="0">
                <a:solidFill>
                  <a:srgbClr val="990000"/>
                </a:solidFill>
                <a:latin typeface="Times New Roman"/>
                <a:cs typeface="Times New Roman"/>
              </a:rPr>
              <a:t>vi</a:t>
            </a:r>
            <a:r>
              <a:rPr sz="2118" spc="4" dirty="0">
                <a:solidFill>
                  <a:srgbClr val="990000"/>
                </a:solidFill>
                <a:latin typeface="Times New Roman"/>
                <a:cs typeface="Times New Roman"/>
              </a:rPr>
              <a:t>s-</a:t>
            </a:r>
            <a:r>
              <a:rPr sz="2118" dirty="0">
                <a:solidFill>
                  <a:srgbClr val="990000"/>
                </a:solidFill>
                <a:latin typeface="Times New Roman"/>
                <a:cs typeface="Times New Roman"/>
              </a:rPr>
              <a:t>à</a:t>
            </a:r>
            <a:r>
              <a:rPr sz="2118" spc="4" dirty="0">
                <a:solidFill>
                  <a:srgbClr val="990000"/>
                </a:solidFill>
                <a:latin typeface="Times New Roman"/>
                <a:cs typeface="Times New Roman"/>
              </a:rPr>
              <a:t>-</a:t>
            </a:r>
            <a:r>
              <a:rPr sz="2118" spc="-8" dirty="0">
                <a:solidFill>
                  <a:srgbClr val="990000"/>
                </a:solidFill>
                <a:latin typeface="Times New Roman"/>
                <a:cs typeface="Times New Roman"/>
              </a:rPr>
              <a:t>v</a:t>
            </a:r>
            <a:r>
              <a:rPr sz="2118" spc="-4" dirty="0">
                <a:solidFill>
                  <a:srgbClr val="990000"/>
                </a:solidFill>
                <a:latin typeface="Times New Roman"/>
                <a:cs typeface="Times New Roman"/>
              </a:rPr>
              <a:t>i</a:t>
            </a:r>
            <a:r>
              <a:rPr sz="2118" dirty="0">
                <a:solidFill>
                  <a:srgbClr val="990000"/>
                </a:solidFill>
                <a:latin typeface="Times New Roman"/>
                <a:cs typeface="Times New Roman"/>
              </a:rPr>
              <a:t>s </a:t>
            </a:r>
            <a:r>
              <a:rPr sz="2118" spc="-4" dirty="0">
                <a:solidFill>
                  <a:srgbClr val="990000"/>
                </a:solidFill>
                <a:latin typeface="Times New Roman"/>
                <a:cs typeface="Times New Roman"/>
              </a:rPr>
              <a:t>w</a:t>
            </a:r>
            <a:r>
              <a:rPr sz="2118" spc="4" dirty="0">
                <a:solidFill>
                  <a:srgbClr val="990000"/>
                </a:solidFill>
                <a:latin typeface="Times New Roman"/>
                <a:cs typeface="Times New Roman"/>
              </a:rPr>
              <a:t>r</a:t>
            </a:r>
            <a:r>
              <a:rPr sz="2118" spc="-4" dirty="0">
                <a:solidFill>
                  <a:srgbClr val="990000"/>
                </a:solidFill>
                <a:latin typeface="Times New Roman"/>
                <a:cs typeface="Times New Roman"/>
              </a:rPr>
              <a:t>i</a:t>
            </a:r>
            <a:r>
              <a:rPr sz="2118" spc="4" dirty="0">
                <a:solidFill>
                  <a:srgbClr val="990000"/>
                </a:solidFill>
                <a:latin typeface="Times New Roman"/>
                <a:cs typeface="Times New Roman"/>
              </a:rPr>
              <a:t>t</a:t>
            </a:r>
            <a:r>
              <a:rPr sz="2118" dirty="0">
                <a:solidFill>
                  <a:srgbClr val="990000"/>
                </a:solidFill>
                <a:latin typeface="Times New Roman"/>
                <a:cs typeface="Times New Roman"/>
              </a:rPr>
              <a:t>ing a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01746" y="1356671"/>
            <a:ext cx="971841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0"/>
              </a:lnSpc>
              <a:spcBef>
                <a:spcPts val="112"/>
              </a:spcBef>
            </a:pPr>
            <a:r>
              <a:rPr sz="2118" spc="4" dirty="0">
                <a:solidFill>
                  <a:srgbClr val="990000"/>
                </a:solidFill>
                <a:latin typeface="Times New Roman"/>
                <a:cs typeface="Times New Roman"/>
              </a:rPr>
              <a:t>pr</a:t>
            </a:r>
            <a:r>
              <a:rPr sz="2118" spc="-8" dirty="0">
                <a:solidFill>
                  <a:srgbClr val="990000"/>
                </a:solidFill>
                <a:latin typeface="Times New Roman"/>
                <a:cs typeface="Times New Roman"/>
              </a:rPr>
              <a:t>o</a:t>
            </a:r>
            <a:r>
              <a:rPr sz="2118" dirty="0">
                <a:solidFill>
                  <a:srgbClr val="990000"/>
                </a:solidFill>
                <a:latin typeface="Times New Roman"/>
                <a:cs typeface="Times New Roman"/>
              </a:rPr>
              <a:t>g</a:t>
            </a:r>
            <a:r>
              <a:rPr sz="2118" spc="-4" dirty="0">
                <a:solidFill>
                  <a:srgbClr val="990000"/>
                </a:solidFill>
                <a:latin typeface="Times New Roman"/>
                <a:cs typeface="Times New Roman"/>
              </a:rPr>
              <a:t>r</a:t>
            </a:r>
            <a:r>
              <a:rPr sz="2118" spc="-8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118" dirty="0">
                <a:solidFill>
                  <a:srgbClr val="990000"/>
                </a:solidFill>
                <a:latin typeface="Times New Roman"/>
                <a:cs typeface="Times New Roman"/>
              </a:rPr>
              <a:t>m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43271" y="2571160"/>
            <a:ext cx="1915991" cy="201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527"/>
              </a:lnSpc>
              <a:spcBef>
                <a:spcPts val="76"/>
              </a:spcBef>
            </a:pP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und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ood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,</a:t>
            </a:r>
            <a:r>
              <a:rPr sz="1412" spc="-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1412" spc="-12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-12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39236" y="3021637"/>
            <a:ext cx="1463515" cy="201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527"/>
              </a:lnSpc>
              <a:spcBef>
                <a:spcPts val="76"/>
              </a:spcBef>
            </a:pP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sp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ecial</a:t>
            </a:r>
            <a:r>
              <a:rPr sz="1412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pp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li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1412" spc="17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54028" y="3469424"/>
            <a:ext cx="1693779" cy="201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527"/>
              </a:lnSpc>
              <a:spcBef>
                <a:spcPts val="76"/>
              </a:spcBef>
            </a:pP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ph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ases</a:t>
            </a:r>
            <a:r>
              <a:rPr sz="1412" spc="-37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of</a:t>
            </a:r>
            <a:r>
              <a:rPr sz="1412" spc="-3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el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op</a:t>
            </a:r>
            <a:r>
              <a:rPr sz="1412" spc="-17" dirty="0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17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64786" y="3916090"/>
            <a:ext cx="2289500" cy="201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527"/>
              </a:lnSpc>
              <a:spcBef>
                <a:spcPts val="76"/>
              </a:spcBef>
            </a:pP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og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spc="22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r>
              <a:rPr sz="1412" spc="-79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w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ith</a:t>
            </a:r>
            <a:r>
              <a:rPr sz="1412" spc="-11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x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1412" spc="22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g</a:t>
            </a:r>
            <a:r>
              <a:rPr sz="1412" spc="-14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-26" dirty="0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et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hod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39236" y="4371946"/>
            <a:ext cx="3113486" cy="201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527"/>
              </a:lnSpc>
              <a:spcBef>
                <a:spcPts val="76"/>
              </a:spcBef>
            </a:pP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un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aila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bl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-61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or</a:t>
            </a:r>
            <a:r>
              <a:rPr sz="1412" spc="-16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sz="1412" spc="2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1412" spc="-26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eli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be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at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el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y</a:t>
            </a:r>
            <a:r>
              <a:rPr sz="1412" spc="-63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on</a:t>
            </a:r>
            <a:r>
              <a:rPr sz="1412" spc="22" dirty="0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ealed</a:t>
            </a:r>
            <a:endParaRPr sz="1412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30823" y="1814658"/>
            <a:ext cx="470199" cy="505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18"/>
              </a:lnSpc>
              <a:spcBef>
                <a:spcPts val="9"/>
              </a:spcBef>
            </a:pPr>
            <a:endParaRPr sz="618"/>
          </a:p>
          <a:p>
            <a:pPr marL="162717">
              <a:lnSpc>
                <a:spcPct val="95825"/>
              </a:lnSpc>
            </a:pPr>
            <a:r>
              <a:rPr sz="1412" b="1" dirty="0">
                <a:solidFill>
                  <a:srgbClr val="0000CC"/>
                </a:solidFill>
                <a:latin typeface="Times New Roman"/>
                <a:cs typeface="Times New Roman"/>
              </a:rPr>
              <a:t>Sr</a:t>
            </a:r>
            <a:endParaRPr sz="1412">
              <a:latin typeface="Times New Roman"/>
              <a:cs typeface="Times New Roman"/>
            </a:endParaRPr>
          </a:p>
          <a:p>
            <a:pPr marL="122375">
              <a:lnSpc>
                <a:spcPts val="1584"/>
              </a:lnSpc>
              <a:spcBef>
                <a:spcPts val="224"/>
              </a:spcBef>
            </a:pPr>
            <a:r>
              <a:rPr sz="2118" b="1" baseline="-1811" dirty="0">
                <a:solidFill>
                  <a:srgbClr val="0000CC"/>
                </a:solidFill>
                <a:latin typeface="Times New Roman"/>
                <a:cs typeface="Times New Roman"/>
              </a:rPr>
              <a:t>No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1022" y="1814658"/>
            <a:ext cx="3496571" cy="505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18"/>
              </a:lnSpc>
              <a:spcBef>
                <a:spcPts val="9"/>
              </a:spcBef>
            </a:pPr>
            <a:endParaRPr sz="618"/>
          </a:p>
          <a:p>
            <a:pPr marL="909741">
              <a:lnSpc>
                <a:spcPct val="95825"/>
              </a:lnSpc>
            </a:pPr>
            <a:r>
              <a:rPr sz="1412" b="1" dirty="0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sz="1412" b="1" spc="4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1412" b="1" dirty="0">
                <a:solidFill>
                  <a:srgbClr val="0000CC"/>
                </a:solidFill>
                <a:latin typeface="Times New Roman"/>
                <a:cs typeface="Times New Roman"/>
              </a:rPr>
              <a:t>nstruc</a:t>
            </a:r>
            <a:r>
              <a:rPr sz="1412" b="1" spc="-4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1412" b="1" spc="4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1412" b="1" dirty="0">
                <a:solidFill>
                  <a:srgbClr val="0000CC"/>
                </a:solidFill>
                <a:latin typeface="Times New Roman"/>
                <a:cs typeface="Times New Roman"/>
              </a:rPr>
              <a:t>ng</a:t>
            </a:r>
            <a:r>
              <a:rPr sz="1412" b="1" spc="-79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b="1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b="1" spc="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b="1" dirty="0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sz="1412" b="1" spc="22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b="1" dirty="0">
                <a:solidFill>
                  <a:srgbClr val="0000CC"/>
                </a:solidFill>
                <a:latin typeface="Times New Roman"/>
                <a:cs typeface="Times New Roman"/>
              </a:rPr>
              <a:t>id</a:t>
            </a:r>
            <a:r>
              <a:rPr sz="1412" b="1" spc="4" dirty="0">
                <a:solidFill>
                  <a:srgbClr val="0000CC"/>
                </a:solidFill>
                <a:latin typeface="Times New Roman"/>
                <a:cs typeface="Times New Roman"/>
              </a:rPr>
              <a:t>g</a:t>
            </a:r>
            <a:r>
              <a:rPr sz="1412" b="1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97594" y="1814658"/>
            <a:ext cx="3631938" cy="505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18"/>
              </a:lnSpc>
              <a:spcBef>
                <a:spcPts val="9"/>
              </a:spcBef>
            </a:pPr>
            <a:endParaRPr sz="618"/>
          </a:p>
          <a:p>
            <a:pPr marL="1087476">
              <a:lnSpc>
                <a:spcPct val="95825"/>
              </a:lnSpc>
            </a:pPr>
            <a:r>
              <a:rPr sz="1412" b="1" dirty="0">
                <a:solidFill>
                  <a:srgbClr val="0000CC"/>
                </a:solidFill>
                <a:latin typeface="Times New Roman"/>
                <a:cs typeface="Times New Roman"/>
              </a:rPr>
              <a:t>Wr</a:t>
            </a:r>
            <a:r>
              <a:rPr sz="1412" b="1" spc="8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1412" b="1" spc="-4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1412" b="1" dirty="0">
                <a:solidFill>
                  <a:srgbClr val="0000CC"/>
                </a:solidFill>
                <a:latin typeface="Times New Roman"/>
                <a:cs typeface="Times New Roman"/>
              </a:rPr>
              <a:t>ing</a:t>
            </a:r>
            <a:r>
              <a:rPr sz="1412" b="1" spc="-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b="1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b="1" spc="-6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b="1" spc="4" dirty="0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sz="1412" b="1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b="1" spc="4" dirty="0">
                <a:solidFill>
                  <a:srgbClr val="0000CC"/>
                </a:solidFill>
                <a:latin typeface="Times New Roman"/>
                <a:cs typeface="Times New Roman"/>
              </a:rPr>
              <a:t>og</a:t>
            </a:r>
            <a:r>
              <a:rPr sz="1412" b="1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b="1" spc="17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b="1" dirty="0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30823" y="2320178"/>
            <a:ext cx="470199" cy="453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85"/>
              </a:lnSpc>
              <a:spcBef>
                <a:spcPts val="28"/>
              </a:spcBef>
            </a:pPr>
            <a:endParaRPr sz="485"/>
          </a:p>
          <a:p>
            <a:pPr marL="154235" marR="177320" algn="ctr">
              <a:lnSpc>
                <a:spcPct val="95825"/>
              </a:lnSpc>
            </a:pP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01022" y="2320178"/>
            <a:ext cx="3496571" cy="453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82"/>
              </a:lnSpc>
              <a:spcBef>
                <a:spcPts val="44"/>
              </a:spcBef>
            </a:pPr>
            <a:endParaRPr sz="882"/>
          </a:p>
          <a:p>
            <a:pPr marL="195664">
              <a:lnSpc>
                <a:spcPct val="95825"/>
              </a:lnSpc>
            </a:pP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-21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pr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obl</a:t>
            </a:r>
            <a:r>
              <a:rPr sz="1412" spc="30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r>
              <a:rPr sz="1412" spc="-73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is 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we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ll</a:t>
            </a:r>
            <a:r>
              <a:rPr sz="1412" spc="-16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und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ood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97594" y="2320178"/>
            <a:ext cx="3631938" cy="453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6891">
              <a:lnSpc>
                <a:spcPct val="95825"/>
              </a:lnSpc>
              <a:spcBef>
                <a:spcPts val="194"/>
              </a:spcBef>
            </a:pP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ly  </a:t>
            </a:r>
            <a:r>
              <a:rPr sz="1412" spc="28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1412" spc="34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1412" spc="-26" dirty="0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  </a:t>
            </a:r>
            <a:r>
              <a:rPr sz="1412" spc="296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sz="1412" spc="22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spc="22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s  </a:t>
            </a:r>
            <a:r>
              <a:rPr sz="1412" spc="307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f  </a:t>
            </a:r>
            <a:r>
              <a:rPr sz="1412" spc="327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  </a:t>
            </a:r>
            <a:r>
              <a:rPr sz="1412" spc="29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ob</a:t>
            </a:r>
            <a:r>
              <a:rPr sz="1412" spc="22" dirty="0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r>
              <a:rPr sz="1412" spc="30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m  </a:t>
            </a:r>
            <a:r>
              <a:rPr sz="1412" spc="239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are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30823" y="2774017"/>
            <a:ext cx="470199" cy="4477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41"/>
              </a:lnSpc>
              <a:spcBef>
                <a:spcPts val="25"/>
              </a:spcBef>
            </a:pPr>
            <a:endParaRPr sz="441"/>
          </a:p>
          <a:p>
            <a:pPr marL="154235" marR="177320" algn="ctr">
              <a:lnSpc>
                <a:spcPct val="95825"/>
              </a:lnSpc>
            </a:pP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01022" y="2774017"/>
            <a:ext cx="3496571" cy="4477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71"/>
              </a:lnSpc>
              <a:spcBef>
                <a:spcPts val="78"/>
              </a:spcBef>
            </a:pPr>
            <a:endParaRPr sz="971"/>
          </a:p>
          <a:p>
            <a:pPr marL="141873">
              <a:lnSpc>
                <a:spcPct val="95825"/>
              </a:lnSpc>
            </a:pP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ere</a:t>
            </a:r>
            <a:r>
              <a:rPr sz="1412" spc="-41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22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-26" dirty="0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spc="26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y</a:t>
            </a:r>
            <a:r>
              <a:rPr sz="1412" spc="-49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26" dirty="0">
                <a:solidFill>
                  <a:srgbClr val="0000CC"/>
                </a:solidFill>
                <a:latin typeface="Times New Roman"/>
                <a:cs typeface="Times New Roman"/>
              </a:rPr>
              <a:t>x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in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g</a:t>
            </a:r>
            <a:r>
              <a:rPr sz="1412" spc="-36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rid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g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es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97594" y="2774017"/>
            <a:ext cx="3631938" cy="4477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2856">
              <a:lnSpc>
                <a:spcPct val="95825"/>
              </a:lnSpc>
              <a:spcBef>
                <a:spcPts val="190"/>
              </a:spcBef>
            </a:pP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y</a:t>
            </a:r>
            <a:r>
              <a:rPr sz="1412" spc="107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1412" spc="17" dirty="0">
                <a:solidFill>
                  <a:srgbClr val="0000CC"/>
                </a:solidFill>
                <a:latin typeface="Times New Roman"/>
                <a:cs typeface="Times New Roman"/>
              </a:rPr>
              <a:t>g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spc="39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r>
              <a:rPr sz="1412" spc="57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is</a:t>
            </a:r>
            <a:r>
              <a:rPr sz="1412" spc="158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ff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1412" spc="109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sz="1412" spc="129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gn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ed</a:t>
            </a:r>
            <a:r>
              <a:rPr sz="1412" spc="112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17" dirty="0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30823" y="3221804"/>
            <a:ext cx="470199" cy="448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41"/>
              </a:lnSpc>
              <a:spcBef>
                <a:spcPts val="35"/>
              </a:spcBef>
            </a:pPr>
            <a:endParaRPr sz="441"/>
          </a:p>
          <a:p>
            <a:pPr marL="154235" marR="177320" algn="ctr">
              <a:lnSpc>
                <a:spcPct val="95825"/>
              </a:lnSpc>
            </a:pP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3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01022" y="3221804"/>
            <a:ext cx="3496571" cy="448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7" marR="114308">
              <a:lnSpc>
                <a:spcPts val="1606"/>
              </a:lnSpc>
              <a:spcBef>
                <a:spcPts val="389"/>
              </a:spcBef>
            </a:pP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291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req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u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ir</a:t>
            </a:r>
            <a:r>
              <a:rPr sz="1412" spc="2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-26" dirty="0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17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1412" spc="283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spc="296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spc="328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dg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299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y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1412" spc="22" dirty="0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al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y</a:t>
            </a:r>
            <a:r>
              <a:rPr sz="1412" spc="296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o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no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1412" spc="-13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cha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g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-22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-34" dirty="0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r>
              <a:rPr sz="1412" spc="17" dirty="0">
                <a:solidFill>
                  <a:srgbClr val="0000CC"/>
                </a:solidFill>
                <a:latin typeface="Times New Roman"/>
                <a:cs typeface="Times New Roman"/>
              </a:rPr>
              <a:t>u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ch</a:t>
            </a:r>
            <a:r>
              <a:rPr sz="1412" spc="-31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12" dirty="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u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ring</a:t>
            </a:r>
            <a:r>
              <a:rPr sz="1412" spc="-32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ons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u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97594" y="3221804"/>
            <a:ext cx="3631938" cy="448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648">
              <a:lnSpc>
                <a:spcPct val="95825"/>
              </a:lnSpc>
              <a:spcBef>
                <a:spcPts val="190"/>
              </a:spcBef>
            </a:pP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Re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q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u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spc="2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-26" dirty="0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17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ts </a:t>
            </a:r>
            <a:r>
              <a:rPr sz="1412" spc="266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y</a:t>
            </a:r>
            <a:r>
              <a:rPr sz="1412" spc="12" dirty="0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ical</a:t>
            </a:r>
            <a:r>
              <a:rPr sz="1412" spc="22" dirty="0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y </a:t>
            </a:r>
            <a:r>
              <a:rPr sz="1412" spc="303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g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 </a:t>
            </a:r>
            <a:r>
              <a:rPr sz="1412" spc="299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sz="1412" spc="17" dirty="0">
                <a:solidFill>
                  <a:srgbClr val="0000CC"/>
                </a:solidFill>
                <a:latin typeface="Times New Roman"/>
                <a:cs typeface="Times New Roman"/>
              </a:rPr>
              <a:t>u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ring </a:t>
            </a:r>
            <a:r>
              <a:rPr sz="1412" spc="316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spc="22" dirty="0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30823" y="3669814"/>
            <a:ext cx="470199" cy="447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41"/>
              </a:lnSpc>
              <a:spcBef>
                <a:spcPts val="35"/>
              </a:spcBef>
            </a:pPr>
            <a:endParaRPr sz="441"/>
          </a:p>
          <a:p>
            <a:pPr marL="154235" marR="177320" algn="ctr">
              <a:lnSpc>
                <a:spcPct val="95825"/>
              </a:lnSpc>
            </a:pP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4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01022" y="3669814"/>
            <a:ext cx="3496571" cy="447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633" marR="129703">
              <a:lnSpc>
                <a:spcPct val="96879"/>
              </a:lnSpc>
              <a:spcBef>
                <a:spcPts val="243"/>
              </a:spcBef>
            </a:pP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26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ng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th</a:t>
            </a:r>
            <a:r>
              <a:rPr sz="1412" spc="11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sz="1412" spc="36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22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ta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sz="1412" spc="12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ty</a:t>
            </a:r>
            <a:r>
              <a:rPr sz="1412" spc="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sz="1412" spc="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spc="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dg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21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can</a:t>
            </a:r>
            <a:r>
              <a:rPr sz="1412" spc="5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 calc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u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ted</a:t>
            </a:r>
            <a:r>
              <a:rPr sz="1412" spc="-49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w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ith</a:t>
            </a:r>
            <a:r>
              <a:rPr sz="1412" spc="-7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ea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so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le</a:t>
            </a:r>
            <a:r>
              <a:rPr sz="1412" spc="-49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preci</a:t>
            </a:r>
            <a:r>
              <a:rPr sz="1412" spc="12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97594" y="3669814"/>
            <a:ext cx="3631938" cy="447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8407">
              <a:lnSpc>
                <a:spcPct val="95825"/>
              </a:lnSpc>
              <a:spcBef>
                <a:spcPts val="159"/>
              </a:spcBef>
            </a:pP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t </a:t>
            </a:r>
            <a:r>
              <a:rPr sz="1412" spc="101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poss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le </a:t>
            </a:r>
            <a:r>
              <a:rPr sz="1412" spc="74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to </a:t>
            </a:r>
            <a:r>
              <a:rPr sz="1412" spc="134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ca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u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r>
              <a:rPr sz="1412" spc="12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te </a:t>
            </a:r>
            <a:r>
              <a:rPr sz="1412" spc="86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sz="1412" spc="17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ect</a:t>
            </a:r>
            <a:r>
              <a:rPr sz="1412" spc="26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ess </a:t>
            </a:r>
            <a:r>
              <a:rPr sz="1412" spc="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f </a:t>
            </a:r>
            <a:r>
              <a:rPr sz="1412" spc="116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0823" y="4117602"/>
            <a:ext cx="470199" cy="447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41"/>
              </a:lnSpc>
              <a:spcBef>
                <a:spcPts val="25"/>
              </a:spcBef>
            </a:pPr>
            <a:endParaRPr sz="441"/>
          </a:p>
          <a:p>
            <a:pPr marL="154235" marR="177320" algn="ctr">
              <a:lnSpc>
                <a:spcPct val="95825"/>
              </a:lnSpc>
            </a:pP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5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1022" y="4117602"/>
            <a:ext cx="3496571" cy="447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7" marR="264181">
              <a:lnSpc>
                <a:spcPct val="97454"/>
              </a:lnSpc>
              <a:spcBef>
                <a:spcPts val="199"/>
              </a:spcBef>
            </a:pPr>
            <a:r>
              <a:rPr sz="1412" spc="-17" dirty="0">
                <a:solidFill>
                  <a:srgbClr val="0000CC"/>
                </a:solidFill>
                <a:latin typeface="Times New Roman"/>
                <a:cs typeface="Times New Roman"/>
              </a:rPr>
              <a:t>W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en  </a:t>
            </a:r>
            <a:r>
              <a:rPr sz="1412" spc="23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a  </a:t>
            </a:r>
            <a:r>
              <a:rPr sz="1412" spc="5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ri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dg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  </a:t>
            </a:r>
            <a:r>
              <a:rPr sz="1412" spc="39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ol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se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,  </a:t>
            </a:r>
            <a:r>
              <a:rPr sz="1412" spc="14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  </a:t>
            </a:r>
            <a:r>
              <a:rPr sz="1412" spc="11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is  </a:t>
            </a:r>
            <a:r>
              <a:rPr sz="1412" spc="34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a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eta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led</a:t>
            </a:r>
            <a:r>
              <a:rPr sz="1412" spc="-24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nv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g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1412" spc="22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1412" spc="-53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and</a:t>
            </a:r>
            <a:r>
              <a:rPr sz="1412" spc="-16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po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rt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97594" y="4117602"/>
            <a:ext cx="3631938" cy="447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2856">
              <a:lnSpc>
                <a:spcPct val="95825"/>
              </a:lnSpc>
              <a:spcBef>
                <a:spcPts val="318"/>
              </a:spcBef>
            </a:pPr>
            <a:r>
              <a:rPr sz="1412" spc="-17" dirty="0">
                <a:solidFill>
                  <a:srgbClr val="0000CC"/>
                </a:solidFill>
                <a:latin typeface="Times New Roman"/>
                <a:cs typeface="Times New Roman"/>
              </a:rPr>
              <a:t>W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en</a:t>
            </a:r>
            <a:r>
              <a:rPr sz="1412" spc="41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spc="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17" dirty="0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og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spc="30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r>
              <a:rPr sz="1412" spc="-12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30" dirty="0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ail</a:t>
            </a:r>
            <a:r>
              <a:rPr sz="1412" spc="12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,</a:t>
            </a:r>
            <a:r>
              <a:rPr sz="1412" spc="43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79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eas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1412" spc="41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ar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1412" spc="17" dirty="0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ten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0823" y="4565388"/>
            <a:ext cx="470199" cy="542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41"/>
              </a:lnSpc>
              <a:spcBef>
                <a:spcPts val="35"/>
              </a:spcBef>
            </a:pPr>
            <a:endParaRPr sz="441"/>
          </a:p>
          <a:p>
            <a:pPr marL="154235" marR="177320" algn="ctr">
              <a:lnSpc>
                <a:spcPct val="95825"/>
              </a:lnSpc>
            </a:pP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6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1022" y="4565388"/>
            <a:ext cx="3496571" cy="542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85"/>
              </a:lnSpc>
              <a:spcBef>
                <a:spcPts val="2"/>
              </a:spcBef>
            </a:pPr>
            <a:endParaRPr sz="485"/>
          </a:p>
          <a:p>
            <a:pPr marL="152631" marR="248538">
              <a:lnSpc>
                <a:spcPct val="100041"/>
              </a:lnSpc>
            </a:pP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ng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ee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1412" spc="84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10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en</a:t>
            </a:r>
            <a:r>
              <a:rPr sz="1412" spc="127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on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str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u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ti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g</a:t>
            </a:r>
            <a:r>
              <a:rPr sz="1412" spc="79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dg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es 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us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nd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1412" spc="-56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sz="1412" spc="-7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y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rs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7594" y="4565388"/>
            <a:ext cx="3631938" cy="542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4959" marR="441443">
              <a:lnSpc>
                <a:spcPct val="100041"/>
              </a:lnSpc>
              <a:spcBef>
                <a:spcPts val="304"/>
              </a:spcBef>
            </a:pP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De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el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op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1412" spc="187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224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een</a:t>
            </a:r>
            <a:r>
              <a:rPr sz="1412" spc="2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w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iti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g</a:t>
            </a:r>
            <a:r>
              <a:rPr sz="1412" spc="218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17" dirty="0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1412" spc="17" dirty="0">
                <a:solidFill>
                  <a:srgbClr val="0000CC"/>
                </a:solidFill>
                <a:latin typeface="Times New Roman"/>
                <a:cs typeface="Times New Roman"/>
              </a:rPr>
              <a:t>g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spc="22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spc="-26" dirty="0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s 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5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0</a:t>
            </a:r>
            <a:r>
              <a:rPr sz="1412" spc="-13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y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1412" spc="-29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spc="-7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0823" y="5107641"/>
            <a:ext cx="470199" cy="8128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41"/>
              </a:lnSpc>
              <a:spcBef>
                <a:spcPts val="35"/>
              </a:spcBef>
            </a:pPr>
            <a:endParaRPr sz="441"/>
          </a:p>
          <a:p>
            <a:pPr marL="154235" marR="177320" algn="ctr">
              <a:lnSpc>
                <a:spcPct val="95825"/>
              </a:lnSpc>
            </a:pP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7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1022" y="5107641"/>
            <a:ext cx="3496571" cy="8128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41"/>
              </a:lnSpc>
              <a:spcBef>
                <a:spcPts val="35"/>
              </a:spcBef>
            </a:pPr>
            <a:endParaRPr sz="441"/>
          </a:p>
          <a:p>
            <a:pPr marL="152631" marR="181547" algn="just">
              <a:lnSpc>
                <a:spcPct val="99945"/>
              </a:lnSpc>
            </a:pP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at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er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ials</a:t>
            </a:r>
            <a:r>
              <a:rPr sz="1412" spc="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(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w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ood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,</a:t>
            </a:r>
            <a:r>
              <a:rPr sz="1412" spc="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ston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,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on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,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ee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r>
              <a:rPr sz="1412" spc="33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d tec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hn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qu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es</a:t>
            </a:r>
            <a:r>
              <a:rPr sz="1412" spc="-9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30" dirty="0">
                <a:solidFill>
                  <a:srgbClr val="0000CC"/>
                </a:solidFill>
                <a:latin typeface="Times New Roman"/>
                <a:cs typeface="Times New Roman"/>
              </a:rPr>
              <a:t>(</a:t>
            </a:r>
            <a:r>
              <a:rPr sz="1412" spc="-34" dirty="0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spc="17" dirty="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1412" spc="17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g</a:t>
            </a:r>
            <a:r>
              <a:rPr sz="1412" spc="-7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j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ts</a:t>
            </a:r>
            <a:r>
              <a:rPr sz="1412" spc="16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-8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1412" spc="33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w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ood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,</a:t>
            </a:r>
            <a:r>
              <a:rPr sz="1412" spc="-8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carvi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g st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e,</a:t>
            </a:r>
            <a:r>
              <a:rPr sz="1412" spc="-37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ca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g</a:t>
            </a:r>
            <a:r>
              <a:rPr sz="1412" spc="-32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on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r>
              <a:rPr sz="1412" spc="-19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g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-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sl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w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y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97594" y="5107641"/>
            <a:ext cx="3631938" cy="8128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71"/>
              </a:lnSpc>
              <a:spcBef>
                <a:spcPts val="35"/>
              </a:spcBef>
            </a:pPr>
            <a:endParaRPr sz="971"/>
          </a:p>
          <a:p>
            <a:pPr marL="190510">
              <a:lnSpc>
                <a:spcPct val="95825"/>
              </a:lnSpc>
            </a:pP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Ha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wa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-51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sz="1412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so</a:t>
            </a:r>
            <a:r>
              <a:rPr sz="1412" spc="17" dirty="0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twa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412" spc="-52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spc="8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g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es</a:t>
            </a:r>
            <a:r>
              <a:rPr sz="1412" spc="-36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1412" spc="17" dirty="0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sz="1412" spc="22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ly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91" name="Footer Placeholder 4">
            <a:extLst>
              <a:ext uri="{FF2B5EF4-FFF2-40B4-BE49-F238E27FC236}">
                <a16:creationId xmlns:a16="http://schemas.microsoft.com/office/drawing/2014/main" id="{CC79BE23-EBB1-C844-908B-B697ACC91DFB}"/>
              </a:ext>
            </a:extLst>
          </p:cNvPr>
          <p:cNvSpPr txBox="1">
            <a:spLocks/>
          </p:cNvSpPr>
          <p:nvPr/>
        </p:nvSpPr>
        <p:spPr>
          <a:xfrm>
            <a:off x="2538584" y="6524014"/>
            <a:ext cx="8906195" cy="330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sz="1268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087" dirty="0"/>
          </a:p>
        </p:txBody>
      </p:sp>
    </p:spTree>
    <p:extLst>
      <p:ext uri="{BB962C8B-B14F-4D97-AF65-F5344CB8AC3E}">
        <p14:creationId xmlns:p14="http://schemas.microsoft.com/office/powerpoint/2010/main" val="391058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ject 61"/>
          <p:cNvSpPr txBox="1"/>
          <p:nvPr/>
        </p:nvSpPr>
        <p:spPr>
          <a:xfrm>
            <a:off x="6163198" y="6186007"/>
            <a:ext cx="4073376" cy="3452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820">
              <a:lnSpc>
                <a:spcPct val="95825"/>
              </a:lnSpc>
              <a:spcBef>
                <a:spcPts val="381"/>
              </a:spcBef>
            </a:pPr>
            <a:r>
              <a:rPr sz="1631" spc="-8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63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631" spc="-26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63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631" spc="8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631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1631" spc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31" spc="13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631" spc="-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631" spc="-1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631" spc="8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31" spc="-13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631" spc="8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31" spc="-8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631" spc="-23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3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31" spc="-13" dirty="0">
                <a:solidFill>
                  <a:srgbClr val="FFFFFF"/>
                </a:solidFill>
                <a:latin typeface="Times New Roman"/>
                <a:cs typeface="Times New Roman"/>
              </a:rPr>
              <a:t> o</a:t>
            </a:r>
            <a:r>
              <a:rPr sz="1631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63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31" spc="-13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31" spc="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631" dirty="0">
                <a:solidFill>
                  <a:srgbClr val="FFFFFF"/>
                </a:solidFill>
                <a:latin typeface="Times New Roman"/>
                <a:cs typeface="Times New Roman"/>
              </a:rPr>
              <a:t>gi</a:t>
            </a:r>
            <a:r>
              <a:rPr sz="1631" spc="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631" spc="4" dirty="0">
                <a:solidFill>
                  <a:srgbClr val="FFFFFF"/>
                </a:solidFill>
                <a:latin typeface="Times New Roman"/>
                <a:cs typeface="Times New Roman"/>
              </a:rPr>
              <a:t>ee</a:t>
            </a:r>
            <a:r>
              <a:rPr sz="1631" spc="-13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63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631" spc="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631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1631" spc="-3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31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1631" spc="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31" spc="-14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31" spc="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31" spc="-4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631" spc="-8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631" spc="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631" spc="4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631" spc="-13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631" spc="4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631" dirty="0">
                <a:solidFill>
                  <a:srgbClr val="FFFFFF"/>
                </a:solidFill>
                <a:latin typeface="Times New Roman"/>
                <a:cs typeface="Times New Roman"/>
              </a:rPr>
              <a:t>gy</a:t>
            </a:r>
            <a:endParaRPr sz="1631" dirty="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124344" y="1146759"/>
            <a:ext cx="7939630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0" name="object 50"/>
          <p:cNvSpPr/>
          <p:nvPr/>
        </p:nvSpPr>
        <p:spPr>
          <a:xfrm>
            <a:off x="1951744" y="3424396"/>
            <a:ext cx="4109436" cy="2096021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8" name="object 58"/>
          <p:cNvSpPr/>
          <p:nvPr/>
        </p:nvSpPr>
        <p:spPr>
          <a:xfrm>
            <a:off x="6873414" y="3727386"/>
            <a:ext cx="3642565" cy="1756384"/>
          </a:xfrm>
          <a:custGeom>
            <a:avLst/>
            <a:gdLst/>
            <a:ahLst/>
            <a:cxnLst/>
            <a:rect l="l" t="t" r="r" b="b"/>
            <a:pathLst>
              <a:path w="4020312" h="1938527">
                <a:moveTo>
                  <a:pt x="0" y="0"/>
                </a:moveTo>
                <a:lnTo>
                  <a:pt x="4020312" y="0"/>
                </a:lnTo>
                <a:lnTo>
                  <a:pt x="4020312" y="1938527"/>
                </a:lnTo>
                <a:lnTo>
                  <a:pt x="0" y="19385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9" name="object 59"/>
          <p:cNvSpPr/>
          <p:nvPr/>
        </p:nvSpPr>
        <p:spPr>
          <a:xfrm>
            <a:off x="6862369" y="3651023"/>
            <a:ext cx="3664657" cy="1779858"/>
          </a:xfrm>
          <a:custGeom>
            <a:avLst/>
            <a:gdLst/>
            <a:ahLst/>
            <a:cxnLst/>
            <a:rect l="l" t="t" r="r" b="b"/>
            <a:pathLst>
              <a:path w="4044696" h="1964436">
                <a:moveTo>
                  <a:pt x="25907" y="1938528"/>
                </a:moveTo>
                <a:lnTo>
                  <a:pt x="4020311" y="1938528"/>
                </a:lnTo>
                <a:lnTo>
                  <a:pt x="4020311" y="1950720"/>
                </a:lnTo>
                <a:lnTo>
                  <a:pt x="25908" y="1950720"/>
                </a:lnTo>
                <a:lnTo>
                  <a:pt x="12192" y="1938528"/>
                </a:lnTo>
                <a:lnTo>
                  <a:pt x="25908" y="24384"/>
                </a:lnTo>
                <a:lnTo>
                  <a:pt x="25907" y="1938528"/>
                </a:lnTo>
                <a:close/>
              </a:path>
              <a:path w="4044696" h="1964436">
                <a:moveTo>
                  <a:pt x="6096" y="0"/>
                </a:moveTo>
                <a:lnTo>
                  <a:pt x="4032503" y="0"/>
                </a:lnTo>
                <a:lnTo>
                  <a:pt x="4020311" y="12192"/>
                </a:lnTo>
                <a:lnTo>
                  <a:pt x="4032503" y="24384"/>
                </a:lnTo>
                <a:lnTo>
                  <a:pt x="4032503" y="1964436"/>
                </a:lnTo>
                <a:lnTo>
                  <a:pt x="12192" y="1964436"/>
                </a:lnTo>
                <a:lnTo>
                  <a:pt x="12192" y="24384"/>
                </a:lnTo>
                <a:lnTo>
                  <a:pt x="25908" y="12192"/>
                </a:lnTo>
                <a:lnTo>
                  <a:pt x="25908" y="24384"/>
                </a:lnTo>
                <a:lnTo>
                  <a:pt x="12192" y="1938528"/>
                </a:lnTo>
                <a:lnTo>
                  <a:pt x="25908" y="1950720"/>
                </a:lnTo>
                <a:lnTo>
                  <a:pt x="4020311" y="1950720"/>
                </a:lnTo>
                <a:lnTo>
                  <a:pt x="4020311" y="24383"/>
                </a:lnTo>
                <a:lnTo>
                  <a:pt x="25908" y="24384"/>
                </a:lnTo>
                <a:lnTo>
                  <a:pt x="25908" y="12192"/>
                </a:lnTo>
                <a:lnTo>
                  <a:pt x="12192" y="24384"/>
                </a:lnTo>
                <a:lnTo>
                  <a:pt x="12192" y="1964436"/>
                </a:lnTo>
                <a:lnTo>
                  <a:pt x="6096" y="1964436"/>
                </a:lnTo>
                <a:lnTo>
                  <a:pt x="0" y="1958340"/>
                </a:lnTo>
                <a:lnTo>
                  <a:pt x="0" y="6096"/>
                </a:lnTo>
                <a:lnTo>
                  <a:pt x="6096" y="0"/>
                </a:lnTo>
                <a:close/>
              </a:path>
              <a:path w="4044696" h="1964436">
                <a:moveTo>
                  <a:pt x="4032503" y="1964436"/>
                </a:moveTo>
                <a:lnTo>
                  <a:pt x="4032503" y="24384"/>
                </a:lnTo>
                <a:lnTo>
                  <a:pt x="4020311" y="12192"/>
                </a:lnTo>
                <a:lnTo>
                  <a:pt x="4032503" y="0"/>
                </a:lnTo>
                <a:lnTo>
                  <a:pt x="4040124" y="0"/>
                </a:lnTo>
                <a:lnTo>
                  <a:pt x="4044696" y="6096"/>
                </a:lnTo>
                <a:lnTo>
                  <a:pt x="4044696" y="1958340"/>
                </a:lnTo>
                <a:lnTo>
                  <a:pt x="4040124" y="1964436"/>
                </a:lnTo>
                <a:lnTo>
                  <a:pt x="4032503" y="1964436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5" name="object 45"/>
          <p:cNvSpPr txBox="1"/>
          <p:nvPr/>
        </p:nvSpPr>
        <p:spPr>
          <a:xfrm>
            <a:off x="2195777" y="530639"/>
            <a:ext cx="4344619" cy="529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163"/>
              </a:lnSpc>
              <a:spcBef>
                <a:spcPts val="207"/>
              </a:spcBef>
            </a:pPr>
            <a:r>
              <a:rPr sz="3624" spc="13" dirty="0">
                <a:latin typeface="Times New Roman"/>
                <a:cs typeface="Times New Roman"/>
              </a:rPr>
              <a:t>Y</a:t>
            </a:r>
            <a:r>
              <a:rPr sz="3624" spc="-23" dirty="0">
                <a:latin typeface="Times New Roman"/>
                <a:cs typeface="Times New Roman"/>
              </a:rPr>
              <a:t>2</a:t>
            </a:r>
            <a:r>
              <a:rPr sz="3624" dirty="0">
                <a:latin typeface="Times New Roman"/>
                <a:cs typeface="Times New Roman"/>
              </a:rPr>
              <a:t>K</a:t>
            </a:r>
            <a:r>
              <a:rPr sz="3624" spc="-76" dirty="0">
                <a:latin typeface="Times New Roman"/>
                <a:cs typeface="Times New Roman"/>
              </a:rPr>
              <a:t> </a:t>
            </a:r>
            <a:r>
              <a:rPr sz="3624" spc="-17" dirty="0">
                <a:latin typeface="Times New Roman"/>
                <a:cs typeface="Times New Roman"/>
              </a:rPr>
              <a:t>b</a:t>
            </a:r>
            <a:r>
              <a:rPr sz="3624" spc="17" dirty="0">
                <a:latin typeface="Times New Roman"/>
                <a:cs typeface="Times New Roman"/>
              </a:rPr>
              <a:t>u</a:t>
            </a:r>
            <a:r>
              <a:rPr sz="3624" dirty="0">
                <a:latin typeface="Times New Roman"/>
                <a:cs typeface="Times New Roman"/>
              </a:rPr>
              <a:t>g</a:t>
            </a:r>
            <a:r>
              <a:rPr sz="3624" spc="-37" dirty="0">
                <a:latin typeface="Times New Roman"/>
                <a:cs typeface="Times New Roman"/>
              </a:rPr>
              <a:t> </a:t>
            </a:r>
            <a:r>
              <a:rPr sz="3624" spc="26" dirty="0">
                <a:latin typeface="Times New Roman"/>
                <a:cs typeface="Times New Roman"/>
              </a:rPr>
              <a:t>(</a:t>
            </a:r>
            <a:r>
              <a:rPr sz="3624" spc="8" dirty="0">
                <a:latin typeface="Times New Roman"/>
                <a:cs typeface="Times New Roman"/>
              </a:rPr>
              <a:t>m</a:t>
            </a:r>
            <a:r>
              <a:rPr sz="3624" spc="-35" dirty="0">
                <a:latin typeface="Times New Roman"/>
                <a:cs typeface="Times New Roman"/>
              </a:rPr>
              <a:t>i</a:t>
            </a:r>
            <a:r>
              <a:rPr sz="3624" spc="4" dirty="0">
                <a:latin typeface="Times New Roman"/>
                <a:cs typeface="Times New Roman"/>
              </a:rPr>
              <a:t>ll</a:t>
            </a:r>
            <a:r>
              <a:rPr sz="3624" spc="13" dirty="0">
                <a:latin typeface="Times New Roman"/>
                <a:cs typeface="Times New Roman"/>
              </a:rPr>
              <a:t>e</a:t>
            </a:r>
            <a:r>
              <a:rPr sz="3624" spc="17" dirty="0">
                <a:latin typeface="Times New Roman"/>
                <a:cs typeface="Times New Roman"/>
              </a:rPr>
              <a:t>n</a:t>
            </a:r>
            <a:r>
              <a:rPr sz="3624" spc="-17" dirty="0">
                <a:latin typeface="Times New Roman"/>
                <a:cs typeface="Times New Roman"/>
              </a:rPr>
              <a:t>n</a:t>
            </a:r>
            <a:r>
              <a:rPr sz="3624" spc="4" dirty="0">
                <a:latin typeface="Times New Roman"/>
                <a:cs typeface="Times New Roman"/>
              </a:rPr>
              <a:t>i</a:t>
            </a:r>
            <a:r>
              <a:rPr sz="3624" spc="17" dirty="0">
                <a:latin typeface="Times New Roman"/>
                <a:cs typeface="Times New Roman"/>
              </a:rPr>
              <a:t>u</a:t>
            </a:r>
            <a:r>
              <a:rPr sz="3624" dirty="0">
                <a:latin typeface="Times New Roman"/>
                <a:cs typeface="Times New Roman"/>
              </a:rPr>
              <a:t>m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6553869" y="530639"/>
            <a:ext cx="1027908" cy="529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163"/>
              </a:lnSpc>
              <a:spcBef>
                <a:spcPts val="207"/>
              </a:spcBef>
            </a:pPr>
            <a:r>
              <a:rPr sz="3624" spc="17" dirty="0">
                <a:latin typeface="Times New Roman"/>
                <a:cs typeface="Times New Roman"/>
              </a:rPr>
              <a:t>b</a:t>
            </a:r>
            <a:r>
              <a:rPr sz="3624" spc="-17" dirty="0">
                <a:latin typeface="Times New Roman"/>
                <a:cs typeface="Times New Roman"/>
              </a:rPr>
              <a:t>u</a:t>
            </a:r>
            <a:r>
              <a:rPr sz="3624" spc="40" dirty="0">
                <a:latin typeface="Times New Roman"/>
                <a:cs typeface="Times New Roman"/>
              </a:rPr>
              <a:t>g</a:t>
            </a:r>
            <a:r>
              <a:rPr sz="3624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2195672" y="1247939"/>
            <a:ext cx="190643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dirty="0">
                <a:latin typeface="Times New Roman"/>
                <a:cs typeface="Times New Roman"/>
              </a:rPr>
              <a:t>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05885" y="1182067"/>
            <a:ext cx="3557313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-13" dirty="0">
                <a:latin typeface="Times New Roman"/>
                <a:cs typeface="Times New Roman"/>
              </a:rPr>
              <a:t>T</a:t>
            </a:r>
            <a:r>
              <a:rPr sz="2174" spc="8" dirty="0">
                <a:latin typeface="Times New Roman"/>
                <a:cs typeface="Times New Roman"/>
              </a:rPr>
              <a:t>h</a:t>
            </a:r>
            <a:r>
              <a:rPr sz="2174" dirty="0">
                <a:latin typeface="Times New Roman"/>
                <a:cs typeface="Times New Roman"/>
              </a:rPr>
              <a:t>e </a:t>
            </a:r>
            <a:r>
              <a:rPr sz="2174" spc="-167" dirty="0">
                <a:latin typeface="Times New Roman"/>
                <a:cs typeface="Times New Roman"/>
              </a:rPr>
              <a:t> </a:t>
            </a:r>
            <a:r>
              <a:rPr sz="2174" spc="4" dirty="0">
                <a:latin typeface="Times New Roman"/>
                <a:cs typeface="Times New Roman"/>
              </a:rPr>
              <a:t>Y</a:t>
            </a:r>
            <a:r>
              <a:rPr sz="2174" spc="-13" dirty="0">
                <a:latin typeface="Times New Roman"/>
                <a:cs typeface="Times New Roman"/>
              </a:rPr>
              <a:t>2</a:t>
            </a:r>
            <a:r>
              <a:rPr sz="2174" dirty="0">
                <a:latin typeface="Times New Roman"/>
                <a:cs typeface="Times New Roman"/>
              </a:rPr>
              <a:t>K </a:t>
            </a:r>
            <a:r>
              <a:rPr sz="2174" spc="-171" dirty="0">
                <a:latin typeface="Times New Roman"/>
                <a:cs typeface="Times New Roman"/>
              </a:rPr>
              <a:t> </a:t>
            </a:r>
            <a:r>
              <a:rPr sz="2174" spc="8" dirty="0">
                <a:latin typeface="Times New Roman"/>
                <a:cs typeface="Times New Roman"/>
              </a:rPr>
              <a:t>bu</a:t>
            </a:r>
            <a:r>
              <a:rPr sz="2174" dirty="0">
                <a:latin typeface="Times New Roman"/>
                <a:cs typeface="Times New Roman"/>
              </a:rPr>
              <a:t>g</a:t>
            </a:r>
            <a:r>
              <a:rPr sz="2174" spc="392" dirty="0">
                <a:latin typeface="Times New Roman"/>
                <a:cs typeface="Times New Roman"/>
              </a:rPr>
              <a:t> </a:t>
            </a:r>
            <a:r>
              <a:rPr sz="2174" spc="-31" dirty="0">
                <a:latin typeface="Times New Roman"/>
                <a:cs typeface="Times New Roman"/>
              </a:rPr>
              <a:t>w</a:t>
            </a:r>
            <a:r>
              <a:rPr sz="2174" dirty="0">
                <a:latin typeface="Times New Roman"/>
                <a:cs typeface="Times New Roman"/>
              </a:rPr>
              <a:t>as</a:t>
            </a:r>
            <a:r>
              <a:rPr sz="2174" spc="412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lang="en-US" sz="2174" dirty="0">
                <a:latin typeface="Times New Roman"/>
                <a:cs typeface="Times New Roman"/>
              </a:rPr>
              <a:t> computer</a:t>
            </a:r>
            <a:r>
              <a:rPr lang="en-IN" sz="2174" spc="448" dirty="0">
                <a:latin typeface="Times New Roman"/>
                <a:cs typeface="Times New Roman"/>
              </a:rPr>
              <a:t> </a:t>
            </a:r>
            <a:endParaRPr sz="2174" dirty="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38585" y="1546079"/>
            <a:ext cx="951266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lang="en-US" sz="2174" spc="4" dirty="0">
                <a:latin typeface="Times New Roman"/>
                <a:cs typeface="Times New Roman"/>
              </a:rPr>
              <a:t>Flaw 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3580616" y="1546079"/>
            <a:ext cx="552965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-9" dirty="0">
                <a:latin typeface="Times New Roman"/>
                <a:cs typeface="Times New Roman"/>
              </a:rPr>
              <a:t>bu</a:t>
            </a:r>
            <a:r>
              <a:rPr sz="2174" spc="23" dirty="0">
                <a:latin typeface="Times New Roman"/>
                <a:cs typeface="Times New Roman"/>
              </a:rPr>
              <a:t>g</a:t>
            </a:r>
            <a:r>
              <a:rPr sz="2174" dirty="0">
                <a:latin typeface="Times New Roman"/>
                <a:cs typeface="Times New Roman"/>
              </a:rPr>
              <a:t>,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4224069" y="1546079"/>
            <a:ext cx="523968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13" dirty="0">
                <a:latin typeface="Times New Roman"/>
                <a:cs typeface="Times New Roman"/>
              </a:rPr>
              <a:t>t</a:t>
            </a:r>
            <a:r>
              <a:rPr sz="2174" spc="-8" dirty="0">
                <a:latin typeface="Times New Roman"/>
                <a:cs typeface="Times New Roman"/>
              </a:rPr>
              <a:t>h</a:t>
            </a:r>
            <a:r>
              <a:rPr sz="2174" spc="-17" dirty="0">
                <a:latin typeface="Times New Roman"/>
                <a:cs typeface="Times New Roman"/>
              </a:rPr>
              <a:t>a</a:t>
            </a:r>
            <a:r>
              <a:rPr sz="2174" dirty="0">
                <a:latin typeface="Times New Roman"/>
                <a:cs typeface="Times New Roman"/>
              </a:rPr>
              <a:t>t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37145" y="1546079"/>
            <a:ext cx="537224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26" dirty="0">
                <a:latin typeface="Times New Roman"/>
                <a:cs typeface="Times New Roman"/>
              </a:rPr>
              <a:t>m</a:t>
            </a:r>
            <a:r>
              <a:rPr sz="2174" spc="-63" dirty="0">
                <a:latin typeface="Times New Roman"/>
                <a:cs typeface="Times New Roman"/>
              </a:rPr>
              <a:t>a</a:t>
            </a:r>
            <a:r>
              <a:rPr sz="2174" dirty="0">
                <a:latin typeface="Times New Roman"/>
                <a:cs typeface="Times New Roman"/>
              </a:rPr>
              <a:t>y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64030" y="1546079"/>
            <a:ext cx="599359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8" dirty="0">
                <a:latin typeface="Times New Roman"/>
                <a:cs typeface="Times New Roman"/>
              </a:rPr>
              <a:t>h</a:t>
            </a:r>
            <a:r>
              <a:rPr sz="2174" spc="-17" dirty="0">
                <a:latin typeface="Times New Roman"/>
                <a:cs typeface="Times New Roman"/>
              </a:rPr>
              <a:t>a</a:t>
            </a:r>
            <a:r>
              <a:rPr sz="2174" spc="-23" dirty="0">
                <a:latin typeface="Times New Roman"/>
                <a:cs typeface="Times New Roman"/>
              </a:rPr>
              <a:t>v</a:t>
            </a:r>
            <a:r>
              <a:rPr sz="2174" dirty="0">
                <a:latin typeface="Times New Roman"/>
                <a:cs typeface="Times New Roman"/>
              </a:rPr>
              <a:t>e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06352" y="1844354"/>
            <a:ext cx="3556171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-4" dirty="0">
                <a:latin typeface="Times New Roman"/>
                <a:cs typeface="Times New Roman"/>
              </a:rPr>
              <a:t>c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-8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d</a:t>
            </a:r>
            <a:r>
              <a:rPr sz="2174" spc="198" dirty="0">
                <a:latin typeface="Times New Roman"/>
                <a:cs typeface="Times New Roman"/>
              </a:rPr>
              <a:t> </a:t>
            </a:r>
            <a:r>
              <a:rPr sz="2174" spc="8" dirty="0">
                <a:latin typeface="Times New Roman"/>
                <a:cs typeface="Times New Roman"/>
              </a:rPr>
              <a:t>p</a:t>
            </a:r>
            <a:r>
              <a:rPr sz="2174" spc="-40" dirty="0">
                <a:latin typeface="Times New Roman"/>
                <a:cs typeface="Times New Roman"/>
              </a:rPr>
              <a:t>r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spc="8" dirty="0">
                <a:latin typeface="Times New Roman"/>
                <a:cs typeface="Times New Roman"/>
              </a:rPr>
              <a:t>b</a:t>
            </a:r>
            <a:r>
              <a:rPr sz="2174" dirty="0">
                <a:latin typeface="Times New Roman"/>
                <a:cs typeface="Times New Roman"/>
              </a:rPr>
              <a:t>l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spc="-17" dirty="0">
                <a:latin typeface="Times New Roman"/>
                <a:cs typeface="Times New Roman"/>
              </a:rPr>
              <a:t>m</a:t>
            </a: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-45" dirty="0">
                <a:latin typeface="Times New Roman"/>
                <a:cs typeface="Times New Roman"/>
              </a:rPr>
              <a:t> </a:t>
            </a:r>
            <a:r>
              <a:rPr sz="2174" spc="-8" dirty="0">
                <a:latin typeface="Times New Roman"/>
                <a:cs typeface="Times New Roman"/>
              </a:rPr>
              <a:t>w</a:t>
            </a:r>
            <a:r>
              <a:rPr sz="2174" spc="8" dirty="0">
                <a:latin typeface="Times New Roman"/>
                <a:cs typeface="Times New Roman"/>
              </a:rPr>
              <a:t>h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n</a:t>
            </a:r>
            <a:r>
              <a:rPr sz="2174" spc="138" dirty="0">
                <a:latin typeface="Times New Roman"/>
                <a:cs typeface="Times New Roman"/>
              </a:rPr>
              <a:t> </a:t>
            </a:r>
            <a:r>
              <a:rPr sz="2174" spc="8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74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74" spc="13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74" spc="-8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74" spc="8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74" spc="-13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7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endParaRPr sz="2174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06352" y="2142629"/>
            <a:ext cx="2280618" cy="597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8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174" spc="-8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74" spc="-13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74" dirty="0">
                <a:solidFill>
                  <a:srgbClr val="BF0000"/>
                </a:solidFill>
                <a:latin typeface="Times New Roman"/>
                <a:cs typeface="Times New Roman"/>
              </a:rPr>
              <a:t>h </a:t>
            </a:r>
            <a:r>
              <a:rPr sz="2174" spc="3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74" spc="8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74" spc="-26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74" spc="-13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74" spc="13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74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174" spc="30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74" spc="-8" dirty="0">
                <a:latin typeface="Times New Roman"/>
                <a:cs typeface="Times New Roman"/>
              </a:rPr>
              <a:t>b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spc="-26" dirty="0">
                <a:latin typeface="Times New Roman"/>
                <a:cs typeface="Times New Roman"/>
              </a:rPr>
              <a:t>y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spc="8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d</a:t>
            </a:r>
          </a:p>
          <a:p>
            <a:pPr marL="11506" marR="41421">
              <a:lnSpc>
                <a:spcPts val="2347"/>
              </a:lnSpc>
              <a:spcBef>
                <a:spcPts val="1"/>
              </a:spcBef>
            </a:pPr>
            <a:r>
              <a:rPr sz="2174" spc="-13" dirty="0">
                <a:latin typeface="Times New Roman"/>
                <a:cs typeface="Times New Roman"/>
              </a:rPr>
              <a:t>3</a:t>
            </a:r>
            <a:r>
              <a:rPr sz="2174" spc="8" dirty="0">
                <a:latin typeface="Times New Roman"/>
                <a:cs typeface="Times New Roman"/>
              </a:rPr>
              <a:t>1</a:t>
            </a:r>
            <a:r>
              <a:rPr sz="2174" dirty="0">
                <a:latin typeface="Times New Roman"/>
                <a:cs typeface="Times New Roman"/>
              </a:rPr>
              <a:t>,</a:t>
            </a:r>
            <a:r>
              <a:rPr sz="2174" spc="-46" dirty="0">
                <a:latin typeface="Times New Roman"/>
                <a:cs typeface="Times New Roman"/>
              </a:rPr>
              <a:t> </a:t>
            </a:r>
            <a:r>
              <a:rPr sz="2174" spc="-13" dirty="0">
                <a:latin typeface="Times New Roman"/>
                <a:cs typeface="Times New Roman"/>
              </a:rPr>
              <a:t>1</a:t>
            </a:r>
            <a:r>
              <a:rPr sz="2174" spc="8" dirty="0">
                <a:latin typeface="Times New Roman"/>
                <a:cs typeface="Times New Roman"/>
              </a:rPr>
              <a:t>99</a:t>
            </a:r>
            <a:r>
              <a:rPr sz="2174" spc="-13" dirty="0">
                <a:latin typeface="Times New Roman"/>
                <a:cs typeface="Times New Roman"/>
              </a:rPr>
              <a:t>9</a:t>
            </a:r>
            <a:r>
              <a:rPr sz="2174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837140" y="2142629"/>
            <a:ext cx="1226519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8" dirty="0">
                <a:latin typeface="Times New Roman"/>
                <a:cs typeface="Times New Roman"/>
              </a:rPr>
              <a:t>D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spc="-4" dirty="0">
                <a:latin typeface="Times New Roman"/>
                <a:cs typeface="Times New Roman"/>
              </a:rPr>
              <a:t>c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spc="-17" dirty="0">
                <a:latin typeface="Times New Roman"/>
                <a:cs typeface="Times New Roman"/>
              </a:rPr>
              <a:t>m</a:t>
            </a:r>
            <a:r>
              <a:rPr sz="2174" spc="8" dirty="0">
                <a:latin typeface="Times New Roman"/>
                <a:cs typeface="Times New Roman"/>
              </a:rPr>
              <a:t>b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r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95672" y="2808219"/>
            <a:ext cx="190643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dirty="0">
                <a:latin typeface="Times New Roman"/>
                <a:cs typeface="Times New Roman"/>
              </a:rPr>
              <a:t>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06352" y="2808219"/>
            <a:ext cx="480611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-13" dirty="0">
                <a:latin typeface="Times New Roman"/>
                <a:cs typeface="Times New Roman"/>
              </a:rPr>
              <a:t>T</a:t>
            </a:r>
            <a:r>
              <a:rPr sz="2174" spc="8" dirty="0">
                <a:latin typeface="Times New Roman"/>
                <a:cs typeface="Times New Roman"/>
              </a:rPr>
              <a:t>h</a:t>
            </a:r>
            <a:r>
              <a:rPr sz="2174" dirty="0">
                <a:latin typeface="Times New Roman"/>
                <a:cs typeface="Times New Roman"/>
              </a:rPr>
              <a:t>e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69719" y="2808219"/>
            <a:ext cx="583342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-8" dirty="0">
                <a:latin typeface="Times New Roman"/>
                <a:cs typeface="Times New Roman"/>
              </a:rPr>
              <a:t>f</a:t>
            </a:r>
            <a:r>
              <a:rPr sz="2174" dirty="0">
                <a:latin typeface="Times New Roman"/>
                <a:cs typeface="Times New Roman"/>
              </a:rPr>
              <a:t>l</a:t>
            </a:r>
            <a:r>
              <a:rPr sz="2174" spc="-17" dirty="0">
                <a:latin typeface="Times New Roman"/>
                <a:cs typeface="Times New Roman"/>
              </a:rPr>
              <a:t>a</a:t>
            </a:r>
            <a:r>
              <a:rPr sz="2174" spc="-181" dirty="0">
                <a:latin typeface="Times New Roman"/>
                <a:cs typeface="Times New Roman"/>
              </a:rPr>
              <a:t>w</a:t>
            </a:r>
            <a:r>
              <a:rPr sz="2174" dirty="0">
                <a:latin typeface="Times New Roman"/>
                <a:cs typeface="Times New Roman"/>
              </a:rPr>
              <a:t>,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35266" y="2808219"/>
            <a:ext cx="676133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-53" dirty="0">
                <a:latin typeface="Times New Roman"/>
                <a:cs typeface="Times New Roman"/>
              </a:rPr>
              <a:t>f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17" dirty="0">
                <a:latin typeface="Times New Roman"/>
                <a:cs typeface="Times New Roman"/>
              </a:rPr>
              <a:t>c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d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91944" y="2808219"/>
            <a:ext cx="332865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-8" dirty="0">
                <a:latin typeface="Times New Roman"/>
                <a:cs typeface="Times New Roman"/>
              </a:rPr>
              <a:t>b</a:t>
            </a:r>
            <a:r>
              <a:rPr sz="2174" dirty="0">
                <a:latin typeface="Times New Roman"/>
                <a:cs typeface="Times New Roman"/>
              </a:rPr>
              <a:t>y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02609" y="2808218"/>
            <a:ext cx="1243725" cy="895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860" marR="3380" algn="ctr">
              <a:lnSpc>
                <a:spcPts val="2310"/>
              </a:lnSpc>
              <a:spcBef>
                <a:spcPts val="115"/>
              </a:spcBef>
            </a:pPr>
            <a:r>
              <a:rPr sz="2174" spc="-26" dirty="0">
                <a:latin typeface="Times New Roman"/>
                <a:cs typeface="Times New Roman"/>
              </a:rPr>
              <a:t>c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spc="-17" dirty="0">
                <a:latin typeface="Times New Roman"/>
                <a:cs typeface="Times New Roman"/>
              </a:rPr>
              <a:t>m</a:t>
            </a:r>
            <a:r>
              <a:rPr sz="2174" spc="8" dirty="0">
                <a:latin typeface="Times New Roman"/>
                <a:cs typeface="Times New Roman"/>
              </a:rPr>
              <a:t>pu</a:t>
            </a:r>
            <a:r>
              <a:rPr sz="2174" spc="-31" dirty="0">
                <a:latin typeface="Times New Roman"/>
                <a:cs typeface="Times New Roman"/>
              </a:rPr>
              <a:t>t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r</a:t>
            </a:r>
            <a:endParaRPr sz="2174">
              <a:latin typeface="Times New Roman"/>
              <a:cs typeface="Times New Roman"/>
            </a:endParaRPr>
          </a:p>
          <a:p>
            <a:pPr marL="85278" algn="ctr">
              <a:lnSpc>
                <a:spcPts val="2347"/>
              </a:lnSpc>
              <a:spcBef>
                <a:spcPts val="1"/>
              </a:spcBef>
            </a:pPr>
            <a:r>
              <a:rPr sz="2174" spc="8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spc="-40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s  </a:t>
            </a:r>
            <a:r>
              <a:rPr sz="2174" spc="434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all</a:t>
            </a:r>
            <a:endParaRPr sz="2174">
              <a:latin typeface="Times New Roman"/>
              <a:cs typeface="Times New Roman"/>
            </a:endParaRPr>
          </a:p>
          <a:p>
            <a:pPr marR="3131" algn="ctr">
              <a:lnSpc>
                <a:spcPts val="2347"/>
              </a:lnSpc>
            </a:pPr>
            <a:r>
              <a:rPr sz="2174" spc="4" dirty="0">
                <a:latin typeface="Times New Roman"/>
                <a:cs typeface="Times New Roman"/>
              </a:rPr>
              <a:t>J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8" dirty="0">
                <a:latin typeface="Times New Roman"/>
                <a:cs typeface="Times New Roman"/>
              </a:rPr>
              <a:t>n</a:t>
            </a:r>
            <a:r>
              <a:rPr sz="2174" spc="-8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26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y </a:t>
            </a:r>
            <a:r>
              <a:rPr sz="2174" spc="-136" dirty="0">
                <a:latin typeface="Times New Roman"/>
                <a:cs typeface="Times New Roman"/>
              </a:rPr>
              <a:t> </a:t>
            </a:r>
            <a:r>
              <a:rPr sz="2174" spc="-4" dirty="0">
                <a:latin typeface="Times New Roman"/>
                <a:cs typeface="Times New Roman"/>
              </a:rPr>
              <a:t>1</a:t>
            </a:r>
            <a:r>
              <a:rPr sz="2174" dirty="0">
                <a:latin typeface="Times New Roman"/>
                <a:cs typeface="Times New Roman"/>
              </a:rPr>
              <a:t>,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06352" y="3106493"/>
            <a:ext cx="1575310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-8" dirty="0">
                <a:latin typeface="Times New Roman"/>
                <a:cs typeface="Times New Roman"/>
              </a:rPr>
              <a:t>p</a:t>
            </a:r>
            <a:r>
              <a:rPr sz="2174" spc="-17" dirty="0">
                <a:latin typeface="Times New Roman"/>
                <a:cs typeface="Times New Roman"/>
              </a:rPr>
              <a:t>r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spc="-23" dirty="0">
                <a:latin typeface="Times New Roman"/>
                <a:cs typeface="Times New Roman"/>
              </a:rPr>
              <a:t>g</a:t>
            </a:r>
            <a:r>
              <a:rPr sz="2174" spc="-17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-17" dirty="0">
                <a:latin typeface="Times New Roman"/>
                <a:cs typeface="Times New Roman"/>
              </a:rPr>
              <a:t>m</a:t>
            </a:r>
            <a:r>
              <a:rPr sz="2174" spc="4" dirty="0">
                <a:latin typeface="Times New Roman"/>
                <a:cs typeface="Times New Roman"/>
              </a:rPr>
              <a:t>m</a:t>
            </a:r>
            <a:r>
              <a:rPr sz="2174" spc="-13" dirty="0">
                <a:latin typeface="Times New Roman"/>
                <a:cs typeface="Times New Roman"/>
              </a:rPr>
              <a:t>e</a:t>
            </a:r>
            <a:r>
              <a:rPr sz="2174" spc="-40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254447" y="3106493"/>
            <a:ext cx="485581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-8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d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06352" y="3404633"/>
            <a:ext cx="2237873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-13" dirty="0">
                <a:latin typeface="Times New Roman"/>
                <a:cs typeface="Times New Roman"/>
              </a:rPr>
              <a:t>o</a:t>
            </a:r>
            <a:r>
              <a:rPr sz="2174" spc="-23" dirty="0">
                <a:latin typeface="Times New Roman"/>
                <a:cs typeface="Times New Roman"/>
              </a:rPr>
              <a:t>v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r</a:t>
            </a:r>
            <a:r>
              <a:rPr sz="2174" spc="506" dirty="0">
                <a:latin typeface="Times New Roman"/>
                <a:cs typeface="Times New Roman"/>
              </a:rPr>
              <a:t> </a:t>
            </a:r>
            <a:r>
              <a:rPr sz="2174" spc="-8" dirty="0">
                <a:latin typeface="Times New Roman"/>
                <a:cs typeface="Times New Roman"/>
              </a:rPr>
              <a:t>t</a:t>
            </a:r>
            <a:r>
              <a:rPr sz="2174" spc="8" dirty="0">
                <a:latin typeface="Times New Roman"/>
                <a:cs typeface="Times New Roman"/>
              </a:rPr>
              <a:t>h</a:t>
            </a:r>
            <a:r>
              <a:rPr sz="2174" dirty="0">
                <a:latin typeface="Times New Roman"/>
                <a:cs typeface="Times New Roman"/>
              </a:rPr>
              <a:t>e </a:t>
            </a:r>
            <a:r>
              <a:rPr sz="2174" spc="168" dirty="0">
                <a:latin typeface="Times New Roman"/>
                <a:cs typeface="Times New Roman"/>
              </a:rPr>
              <a:t> </a:t>
            </a:r>
            <a:r>
              <a:rPr sz="2174" spc="-8" dirty="0">
                <a:latin typeface="Times New Roman"/>
                <a:cs typeface="Times New Roman"/>
              </a:rPr>
              <a:t>w</a:t>
            </a:r>
            <a:r>
              <a:rPr sz="2174" spc="-13" dirty="0">
                <a:latin typeface="Times New Roman"/>
                <a:cs typeface="Times New Roman"/>
              </a:rPr>
              <a:t>o</a:t>
            </a:r>
            <a:r>
              <a:rPr sz="2174" spc="4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ld </a:t>
            </a:r>
            <a:r>
              <a:rPr sz="2174" spc="-130" dirty="0">
                <a:latin typeface="Times New Roman"/>
                <a:cs typeface="Times New Roman"/>
              </a:rPr>
              <a:t> </a:t>
            </a:r>
            <a:r>
              <a:rPr sz="2174" spc="-13" dirty="0">
                <a:latin typeface="Times New Roman"/>
                <a:cs typeface="Times New Roman"/>
              </a:rPr>
              <a:t>o</a:t>
            </a:r>
            <a:r>
              <a:rPr sz="2174" dirty="0">
                <a:latin typeface="Times New Roman"/>
                <a:cs typeface="Times New Roman"/>
              </a:rPr>
              <a:t>n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06352" y="3702908"/>
            <a:ext cx="691045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-13" dirty="0">
                <a:latin typeface="Times New Roman"/>
                <a:cs typeface="Times New Roman"/>
              </a:rPr>
              <a:t>2</a:t>
            </a:r>
            <a:r>
              <a:rPr sz="2174" spc="8" dirty="0">
                <a:latin typeface="Times New Roman"/>
                <a:cs typeface="Times New Roman"/>
              </a:rPr>
              <a:t>00</a:t>
            </a:r>
            <a:r>
              <a:rPr sz="2174" spc="-13" dirty="0">
                <a:latin typeface="Times New Roman"/>
                <a:cs typeface="Times New Roman"/>
              </a:rPr>
              <a:t>0</a:t>
            </a:r>
            <a:r>
              <a:rPr sz="2174" dirty="0">
                <a:latin typeface="Times New Roman"/>
                <a:cs typeface="Times New Roman"/>
              </a:rPr>
              <a:t>,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09979" y="3702908"/>
            <a:ext cx="235933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dirty="0">
                <a:latin typeface="Times New Roman"/>
                <a:cs typeface="Times New Roman"/>
              </a:rPr>
              <a:t>is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55179" y="3702908"/>
            <a:ext cx="510989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dirty="0">
                <a:latin typeface="Times New Roman"/>
                <a:cs typeface="Times New Roman"/>
              </a:rPr>
              <a:t>al</a:t>
            </a:r>
            <a:r>
              <a:rPr sz="2174" spc="-23" dirty="0">
                <a:latin typeface="Times New Roman"/>
                <a:cs typeface="Times New Roman"/>
              </a:rPr>
              <a:t>s</a:t>
            </a:r>
            <a:r>
              <a:rPr sz="2174" dirty="0">
                <a:latin typeface="Times New Roman"/>
                <a:cs typeface="Times New Roman"/>
              </a:rPr>
              <a:t>o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279302" y="3702908"/>
            <a:ext cx="819735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-8" dirty="0">
                <a:latin typeface="Times New Roman"/>
                <a:cs typeface="Times New Roman"/>
              </a:rPr>
              <a:t>k</a:t>
            </a:r>
            <a:r>
              <a:rPr sz="2174" spc="8" dirty="0">
                <a:latin typeface="Times New Roman"/>
                <a:cs typeface="Times New Roman"/>
              </a:rPr>
              <a:t>n</a:t>
            </a:r>
            <a:r>
              <a:rPr sz="2174" spc="-13" dirty="0">
                <a:latin typeface="Times New Roman"/>
                <a:cs typeface="Times New Roman"/>
              </a:rPr>
              <a:t>o</a:t>
            </a:r>
            <a:r>
              <a:rPr sz="2174" spc="-8" dirty="0">
                <a:latin typeface="Times New Roman"/>
                <a:cs typeface="Times New Roman"/>
              </a:rPr>
              <a:t>w</a:t>
            </a:r>
            <a:r>
              <a:rPr sz="2174" dirty="0">
                <a:latin typeface="Times New Roman"/>
                <a:cs typeface="Times New Roman"/>
              </a:rPr>
              <a:t>n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09962" y="3702908"/>
            <a:ext cx="304972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dirty="0">
                <a:latin typeface="Times New Roman"/>
                <a:cs typeface="Times New Roman"/>
              </a:rPr>
              <a:t>as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24202" y="3702908"/>
            <a:ext cx="439187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13" dirty="0">
                <a:latin typeface="Times New Roman"/>
                <a:cs typeface="Times New Roman"/>
              </a:rPr>
              <a:t>t</a:t>
            </a:r>
            <a:r>
              <a:rPr sz="2174" spc="-8" dirty="0">
                <a:latin typeface="Times New Roman"/>
                <a:cs typeface="Times New Roman"/>
              </a:rPr>
              <a:t>h</a:t>
            </a:r>
            <a:r>
              <a:rPr sz="2174" dirty="0">
                <a:latin typeface="Times New Roman"/>
                <a:cs typeface="Times New Roman"/>
              </a:rPr>
              <a:t>e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06352" y="4001183"/>
            <a:ext cx="2114077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4" dirty="0">
                <a:solidFill>
                  <a:srgbClr val="BF0000"/>
                </a:solidFill>
                <a:latin typeface="Times New Roman"/>
                <a:cs typeface="Times New Roman"/>
              </a:rPr>
              <a:t>"</a:t>
            </a:r>
            <a:r>
              <a:rPr sz="2174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74" spc="8" dirty="0">
                <a:solidFill>
                  <a:srgbClr val="BF0000"/>
                </a:solidFill>
                <a:latin typeface="Times New Roman"/>
                <a:cs typeface="Times New Roman"/>
              </a:rPr>
              <a:t>il</a:t>
            </a:r>
            <a:r>
              <a:rPr sz="2174" spc="-8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74" spc="13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74" spc="-13" dirty="0">
                <a:solidFill>
                  <a:srgbClr val="BF0000"/>
                </a:solidFill>
                <a:latin typeface="Times New Roman"/>
                <a:cs typeface="Times New Roman"/>
              </a:rPr>
              <a:t>nn</a:t>
            </a:r>
            <a:r>
              <a:rPr sz="2174" spc="8" dirty="0">
                <a:solidFill>
                  <a:srgbClr val="BF0000"/>
                </a:solidFill>
                <a:latin typeface="Times New Roman"/>
                <a:cs typeface="Times New Roman"/>
              </a:rPr>
              <a:t>iu</a:t>
            </a:r>
            <a:r>
              <a:rPr sz="217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74" spc="18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74" spc="-14" dirty="0">
                <a:solidFill>
                  <a:srgbClr val="BF0000"/>
                </a:solidFill>
                <a:latin typeface="Times New Roman"/>
                <a:cs typeface="Times New Roman"/>
              </a:rPr>
              <a:t>bu</a:t>
            </a:r>
            <a:r>
              <a:rPr sz="2174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174" spc="-5" dirty="0">
                <a:latin typeface="Times New Roman"/>
                <a:cs typeface="Times New Roman"/>
              </a:rPr>
              <a:t>.</a:t>
            </a:r>
            <a:r>
              <a:rPr sz="2174" dirty="0">
                <a:latin typeface="Times New Roman"/>
                <a:cs typeface="Times New Roman"/>
              </a:rPr>
              <a:t>.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08876" y="3793283"/>
            <a:ext cx="1317653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4" dirty="0">
                <a:latin typeface="Times New Roman"/>
                <a:cs typeface="Times New Roman"/>
              </a:rPr>
              <a:t>A</a:t>
            </a: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3" dirty="0">
                <a:latin typeface="Times New Roman"/>
                <a:cs typeface="Times New Roman"/>
              </a:rPr>
              <a:t> </a:t>
            </a:r>
            <a:r>
              <a:rPr sz="2174" spc="-8" dirty="0">
                <a:latin typeface="Times New Roman"/>
                <a:cs typeface="Times New Roman"/>
              </a:rPr>
              <a:t>t</a:t>
            </a:r>
            <a:r>
              <a:rPr sz="2174" spc="8" dirty="0">
                <a:latin typeface="Times New Roman"/>
                <a:cs typeface="Times New Roman"/>
              </a:rPr>
              <a:t>h</a:t>
            </a:r>
            <a:r>
              <a:rPr sz="2174" dirty="0">
                <a:latin typeface="Times New Roman"/>
                <a:cs typeface="Times New Roman"/>
              </a:rPr>
              <a:t>e</a:t>
            </a:r>
            <a:r>
              <a:rPr sz="2174" spc="231" dirty="0">
                <a:latin typeface="Times New Roman"/>
                <a:cs typeface="Times New Roman"/>
              </a:rPr>
              <a:t> </a:t>
            </a:r>
            <a:r>
              <a:rPr sz="2174" spc="-26" dirty="0">
                <a:latin typeface="Times New Roman"/>
                <a:cs typeface="Times New Roman"/>
              </a:rPr>
              <a:t>y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ar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423400" y="3793283"/>
            <a:ext cx="2091178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8" dirty="0">
                <a:latin typeface="Times New Roman"/>
                <a:cs typeface="Times New Roman"/>
              </a:rPr>
              <a:t>2</a:t>
            </a:r>
            <a:r>
              <a:rPr sz="2174" spc="-13" dirty="0">
                <a:latin typeface="Times New Roman"/>
                <a:cs typeface="Times New Roman"/>
              </a:rPr>
              <a:t>0</a:t>
            </a:r>
            <a:r>
              <a:rPr sz="2174" spc="8" dirty="0">
                <a:latin typeface="Times New Roman"/>
                <a:cs typeface="Times New Roman"/>
              </a:rPr>
              <a:t>0</a:t>
            </a:r>
            <a:r>
              <a:rPr sz="2174" dirty="0">
                <a:latin typeface="Times New Roman"/>
                <a:cs typeface="Times New Roman"/>
              </a:rPr>
              <a:t>0</a:t>
            </a:r>
            <a:r>
              <a:rPr sz="2174" spc="-10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-8" dirty="0">
                <a:latin typeface="Times New Roman"/>
                <a:cs typeface="Times New Roman"/>
              </a:rPr>
              <a:t>p</a:t>
            </a:r>
            <a:r>
              <a:rPr sz="2174" spc="8" dirty="0">
                <a:latin typeface="Times New Roman"/>
                <a:cs typeface="Times New Roman"/>
              </a:rPr>
              <a:t>p</a:t>
            </a:r>
            <a:r>
              <a:rPr sz="2174" spc="-17" dirty="0">
                <a:latin typeface="Times New Roman"/>
                <a:cs typeface="Times New Roman"/>
              </a:rPr>
              <a:t>r</a:t>
            </a:r>
            <a:r>
              <a:rPr sz="2174" spc="-13" dirty="0">
                <a:latin typeface="Times New Roman"/>
                <a:cs typeface="Times New Roman"/>
              </a:rPr>
              <a:t>o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-4" dirty="0">
                <a:latin typeface="Times New Roman"/>
                <a:cs typeface="Times New Roman"/>
              </a:rPr>
              <a:t>c</a:t>
            </a:r>
            <a:r>
              <a:rPr sz="2174" spc="8" dirty="0">
                <a:latin typeface="Times New Roman"/>
                <a:cs typeface="Times New Roman"/>
              </a:rPr>
              <a:t>h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spc="-8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,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95672" y="4368497"/>
            <a:ext cx="190643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dirty="0">
                <a:latin typeface="Times New Roman"/>
                <a:cs typeface="Times New Roman"/>
              </a:rPr>
              <a:t>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506352" y="4368497"/>
            <a:ext cx="1191949" cy="11938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12836" algn="just">
              <a:lnSpc>
                <a:spcPts val="2310"/>
              </a:lnSpc>
              <a:spcBef>
                <a:spcPts val="115"/>
              </a:spcBef>
            </a:pPr>
            <a:r>
              <a:rPr sz="2174" spc="13" dirty="0">
                <a:latin typeface="Times New Roman"/>
                <a:cs typeface="Times New Roman"/>
              </a:rPr>
              <a:t>C</a:t>
            </a:r>
            <a:r>
              <a:rPr sz="2174" spc="-13" dirty="0">
                <a:latin typeface="Times New Roman"/>
                <a:cs typeface="Times New Roman"/>
              </a:rPr>
              <a:t>o</a:t>
            </a:r>
            <a:r>
              <a:rPr sz="2174" spc="4" dirty="0">
                <a:latin typeface="Times New Roman"/>
                <a:cs typeface="Times New Roman"/>
              </a:rPr>
              <a:t>m</a:t>
            </a:r>
            <a:r>
              <a:rPr sz="2174" spc="8" dirty="0">
                <a:latin typeface="Times New Roman"/>
                <a:cs typeface="Times New Roman"/>
              </a:rPr>
              <a:t>p</a:t>
            </a:r>
            <a:r>
              <a:rPr sz="2174" spc="-8" dirty="0">
                <a:latin typeface="Times New Roman"/>
                <a:cs typeface="Times New Roman"/>
              </a:rPr>
              <a:t>u</a:t>
            </a:r>
            <a:r>
              <a:rPr sz="2174" spc="-31" dirty="0">
                <a:latin typeface="Times New Roman"/>
                <a:cs typeface="Times New Roman"/>
              </a:rPr>
              <a:t>t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r</a:t>
            </a:r>
          </a:p>
          <a:p>
            <a:pPr marL="11506" algn="just">
              <a:lnSpc>
                <a:spcPts val="2347"/>
              </a:lnSpc>
              <a:spcBef>
                <a:spcPts val="1"/>
              </a:spcBef>
            </a:pPr>
            <a:r>
              <a:rPr sz="2174" spc="8" dirty="0">
                <a:latin typeface="Times New Roman"/>
                <a:cs typeface="Times New Roman"/>
              </a:rPr>
              <a:t>t</a:t>
            </a:r>
            <a:r>
              <a:rPr sz="2174" spc="-8" dirty="0">
                <a:latin typeface="Times New Roman"/>
                <a:cs typeface="Times New Roman"/>
              </a:rPr>
              <a:t>w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spc="-13" dirty="0">
                <a:latin typeface="Times New Roman"/>
                <a:cs typeface="Times New Roman"/>
              </a:rPr>
              <a:t>-</a:t>
            </a:r>
            <a:r>
              <a:rPr sz="2174" spc="4" dirty="0">
                <a:latin typeface="Times New Roman"/>
                <a:cs typeface="Times New Roman"/>
              </a:rPr>
              <a:t>d</a:t>
            </a:r>
            <a:r>
              <a:rPr sz="2174" spc="-8" dirty="0">
                <a:latin typeface="Times New Roman"/>
                <a:cs typeface="Times New Roman"/>
              </a:rPr>
              <a:t>i</a:t>
            </a:r>
            <a:r>
              <a:rPr sz="2174" spc="26" dirty="0">
                <a:latin typeface="Times New Roman"/>
                <a:cs typeface="Times New Roman"/>
              </a:rPr>
              <a:t>g</a:t>
            </a:r>
            <a:r>
              <a:rPr sz="2174" spc="-8" dirty="0">
                <a:latin typeface="Times New Roman"/>
                <a:cs typeface="Times New Roman"/>
              </a:rPr>
              <a:t>i</a:t>
            </a:r>
            <a:r>
              <a:rPr sz="2174" dirty="0">
                <a:latin typeface="Times New Roman"/>
                <a:cs typeface="Times New Roman"/>
              </a:rPr>
              <a:t>t I</a:t>
            </a:r>
            <a:r>
              <a:rPr sz="2174" spc="-8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-31" dirty="0">
                <a:latin typeface="Times New Roman"/>
                <a:cs typeface="Times New Roman"/>
              </a:rPr>
              <a:t>t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ad</a:t>
            </a:r>
            <a:r>
              <a:rPr sz="2174" spc="-8" dirty="0">
                <a:latin typeface="Times New Roman"/>
                <a:cs typeface="Times New Roman"/>
              </a:rPr>
              <a:t> </a:t>
            </a:r>
            <a:r>
              <a:rPr sz="2174" spc="-13" dirty="0">
                <a:latin typeface="Times New Roman"/>
                <a:cs typeface="Times New Roman"/>
              </a:rPr>
              <a:t>o</a:t>
            </a:r>
            <a:r>
              <a:rPr sz="2174" dirty="0">
                <a:latin typeface="Times New Roman"/>
                <a:cs typeface="Times New Roman"/>
              </a:rPr>
              <a:t>f it</a:t>
            </a:r>
            <a:r>
              <a:rPr sz="2174" spc="-72" dirty="0">
                <a:latin typeface="Times New Roman"/>
                <a:cs typeface="Times New Roman"/>
              </a:rPr>
              <a:t> </a:t>
            </a:r>
            <a:r>
              <a:rPr sz="2174" spc="-17" dirty="0">
                <a:latin typeface="Times New Roman"/>
                <a:cs typeface="Times New Roman"/>
              </a:rPr>
              <a:t>r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ad</a:t>
            </a:r>
            <a:r>
              <a:rPr sz="2174" spc="221" dirty="0">
                <a:latin typeface="Times New Roman"/>
                <a:cs typeface="Times New Roman"/>
              </a:rPr>
              <a:t> </a:t>
            </a:r>
            <a:r>
              <a:rPr sz="2174" spc="-13" dirty="0">
                <a:latin typeface="Times New Roman"/>
                <a:cs typeface="Times New Roman"/>
              </a:rPr>
              <a:t>70</a:t>
            </a:r>
            <a:r>
              <a:rPr sz="2174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31922" y="4368497"/>
            <a:ext cx="1163831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spc="8" dirty="0">
                <a:latin typeface="Times New Roman"/>
                <a:cs typeface="Times New Roman"/>
              </a:rPr>
              <a:t>n</a:t>
            </a:r>
            <a:r>
              <a:rPr sz="2174" spc="-23" dirty="0">
                <a:latin typeface="Times New Roman"/>
                <a:cs typeface="Times New Roman"/>
              </a:rPr>
              <a:t>g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8" dirty="0">
                <a:latin typeface="Times New Roman"/>
                <a:cs typeface="Times New Roman"/>
              </a:rPr>
              <a:t>n</a:t>
            </a:r>
            <a:r>
              <a:rPr sz="2174" spc="4" dirty="0">
                <a:latin typeface="Times New Roman"/>
                <a:cs typeface="Times New Roman"/>
              </a:rPr>
              <a:t>ee</a:t>
            </a:r>
            <a:r>
              <a:rPr sz="2174" spc="-17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s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9876" y="4368497"/>
            <a:ext cx="598807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-8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d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4461" y="4368497"/>
            <a:ext cx="196718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dirty="0">
                <a:latin typeface="Times New Roman"/>
                <a:cs typeface="Times New Roman"/>
              </a:rPr>
              <a:t>a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97819" y="4072333"/>
            <a:ext cx="3400061" cy="11170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5822" marR="339024" algn="ctr">
              <a:lnSpc>
                <a:spcPts val="2310"/>
              </a:lnSpc>
              <a:spcBef>
                <a:spcPts val="115"/>
              </a:spcBef>
            </a:pPr>
            <a:r>
              <a:rPr sz="2174" spc="-4" dirty="0">
                <a:latin typeface="Times New Roman"/>
                <a:cs typeface="Times New Roman"/>
              </a:rPr>
              <a:t>c</a:t>
            </a:r>
            <a:r>
              <a:rPr sz="2174" spc="-13" dirty="0">
                <a:latin typeface="Times New Roman"/>
                <a:cs typeface="Times New Roman"/>
              </a:rPr>
              <a:t>o</a:t>
            </a:r>
            <a:r>
              <a:rPr sz="2174" spc="4" dirty="0">
                <a:latin typeface="Times New Roman"/>
                <a:cs typeface="Times New Roman"/>
              </a:rPr>
              <a:t>m</a:t>
            </a:r>
            <a:r>
              <a:rPr sz="2174" spc="8" dirty="0">
                <a:latin typeface="Times New Roman"/>
                <a:cs typeface="Times New Roman"/>
              </a:rPr>
              <a:t>p</a:t>
            </a:r>
            <a:r>
              <a:rPr sz="2174" spc="-8" dirty="0">
                <a:latin typeface="Times New Roman"/>
                <a:cs typeface="Times New Roman"/>
              </a:rPr>
              <a:t>u</a:t>
            </a:r>
            <a:r>
              <a:rPr sz="2174" spc="-31" dirty="0">
                <a:latin typeface="Times New Roman"/>
                <a:cs typeface="Times New Roman"/>
              </a:rPr>
              <a:t>t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r</a:t>
            </a:r>
            <a:r>
              <a:rPr sz="2174" spc="354" dirty="0">
                <a:latin typeface="Times New Roman"/>
                <a:cs typeface="Times New Roman"/>
              </a:rPr>
              <a:t> </a:t>
            </a:r>
            <a:r>
              <a:rPr sz="2174" spc="8" dirty="0">
                <a:latin typeface="Times New Roman"/>
                <a:cs typeface="Times New Roman"/>
              </a:rPr>
              <a:t>p</a:t>
            </a:r>
            <a:r>
              <a:rPr sz="2174" spc="-40" dirty="0">
                <a:latin typeface="Times New Roman"/>
                <a:cs typeface="Times New Roman"/>
              </a:rPr>
              <a:t>r</a:t>
            </a:r>
            <a:r>
              <a:rPr sz="2174" spc="-13" dirty="0">
                <a:latin typeface="Times New Roman"/>
                <a:cs typeface="Times New Roman"/>
              </a:rPr>
              <a:t>o</a:t>
            </a:r>
            <a:r>
              <a:rPr sz="2174" spc="23" dirty="0">
                <a:latin typeface="Times New Roman"/>
                <a:cs typeface="Times New Roman"/>
              </a:rPr>
              <a:t>g</a:t>
            </a:r>
            <a:r>
              <a:rPr sz="2174" spc="-58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26" dirty="0">
                <a:latin typeface="Times New Roman"/>
                <a:cs typeface="Times New Roman"/>
              </a:rPr>
              <a:t>m</a:t>
            </a:r>
            <a:r>
              <a:rPr sz="2174" spc="-17" dirty="0">
                <a:latin typeface="Times New Roman"/>
                <a:cs typeface="Times New Roman"/>
              </a:rPr>
              <a:t>m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spc="-17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s</a:t>
            </a:r>
          </a:p>
          <a:p>
            <a:pPr algn="ctr">
              <a:lnSpc>
                <a:spcPct val="100041"/>
              </a:lnSpc>
            </a:pPr>
            <a:r>
              <a:rPr sz="2174" spc="-40" dirty="0">
                <a:latin typeface="Times New Roman"/>
                <a:cs typeface="Times New Roman"/>
              </a:rPr>
              <a:t>r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ali</a:t>
            </a:r>
            <a:r>
              <a:rPr sz="2174" spc="-31" dirty="0">
                <a:latin typeface="Times New Roman"/>
                <a:cs typeface="Times New Roman"/>
              </a:rPr>
              <a:t>z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d</a:t>
            </a:r>
            <a:r>
              <a:rPr sz="2174" spc="-76" dirty="0">
                <a:latin typeface="Times New Roman"/>
                <a:cs typeface="Times New Roman"/>
              </a:rPr>
              <a:t> </a:t>
            </a:r>
            <a:r>
              <a:rPr sz="2174" spc="-8" dirty="0">
                <a:latin typeface="Times New Roman"/>
                <a:cs typeface="Times New Roman"/>
              </a:rPr>
              <a:t>t</a:t>
            </a:r>
            <a:r>
              <a:rPr sz="2174" spc="8" dirty="0">
                <a:latin typeface="Times New Roman"/>
                <a:cs typeface="Times New Roman"/>
              </a:rPr>
              <a:t>h</a:t>
            </a:r>
            <a:r>
              <a:rPr sz="2174" spc="-17" dirty="0">
                <a:latin typeface="Times New Roman"/>
                <a:cs typeface="Times New Roman"/>
              </a:rPr>
              <a:t>a</a:t>
            </a:r>
            <a:r>
              <a:rPr sz="2174" dirty="0">
                <a:latin typeface="Times New Roman"/>
                <a:cs typeface="Times New Roman"/>
              </a:rPr>
              <a:t>t</a:t>
            </a:r>
            <a:r>
              <a:rPr sz="2174" spc="317" dirty="0">
                <a:latin typeface="Times New Roman"/>
                <a:cs typeface="Times New Roman"/>
              </a:rPr>
              <a:t> </a:t>
            </a:r>
            <a:r>
              <a:rPr sz="2174" spc="-26" dirty="0">
                <a:latin typeface="Times New Roman"/>
                <a:cs typeface="Times New Roman"/>
              </a:rPr>
              <a:t>c</a:t>
            </a:r>
            <a:r>
              <a:rPr sz="2174" spc="4" dirty="0">
                <a:latin typeface="Times New Roman"/>
                <a:cs typeface="Times New Roman"/>
              </a:rPr>
              <a:t>om</a:t>
            </a:r>
            <a:r>
              <a:rPr sz="2174" spc="-8" dirty="0">
                <a:latin typeface="Times New Roman"/>
                <a:cs typeface="Times New Roman"/>
              </a:rPr>
              <a:t>p</a:t>
            </a:r>
            <a:r>
              <a:rPr sz="2174" spc="8" dirty="0">
                <a:latin typeface="Times New Roman"/>
                <a:cs typeface="Times New Roman"/>
              </a:rPr>
              <a:t>u</a:t>
            </a:r>
            <a:r>
              <a:rPr sz="2174" spc="-8" dirty="0">
                <a:latin typeface="Times New Roman"/>
                <a:cs typeface="Times New Roman"/>
              </a:rPr>
              <a:t>t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spc="-40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323" dirty="0">
                <a:latin typeface="Times New Roman"/>
                <a:cs typeface="Times New Roman"/>
              </a:rPr>
              <a:t> </a:t>
            </a:r>
            <a:r>
              <a:rPr sz="2174" spc="4" dirty="0">
                <a:latin typeface="Times New Roman"/>
                <a:cs typeface="Times New Roman"/>
              </a:rPr>
              <a:t>m</a:t>
            </a:r>
            <a:r>
              <a:rPr sz="2174" dirty="0">
                <a:latin typeface="Times New Roman"/>
                <a:cs typeface="Times New Roman"/>
              </a:rPr>
              <a:t>ig</a:t>
            </a:r>
            <a:r>
              <a:rPr sz="2174" spc="-8" dirty="0">
                <a:latin typeface="Times New Roman"/>
                <a:cs typeface="Times New Roman"/>
              </a:rPr>
              <a:t>h</a:t>
            </a:r>
            <a:r>
              <a:rPr sz="2174" dirty="0">
                <a:latin typeface="Times New Roman"/>
                <a:cs typeface="Times New Roman"/>
              </a:rPr>
              <a:t>t </a:t>
            </a:r>
            <a:r>
              <a:rPr sz="2174" spc="-8" dirty="0">
                <a:latin typeface="Times New Roman"/>
                <a:cs typeface="Times New Roman"/>
              </a:rPr>
              <a:t>n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dirty="0">
                <a:latin typeface="Times New Roman"/>
                <a:cs typeface="Times New Roman"/>
              </a:rPr>
              <a:t>t</a:t>
            </a:r>
            <a:r>
              <a:rPr sz="2174" spc="156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-8" dirty="0">
                <a:latin typeface="Times New Roman"/>
                <a:cs typeface="Times New Roman"/>
              </a:rPr>
              <a:t>n</a:t>
            </a:r>
            <a:r>
              <a:rPr sz="2174" spc="-31" dirty="0">
                <a:latin typeface="Times New Roman"/>
                <a:cs typeface="Times New Roman"/>
              </a:rPr>
              <a:t>t</a:t>
            </a:r>
            <a:r>
              <a:rPr sz="2174" spc="4" dirty="0">
                <a:latin typeface="Times New Roman"/>
                <a:cs typeface="Times New Roman"/>
              </a:rPr>
              <a:t>er</a:t>
            </a:r>
            <a:r>
              <a:rPr sz="2174" spc="8" dirty="0">
                <a:latin typeface="Times New Roman"/>
                <a:cs typeface="Times New Roman"/>
              </a:rPr>
              <a:t>p</a:t>
            </a:r>
            <a:r>
              <a:rPr sz="2174" spc="-40" dirty="0">
                <a:latin typeface="Times New Roman"/>
                <a:cs typeface="Times New Roman"/>
              </a:rPr>
              <a:t>r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t</a:t>
            </a:r>
          </a:p>
          <a:p>
            <a:pPr marL="343755" marR="355604" algn="ctr">
              <a:lnSpc>
                <a:spcPct val="95825"/>
              </a:lnSpc>
            </a:pPr>
            <a:r>
              <a:rPr sz="2174" spc="-13" dirty="0">
                <a:latin typeface="Times New Roman"/>
                <a:cs typeface="Times New Roman"/>
              </a:rPr>
              <a:t>0</a:t>
            </a:r>
            <a:r>
              <a:rPr sz="2174" dirty="0">
                <a:latin typeface="Times New Roman"/>
                <a:cs typeface="Times New Roman"/>
              </a:rPr>
              <a:t>0</a:t>
            </a:r>
            <a:r>
              <a:rPr sz="2174" spc="-32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as</a:t>
            </a:r>
            <a:r>
              <a:rPr sz="2174" spc="23" dirty="0">
                <a:latin typeface="Times New Roman"/>
                <a:cs typeface="Times New Roman"/>
              </a:rPr>
              <a:t> </a:t>
            </a:r>
            <a:r>
              <a:rPr sz="2174" spc="-13" dirty="0">
                <a:latin typeface="Times New Roman"/>
                <a:cs typeface="Times New Roman"/>
              </a:rPr>
              <a:t>2</a:t>
            </a:r>
            <a:r>
              <a:rPr sz="2174" spc="8" dirty="0">
                <a:latin typeface="Times New Roman"/>
                <a:cs typeface="Times New Roman"/>
              </a:rPr>
              <a:t>0</a:t>
            </a:r>
            <a:r>
              <a:rPr sz="2174" spc="-13" dirty="0">
                <a:latin typeface="Times New Roman"/>
                <a:cs typeface="Times New Roman"/>
              </a:rPr>
              <a:t>0</a:t>
            </a:r>
            <a:r>
              <a:rPr sz="2174" spc="8" dirty="0">
                <a:latin typeface="Times New Roman"/>
                <a:cs typeface="Times New Roman"/>
              </a:rPr>
              <a:t>0</a:t>
            </a:r>
            <a:r>
              <a:rPr sz="2174" dirty="0">
                <a:latin typeface="Times New Roman"/>
                <a:cs typeface="Times New Roman"/>
              </a:rPr>
              <a:t>,</a:t>
            </a:r>
            <a:r>
              <a:rPr sz="2174" spc="-24" dirty="0">
                <a:latin typeface="Times New Roman"/>
                <a:cs typeface="Times New Roman"/>
              </a:rPr>
              <a:t> </a:t>
            </a:r>
            <a:r>
              <a:rPr sz="2174" spc="8" dirty="0">
                <a:latin typeface="Times New Roman"/>
                <a:cs typeface="Times New Roman"/>
              </a:rPr>
              <a:t>b</a:t>
            </a:r>
            <a:r>
              <a:rPr sz="2174" spc="-8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t</a:t>
            </a:r>
            <a:r>
              <a:rPr sz="2174" spc="174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as</a:t>
            </a:r>
            <a:r>
              <a:rPr sz="2174" spc="18" dirty="0">
                <a:latin typeface="Times New Roman"/>
                <a:cs typeface="Times New Roman"/>
              </a:rPr>
              <a:t> </a:t>
            </a:r>
            <a:r>
              <a:rPr sz="2174" spc="-14" dirty="0">
                <a:latin typeface="Times New Roman"/>
                <a:cs typeface="Times New Roman"/>
              </a:rPr>
              <a:t>1</a:t>
            </a:r>
            <a:r>
              <a:rPr sz="2174" spc="9" dirty="0">
                <a:latin typeface="Times New Roman"/>
                <a:cs typeface="Times New Roman"/>
              </a:rPr>
              <a:t>90</a:t>
            </a:r>
            <a:r>
              <a:rPr sz="2174" dirty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15935" y="4666773"/>
            <a:ext cx="600465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-23" dirty="0">
                <a:latin typeface="Times New Roman"/>
                <a:cs typeface="Times New Roman"/>
              </a:rPr>
              <a:t>c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spc="-13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e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9097" y="4666773"/>
            <a:ext cx="390859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-35" dirty="0">
                <a:latin typeface="Times New Roman"/>
                <a:cs typeface="Times New Roman"/>
              </a:rPr>
              <a:t>f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dirty="0">
                <a:latin typeface="Times New Roman"/>
                <a:cs typeface="Times New Roman"/>
              </a:rPr>
              <a:t>r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9616" y="4666773"/>
            <a:ext cx="443053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8" dirty="0">
                <a:latin typeface="Times New Roman"/>
                <a:cs typeface="Times New Roman"/>
              </a:rPr>
              <a:t>t</a:t>
            </a:r>
            <a:r>
              <a:rPr sz="2174" spc="4" dirty="0">
                <a:latin typeface="Times New Roman"/>
                <a:cs typeface="Times New Roman"/>
              </a:rPr>
              <a:t>h</a:t>
            </a:r>
            <a:r>
              <a:rPr sz="2174" dirty="0">
                <a:latin typeface="Times New Roman"/>
                <a:cs typeface="Times New Roman"/>
              </a:rPr>
              <a:t>e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2896" y="4666773"/>
            <a:ext cx="691847" cy="597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1212">
              <a:lnSpc>
                <a:spcPts val="2310"/>
              </a:lnSpc>
              <a:spcBef>
                <a:spcPts val="115"/>
              </a:spcBef>
            </a:pPr>
            <a:r>
              <a:rPr sz="2174" dirty="0">
                <a:latin typeface="Times New Roman"/>
                <a:cs typeface="Times New Roman"/>
              </a:rPr>
              <a:t>ye</a:t>
            </a:r>
            <a:r>
              <a:rPr sz="2174" spc="4" dirty="0">
                <a:latin typeface="Times New Roman"/>
                <a:cs typeface="Times New Roman"/>
              </a:rPr>
              <a:t>a</a:t>
            </a:r>
            <a:r>
              <a:rPr sz="2174" spc="-4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.</a:t>
            </a:r>
            <a:endParaRPr sz="2174">
              <a:latin typeface="Times New Roman"/>
              <a:cs typeface="Times New Roman"/>
            </a:endParaRPr>
          </a:p>
          <a:p>
            <a:pPr marL="11506" marR="801">
              <a:lnSpc>
                <a:spcPts val="2347"/>
              </a:lnSpc>
              <a:spcBef>
                <a:spcPts val="1"/>
              </a:spcBef>
            </a:pPr>
            <a:r>
              <a:rPr sz="2174" spc="8" dirty="0">
                <a:latin typeface="Times New Roman"/>
                <a:cs typeface="Times New Roman"/>
              </a:rPr>
              <a:t>1</a:t>
            </a:r>
            <a:r>
              <a:rPr sz="2174" spc="-13" dirty="0">
                <a:latin typeface="Times New Roman"/>
                <a:cs typeface="Times New Roman"/>
              </a:rPr>
              <a:t>9</a:t>
            </a:r>
            <a:r>
              <a:rPr sz="2174" spc="8" dirty="0">
                <a:latin typeface="Times New Roman"/>
                <a:cs typeface="Times New Roman"/>
              </a:rPr>
              <a:t>7</a:t>
            </a:r>
            <a:r>
              <a:rPr sz="2174" spc="-13" dirty="0">
                <a:latin typeface="Times New Roman"/>
                <a:cs typeface="Times New Roman"/>
              </a:rPr>
              <a:t>0</a:t>
            </a:r>
            <a:r>
              <a:rPr sz="2174" dirty="0">
                <a:latin typeface="Times New Roman"/>
                <a:cs typeface="Times New Roman"/>
              </a:rPr>
              <a:t>,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1081" y="4965047"/>
            <a:ext cx="1679975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lang="en-US" sz="2174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76" dirty="0">
                <a:latin typeface="Times New Roman"/>
                <a:cs typeface="Times New Roman"/>
              </a:rPr>
              <a:t> </a:t>
            </a:r>
            <a:r>
              <a:rPr sz="2174" spc="-8" dirty="0">
                <a:latin typeface="Times New Roman"/>
                <a:cs typeface="Times New Roman"/>
              </a:rPr>
              <a:t>d</a:t>
            </a:r>
            <a:r>
              <a:rPr sz="2174" spc="-17" dirty="0">
                <a:latin typeface="Times New Roman"/>
                <a:cs typeface="Times New Roman"/>
              </a:rPr>
              <a:t>a</a:t>
            </a:r>
            <a:r>
              <a:rPr sz="2174" spc="-31" dirty="0">
                <a:latin typeface="Times New Roman"/>
                <a:cs typeface="Times New Roman"/>
              </a:rPr>
              <a:t>t</a:t>
            </a:r>
            <a:r>
              <a:rPr sz="2174" dirty="0">
                <a:latin typeface="Times New Roman"/>
                <a:cs typeface="Times New Roman"/>
              </a:rPr>
              <a:t>e</a:t>
            </a:r>
            <a:r>
              <a:rPr sz="2174" spc="371" dirty="0">
                <a:latin typeface="Times New Roman"/>
                <a:cs typeface="Times New Roman"/>
              </a:rPr>
              <a:t> </a:t>
            </a:r>
            <a:r>
              <a:rPr sz="2174" spc="-40" dirty="0">
                <a:latin typeface="Times New Roman"/>
                <a:cs typeface="Times New Roman"/>
              </a:rPr>
              <a:t>r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8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-8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g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124344" y="1020185"/>
            <a:ext cx="7939630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sp>
        <p:nvSpPr>
          <p:cNvPr id="63" name="Footer Placeholder 4">
            <a:extLst>
              <a:ext uri="{FF2B5EF4-FFF2-40B4-BE49-F238E27FC236}">
                <a16:creationId xmlns:a16="http://schemas.microsoft.com/office/drawing/2014/main" id="{D14C0FCA-DFE9-9E45-AB92-AC15AF033C90}"/>
              </a:ext>
            </a:extLst>
          </p:cNvPr>
          <p:cNvSpPr txBox="1">
            <a:spLocks/>
          </p:cNvSpPr>
          <p:nvPr/>
        </p:nvSpPr>
        <p:spPr>
          <a:xfrm>
            <a:off x="2538585" y="6578444"/>
            <a:ext cx="7543339" cy="330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sz="1268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087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B62FE63B-0FF2-F249-A953-8B6D12863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153" y="1133908"/>
            <a:ext cx="3826873" cy="2516449"/>
          </a:xfrm>
          <a:prstGeom prst="rect">
            <a:avLst/>
          </a:prstGeom>
        </p:spPr>
      </p:pic>
      <p:sp>
        <p:nvSpPr>
          <p:cNvPr id="48" name="object 48"/>
          <p:cNvSpPr/>
          <p:nvPr/>
        </p:nvSpPr>
        <p:spPr>
          <a:xfrm>
            <a:off x="7127665" y="5342096"/>
            <a:ext cx="3202870" cy="1286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6" name="object 14">
            <a:extLst>
              <a:ext uri="{FF2B5EF4-FFF2-40B4-BE49-F238E27FC236}">
                <a16:creationId xmlns:a16="http://schemas.microsoft.com/office/drawing/2014/main" id="{F75406B8-C22A-B24B-9415-6356F301E075}"/>
              </a:ext>
            </a:extLst>
          </p:cNvPr>
          <p:cNvSpPr/>
          <p:nvPr/>
        </p:nvSpPr>
        <p:spPr>
          <a:xfrm>
            <a:off x="4662767" y="5294907"/>
            <a:ext cx="1800111" cy="12835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7321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49"/>
          <p:cNvSpPr/>
          <p:nvPr/>
        </p:nvSpPr>
        <p:spPr>
          <a:xfrm>
            <a:off x="2124344" y="1146759"/>
            <a:ext cx="7939630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" name="object 16"/>
          <p:cNvSpPr/>
          <p:nvPr/>
        </p:nvSpPr>
        <p:spPr>
          <a:xfrm>
            <a:off x="3325644" y="1204062"/>
            <a:ext cx="5108980" cy="222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7" name="object 17"/>
          <p:cNvSpPr/>
          <p:nvPr/>
        </p:nvSpPr>
        <p:spPr>
          <a:xfrm>
            <a:off x="5073744" y="2964589"/>
            <a:ext cx="1496793" cy="1495411"/>
          </a:xfrm>
          <a:custGeom>
            <a:avLst/>
            <a:gdLst/>
            <a:ahLst/>
            <a:cxnLst/>
            <a:rect l="l" t="t" r="r" b="b"/>
            <a:pathLst>
              <a:path w="1652016" h="1650491">
                <a:moveTo>
                  <a:pt x="1587031" y="504705"/>
                </a:moveTo>
                <a:lnTo>
                  <a:pt x="1559721" y="446637"/>
                </a:lnTo>
                <a:lnTo>
                  <a:pt x="1528137" y="391130"/>
                </a:lnTo>
                <a:lnTo>
                  <a:pt x="1492495" y="338401"/>
                </a:lnTo>
                <a:lnTo>
                  <a:pt x="1453008" y="288661"/>
                </a:lnTo>
                <a:lnTo>
                  <a:pt x="1409890" y="242125"/>
                </a:lnTo>
                <a:lnTo>
                  <a:pt x="1363354" y="199007"/>
                </a:lnTo>
                <a:lnTo>
                  <a:pt x="1313614" y="159520"/>
                </a:lnTo>
                <a:lnTo>
                  <a:pt x="1260885" y="123878"/>
                </a:lnTo>
                <a:lnTo>
                  <a:pt x="1205378" y="92294"/>
                </a:lnTo>
                <a:lnTo>
                  <a:pt x="1147310" y="64984"/>
                </a:lnTo>
                <a:lnTo>
                  <a:pt x="1086892" y="42159"/>
                </a:lnTo>
                <a:lnTo>
                  <a:pt x="1024339" y="24035"/>
                </a:lnTo>
                <a:lnTo>
                  <a:pt x="959865" y="10824"/>
                </a:lnTo>
                <a:lnTo>
                  <a:pt x="893683" y="2741"/>
                </a:lnTo>
                <a:lnTo>
                  <a:pt x="826008" y="0"/>
                </a:lnTo>
                <a:lnTo>
                  <a:pt x="758332" y="2741"/>
                </a:lnTo>
                <a:lnTo>
                  <a:pt x="692150" y="10824"/>
                </a:lnTo>
                <a:lnTo>
                  <a:pt x="627676" y="24035"/>
                </a:lnTo>
                <a:lnTo>
                  <a:pt x="565123" y="42159"/>
                </a:lnTo>
                <a:lnTo>
                  <a:pt x="504705" y="64984"/>
                </a:lnTo>
                <a:lnTo>
                  <a:pt x="446637" y="92294"/>
                </a:lnTo>
                <a:lnTo>
                  <a:pt x="391130" y="123878"/>
                </a:lnTo>
                <a:lnTo>
                  <a:pt x="338401" y="159520"/>
                </a:lnTo>
                <a:lnTo>
                  <a:pt x="288661" y="199007"/>
                </a:lnTo>
                <a:lnTo>
                  <a:pt x="242125" y="242125"/>
                </a:lnTo>
                <a:lnTo>
                  <a:pt x="199007" y="288661"/>
                </a:lnTo>
                <a:lnTo>
                  <a:pt x="159520" y="338401"/>
                </a:lnTo>
                <a:lnTo>
                  <a:pt x="123878" y="391130"/>
                </a:lnTo>
                <a:lnTo>
                  <a:pt x="92294" y="446637"/>
                </a:lnTo>
                <a:lnTo>
                  <a:pt x="64984" y="504705"/>
                </a:lnTo>
                <a:lnTo>
                  <a:pt x="63931" y="507492"/>
                </a:lnTo>
                <a:lnTo>
                  <a:pt x="1588084" y="507492"/>
                </a:lnTo>
                <a:lnTo>
                  <a:pt x="1587031" y="5047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" name="object 18"/>
          <p:cNvSpPr/>
          <p:nvPr/>
        </p:nvSpPr>
        <p:spPr>
          <a:xfrm>
            <a:off x="5062698" y="2953542"/>
            <a:ext cx="1518885" cy="1518886"/>
          </a:xfrm>
          <a:custGeom>
            <a:avLst/>
            <a:gdLst/>
            <a:ahLst/>
            <a:cxnLst/>
            <a:rect l="l" t="t" r="r" b="b"/>
            <a:pathLst>
              <a:path w="1676399" h="1676400">
                <a:moveTo>
                  <a:pt x="1610867" y="512064"/>
                </a:moveTo>
                <a:lnTo>
                  <a:pt x="1594104" y="473964"/>
                </a:lnTo>
                <a:lnTo>
                  <a:pt x="1574291" y="438912"/>
                </a:lnTo>
                <a:lnTo>
                  <a:pt x="1554479" y="403860"/>
                </a:lnTo>
                <a:lnTo>
                  <a:pt x="1533143" y="368808"/>
                </a:lnTo>
                <a:lnTo>
                  <a:pt x="1510283" y="336804"/>
                </a:lnTo>
                <a:lnTo>
                  <a:pt x="1484375" y="304800"/>
                </a:lnTo>
                <a:lnTo>
                  <a:pt x="1458467" y="274320"/>
                </a:lnTo>
                <a:lnTo>
                  <a:pt x="1431036" y="245364"/>
                </a:lnTo>
                <a:lnTo>
                  <a:pt x="1402079" y="217932"/>
                </a:lnTo>
                <a:lnTo>
                  <a:pt x="1371599" y="192024"/>
                </a:lnTo>
                <a:lnTo>
                  <a:pt x="1339595" y="166116"/>
                </a:lnTo>
                <a:lnTo>
                  <a:pt x="1306067" y="143256"/>
                </a:lnTo>
                <a:lnTo>
                  <a:pt x="1272540" y="121920"/>
                </a:lnTo>
                <a:lnTo>
                  <a:pt x="1237488" y="100583"/>
                </a:lnTo>
                <a:lnTo>
                  <a:pt x="1200911" y="82296"/>
                </a:lnTo>
                <a:lnTo>
                  <a:pt x="1164336" y="65532"/>
                </a:lnTo>
                <a:lnTo>
                  <a:pt x="1126236" y="50291"/>
                </a:lnTo>
                <a:lnTo>
                  <a:pt x="1086611" y="38100"/>
                </a:lnTo>
                <a:lnTo>
                  <a:pt x="1046988" y="25908"/>
                </a:lnTo>
                <a:lnTo>
                  <a:pt x="1007363" y="16764"/>
                </a:lnTo>
                <a:lnTo>
                  <a:pt x="966215" y="9144"/>
                </a:lnTo>
                <a:lnTo>
                  <a:pt x="923543" y="4572"/>
                </a:lnTo>
                <a:lnTo>
                  <a:pt x="880872" y="1524"/>
                </a:lnTo>
                <a:lnTo>
                  <a:pt x="838199" y="0"/>
                </a:lnTo>
                <a:lnTo>
                  <a:pt x="794004" y="1524"/>
                </a:lnTo>
                <a:lnTo>
                  <a:pt x="752856" y="4572"/>
                </a:lnTo>
                <a:lnTo>
                  <a:pt x="710183" y="9144"/>
                </a:lnTo>
                <a:lnTo>
                  <a:pt x="669035" y="16764"/>
                </a:lnTo>
                <a:lnTo>
                  <a:pt x="627887" y="25908"/>
                </a:lnTo>
                <a:lnTo>
                  <a:pt x="588263" y="38100"/>
                </a:lnTo>
                <a:lnTo>
                  <a:pt x="550163" y="51816"/>
                </a:lnTo>
                <a:lnTo>
                  <a:pt x="512063" y="65532"/>
                </a:lnTo>
                <a:lnTo>
                  <a:pt x="473963" y="82296"/>
                </a:lnTo>
                <a:lnTo>
                  <a:pt x="438911" y="102108"/>
                </a:lnTo>
                <a:lnTo>
                  <a:pt x="403859" y="121920"/>
                </a:lnTo>
                <a:lnTo>
                  <a:pt x="368808" y="143256"/>
                </a:lnTo>
                <a:lnTo>
                  <a:pt x="336803" y="166116"/>
                </a:lnTo>
                <a:lnTo>
                  <a:pt x="304800" y="192024"/>
                </a:lnTo>
                <a:lnTo>
                  <a:pt x="274319" y="217932"/>
                </a:lnTo>
                <a:lnTo>
                  <a:pt x="245363" y="245364"/>
                </a:lnTo>
                <a:lnTo>
                  <a:pt x="217932" y="274320"/>
                </a:lnTo>
                <a:lnTo>
                  <a:pt x="192024" y="304800"/>
                </a:lnTo>
                <a:lnTo>
                  <a:pt x="166116" y="336804"/>
                </a:lnTo>
                <a:lnTo>
                  <a:pt x="143256" y="370332"/>
                </a:lnTo>
                <a:lnTo>
                  <a:pt x="121919" y="403860"/>
                </a:lnTo>
                <a:lnTo>
                  <a:pt x="100583" y="438912"/>
                </a:lnTo>
                <a:lnTo>
                  <a:pt x="82295" y="475488"/>
                </a:lnTo>
                <a:lnTo>
                  <a:pt x="65532" y="512064"/>
                </a:lnTo>
                <a:lnTo>
                  <a:pt x="62484" y="519683"/>
                </a:lnTo>
                <a:lnTo>
                  <a:pt x="90578" y="519683"/>
                </a:lnTo>
                <a:lnTo>
                  <a:pt x="105156" y="486156"/>
                </a:lnTo>
                <a:lnTo>
                  <a:pt x="123443" y="451104"/>
                </a:lnTo>
                <a:lnTo>
                  <a:pt x="143256" y="416052"/>
                </a:lnTo>
                <a:lnTo>
                  <a:pt x="164591" y="384048"/>
                </a:lnTo>
                <a:lnTo>
                  <a:pt x="187451" y="352044"/>
                </a:lnTo>
                <a:lnTo>
                  <a:pt x="211835" y="321564"/>
                </a:lnTo>
                <a:lnTo>
                  <a:pt x="236219" y="291083"/>
                </a:lnTo>
                <a:lnTo>
                  <a:pt x="263651" y="263652"/>
                </a:lnTo>
                <a:lnTo>
                  <a:pt x="292608" y="236220"/>
                </a:lnTo>
                <a:lnTo>
                  <a:pt x="321563" y="210312"/>
                </a:lnTo>
                <a:lnTo>
                  <a:pt x="352043" y="187452"/>
                </a:lnTo>
                <a:lnTo>
                  <a:pt x="384048" y="164591"/>
                </a:lnTo>
                <a:lnTo>
                  <a:pt x="417575" y="143256"/>
                </a:lnTo>
                <a:lnTo>
                  <a:pt x="451103" y="123444"/>
                </a:lnTo>
                <a:lnTo>
                  <a:pt x="486156" y="105156"/>
                </a:lnTo>
                <a:lnTo>
                  <a:pt x="522732" y="89916"/>
                </a:lnTo>
                <a:lnTo>
                  <a:pt x="559308" y="74675"/>
                </a:lnTo>
                <a:lnTo>
                  <a:pt x="597408" y="62483"/>
                </a:lnTo>
                <a:lnTo>
                  <a:pt x="635508" y="50291"/>
                </a:lnTo>
                <a:lnTo>
                  <a:pt x="675131" y="42672"/>
                </a:lnTo>
                <a:lnTo>
                  <a:pt x="714756" y="35052"/>
                </a:lnTo>
                <a:lnTo>
                  <a:pt x="755904" y="28956"/>
                </a:lnTo>
                <a:lnTo>
                  <a:pt x="797052" y="25908"/>
                </a:lnTo>
                <a:lnTo>
                  <a:pt x="880872" y="25908"/>
                </a:lnTo>
                <a:lnTo>
                  <a:pt x="922020" y="30480"/>
                </a:lnTo>
                <a:lnTo>
                  <a:pt x="961643" y="35052"/>
                </a:lnTo>
                <a:lnTo>
                  <a:pt x="1002791" y="42672"/>
                </a:lnTo>
                <a:lnTo>
                  <a:pt x="1040891" y="51816"/>
                </a:lnTo>
                <a:lnTo>
                  <a:pt x="1080515" y="62483"/>
                </a:lnTo>
                <a:lnTo>
                  <a:pt x="1117091" y="74675"/>
                </a:lnTo>
                <a:lnTo>
                  <a:pt x="1155191" y="89916"/>
                </a:lnTo>
                <a:lnTo>
                  <a:pt x="1190243" y="105156"/>
                </a:lnTo>
                <a:lnTo>
                  <a:pt x="1225295" y="123444"/>
                </a:lnTo>
                <a:lnTo>
                  <a:pt x="1260347" y="143256"/>
                </a:lnTo>
                <a:lnTo>
                  <a:pt x="1292352" y="164591"/>
                </a:lnTo>
                <a:lnTo>
                  <a:pt x="1324356" y="187452"/>
                </a:lnTo>
                <a:lnTo>
                  <a:pt x="1354836" y="211836"/>
                </a:lnTo>
                <a:lnTo>
                  <a:pt x="1385315" y="236220"/>
                </a:lnTo>
                <a:lnTo>
                  <a:pt x="1412747" y="263652"/>
                </a:lnTo>
                <a:lnTo>
                  <a:pt x="1440179" y="292608"/>
                </a:lnTo>
                <a:lnTo>
                  <a:pt x="1466088" y="321564"/>
                </a:lnTo>
                <a:lnTo>
                  <a:pt x="1488947" y="352044"/>
                </a:lnTo>
                <a:lnTo>
                  <a:pt x="1511808" y="384048"/>
                </a:lnTo>
                <a:lnTo>
                  <a:pt x="1533143" y="417575"/>
                </a:lnTo>
                <a:lnTo>
                  <a:pt x="1552956" y="451104"/>
                </a:lnTo>
                <a:lnTo>
                  <a:pt x="1571243" y="486156"/>
                </a:lnTo>
                <a:lnTo>
                  <a:pt x="1585213" y="519683"/>
                </a:lnTo>
                <a:lnTo>
                  <a:pt x="1613610" y="519683"/>
                </a:lnTo>
                <a:lnTo>
                  <a:pt x="1610867" y="512064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" name="object 19"/>
          <p:cNvSpPr/>
          <p:nvPr/>
        </p:nvSpPr>
        <p:spPr>
          <a:xfrm>
            <a:off x="8067330" y="1326955"/>
            <a:ext cx="1402897" cy="352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" name="object 20"/>
          <p:cNvSpPr/>
          <p:nvPr/>
        </p:nvSpPr>
        <p:spPr>
          <a:xfrm>
            <a:off x="2549631" y="2634577"/>
            <a:ext cx="753920" cy="3465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" name="object 21"/>
          <p:cNvSpPr/>
          <p:nvPr/>
        </p:nvSpPr>
        <p:spPr>
          <a:xfrm>
            <a:off x="2365984" y="1915177"/>
            <a:ext cx="1094978" cy="615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2" name="object 22"/>
          <p:cNvSpPr/>
          <p:nvPr/>
        </p:nvSpPr>
        <p:spPr>
          <a:xfrm>
            <a:off x="9591739" y="1226155"/>
            <a:ext cx="393529" cy="3935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3" name="object 23"/>
          <p:cNvSpPr/>
          <p:nvPr/>
        </p:nvSpPr>
        <p:spPr>
          <a:xfrm>
            <a:off x="6924023" y="1643157"/>
            <a:ext cx="3149616" cy="0"/>
          </a:xfrm>
          <a:custGeom>
            <a:avLst/>
            <a:gdLst/>
            <a:ahLst/>
            <a:cxnLst/>
            <a:rect l="l" t="t" r="r" b="b"/>
            <a:pathLst>
              <a:path w="3476243">
                <a:moveTo>
                  <a:pt x="0" y="0"/>
                </a:moveTo>
                <a:lnTo>
                  <a:pt x="3476243" y="0"/>
                </a:lnTo>
              </a:path>
            </a:pathLst>
          </a:custGeom>
          <a:ln w="13461">
            <a:solidFill>
              <a:srgbClr val="FF8C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4" name="object 24"/>
          <p:cNvSpPr/>
          <p:nvPr/>
        </p:nvSpPr>
        <p:spPr>
          <a:xfrm>
            <a:off x="8155702" y="3148927"/>
            <a:ext cx="1917938" cy="0"/>
          </a:xfrm>
          <a:custGeom>
            <a:avLst/>
            <a:gdLst/>
            <a:ahLst/>
            <a:cxnLst/>
            <a:rect l="l" t="t" r="r" b="b"/>
            <a:pathLst>
              <a:path w="2116835">
                <a:moveTo>
                  <a:pt x="0" y="0"/>
                </a:moveTo>
                <a:lnTo>
                  <a:pt x="2116835" y="0"/>
                </a:lnTo>
              </a:path>
            </a:pathLst>
          </a:custGeom>
          <a:ln w="14986">
            <a:solidFill>
              <a:srgbClr val="FF8C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5" name="object 25"/>
          <p:cNvSpPr/>
          <p:nvPr/>
        </p:nvSpPr>
        <p:spPr>
          <a:xfrm>
            <a:off x="8165366" y="3252487"/>
            <a:ext cx="1916558" cy="0"/>
          </a:xfrm>
          <a:custGeom>
            <a:avLst/>
            <a:gdLst/>
            <a:ahLst/>
            <a:cxnLst/>
            <a:rect l="l" t="t" r="r" b="b"/>
            <a:pathLst>
              <a:path w="2115312">
                <a:moveTo>
                  <a:pt x="0" y="0"/>
                </a:moveTo>
                <a:lnTo>
                  <a:pt x="2115312" y="0"/>
                </a:lnTo>
              </a:path>
            </a:pathLst>
          </a:custGeom>
          <a:ln w="14986">
            <a:solidFill>
              <a:srgbClr val="59547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6" name="object 26"/>
          <p:cNvSpPr/>
          <p:nvPr/>
        </p:nvSpPr>
        <p:spPr>
          <a:xfrm>
            <a:off x="2089824" y="3260772"/>
            <a:ext cx="1449845" cy="0"/>
          </a:xfrm>
          <a:custGeom>
            <a:avLst/>
            <a:gdLst/>
            <a:ahLst/>
            <a:cxnLst/>
            <a:rect l="l" t="t" r="r" b="b"/>
            <a:pathLst>
              <a:path w="1600199">
                <a:moveTo>
                  <a:pt x="0" y="0"/>
                </a:moveTo>
                <a:lnTo>
                  <a:pt x="1600199" y="0"/>
                </a:lnTo>
              </a:path>
            </a:pathLst>
          </a:custGeom>
          <a:ln w="14986">
            <a:solidFill>
              <a:srgbClr val="34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7" name="object 27"/>
          <p:cNvSpPr/>
          <p:nvPr/>
        </p:nvSpPr>
        <p:spPr>
          <a:xfrm>
            <a:off x="2089824" y="3139951"/>
            <a:ext cx="1469176" cy="0"/>
          </a:xfrm>
          <a:custGeom>
            <a:avLst/>
            <a:gdLst/>
            <a:ahLst/>
            <a:cxnLst/>
            <a:rect l="l" t="t" r="r" b="b"/>
            <a:pathLst>
              <a:path w="1621535">
                <a:moveTo>
                  <a:pt x="0" y="0"/>
                </a:moveTo>
                <a:lnTo>
                  <a:pt x="1621535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8" name="object 28"/>
          <p:cNvSpPr/>
          <p:nvPr/>
        </p:nvSpPr>
        <p:spPr>
          <a:xfrm>
            <a:off x="2089824" y="1647301"/>
            <a:ext cx="2703616" cy="0"/>
          </a:xfrm>
          <a:custGeom>
            <a:avLst/>
            <a:gdLst/>
            <a:ahLst/>
            <a:cxnLst/>
            <a:rect l="l" t="t" r="r" b="b"/>
            <a:pathLst>
              <a:path w="2983991">
                <a:moveTo>
                  <a:pt x="0" y="0"/>
                </a:moveTo>
                <a:lnTo>
                  <a:pt x="298399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9" name="object 29"/>
          <p:cNvSpPr/>
          <p:nvPr/>
        </p:nvSpPr>
        <p:spPr>
          <a:xfrm>
            <a:off x="8531281" y="3342930"/>
            <a:ext cx="1257913" cy="856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4" name="object 34"/>
          <p:cNvSpPr/>
          <p:nvPr/>
        </p:nvSpPr>
        <p:spPr>
          <a:xfrm>
            <a:off x="3325644" y="3420255"/>
            <a:ext cx="5108980" cy="27657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5" name="object 35"/>
          <p:cNvSpPr/>
          <p:nvPr/>
        </p:nvSpPr>
        <p:spPr>
          <a:xfrm>
            <a:off x="5073744" y="2964589"/>
            <a:ext cx="1496793" cy="1495411"/>
          </a:xfrm>
          <a:custGeom>
            <a:avLst/>
            <a:gdLst/>
            <a:ahLst/>
            <a:cxnLst/>
            <a:rect l="l" t="t" r="r" b="b"/>
            <a:pathLst>
              <a:path w="1652016" h="1650491">
                <a:moveTo>
                  <a:pt x="893683" y="1647761"/>
                </a:moveTo>
                <a:lnTo>
                  <a:pt x="959865" y="1639709"/>
                </a:lnTo>
                <a:lnTo>
                  <a:pt x="1024339" y="1626548"/>
                </a:lnTo>
                <a:lnTo>
                  <a:pt x="1086892" y="1608490"/>
                </a:lnTo>
                <a:lnTo>
                  <a:pt x="1147310" y="1585745"/>
                </a:lnTo>
                <a:lnTo>
                  <a:pt x="1205378" y="1558526"/>
                </a:lnTo>
                <a:lnTo>
                  <a:pt x="1260885" y="1527043"/>
                </a:lnTo>
                <a:lnTo>
                  <a:pt x="1313614" y="1491508"/>
                </a:lnTo>
                <a:lnTo>
                  <a:pt x="1363354" y="1452132"/>
                </a:lnTo>
                <a:lnTo>
                  <a:pt x="1409890" y="1409128"/>
                </a:lnTo>
                <a:lnTo>
                  <a:pt x="1453008" y="1362706"/>
                </a:lnTo>
                <a:lnTo>
                  <a:pt x="1492495" y="1313078"/>
                </a:lnTo>
                <a:lnTo>
                  <a:pt x="1528137" y="1260455"/>
                </a:lnTo>
                <a:lnTo>
                  <a:pt x="1559721" y="1205049"/>
                </a:lnTo>
                <a:lnTo>
                  <a:pt x="1587031" y="1147071"/>
                </a:lnTo>
                <a:lnTo>
                  <a:pt x="1609856" y="1086733"/>
                </a:lnTo>
                <a:lnTo>
                  <a:pt x="1627980" y="1024247"/>
                </a:lnTo>
                <a:lnTo>
                  <a:pt x="1641191" y="959822"/>
                </a:lnTo>
                <a:lnTo>
                  <a:pt x="1649274" y="893672"/>
                </a:lnTo>
                <a:lnTo>
                  <a:pt x="1652016" y="826008"/>
                </a:lnTo>
                <a:lnTo>
                  <a:pt x="1649274" y="758332"/>
                </a:lnTo>
                <a:lnTo>
                  <a:pt x="1641191" y="692150"/>
                </a:lnTo>
                <a:lnTo>
                  <a:pt x="1627980" y="627676"/>
                </a:lnTo>
                <a:lnTo>
                  <a:pt x="1609856" y="565123"/>
                </a:lnTo>
                <a:lnTo>
                  <a:pt x="1588084" y="507492"/>
                </a:lnTo>
                <a:lnTo>
                  <a:pt x="63931" y="507492"/>
                </a:lnTo>
                <a:lnTo>
                  <a:pt x="42159" y="565123"/>
                </a:lnTo>
                <a:lnTo>
                  <a:pt x="24035" y="627676"/>
                </a:lnTo>
                <a:lnTo>
                  <a:pt x="10824" y="692150"/>
                </a:lnTo>
                <a:lnTo>
                  <a:pt x="2741" y="758332"/>
                </a:lnTo>
                <a:lnTo>
                  <a:pt x="0" y="826008"/>
                </a:lnTo>
                <a:lnTo>
                  <a:pt x="2741" y="893672"/>
                </a:lnTo>
                <a:lnTo>
                  <a:pt x="10824" y="959822"/>
                </a:lnTo>
                <a:lnTo>
                  <a:pt x="24035" y="1024247"/>
                </a:lnTo>
                <a:lnTo>
                  <a:pt x="42159" y="1086733"/>
                </a:lnTo>
                <a:lnTo>
                  <a:pt x="64984" y="1147071"/>
                </a:lnTo>
                <a:lnTo>
                  <a:pt x="92294" y="1205049"/>
                </a:lnTo>
                <a:lnTo>
                  <a:pt x="123878" y="1260455"/>
                </a:lnTo>
                <a:lnTo>
                  <a:pt x="159520" y="1313078"/>
                </a:lnTo>
                <a:lnTo>
                  <a:pt x="199007" y="1362706"/>
                </a:lnTo>
                <a:lnTo>
                  <a:pt x="242125" y="1409128"/>
                </a:lnTo>
                <a:lnTo>
                  <a:pt x="288661" y="1452132"/>
                </a:lnTo>
                <a:lnTo>
                  <a:pt x="338401" y="1491508"/>
                </a:lnTo>
                <a:lnTo>
                  <a:pt x="391130" y="1527043"/>
                </a:lnTo>
                <a:lnTo>
                  <a:pt x="446637" y="1558526"/>
                </a:lnTo>
                <a:lnTo>
                  <a:pt x="504705" y="1585745"/>
                </a:lnTo>
                <a:lnTo>
                  <a:pt x="565123" y="1608490"/>
                </a:lnTo>
                <a:lnTo>
                  <a:pt x="627676" y="1626548"/>
                </a:lnTo>
                <a:lnTo>
                  <a:pt x="692150" y="1639709"/>
                </a:lnTo>
                <a:lnTo>
                  <a:pt x="758332" y="1647761"/>
                </a:lnTo>
                <a:lnTo>
                  <a:pt x="826008" y="1650491"/>
                </a:lnTo>
                <a:lnTo>
                  <a:pt x="893683" y="16477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6" name="object 36"/>
          <p:cNvSpPr/>
          <p:nvPr/>
        </p:nvSpPr>
        <p:spPr>
          <a:xfrm>
            <a:off x="5062698" y="2953542"/>
            <a:ext cx="1518885" cy="1518886"/>
          </a:xfrm>
          <a:custGeom>
            <a:avLst/>
            <a:gdLst/>
            <a:ahLst/>
            <a:cxnLst/>
            <a:rect l="l" t="t" r="r" b="b"/>
            <a:pathLst>
              <a:path w="1676399" h="1676400">
                <a:moveTo>
                  <a:pt x="880872" y="1674876"/>
                </a:moveTo>
                <a:lnTo>
                  <a:pt x="923543" y="1671828"/>
                </a:lnTo>
                <a:lnTo>
                  <a:pt x="966215" y="1665732"/>
                </a:lnTo>
                <a:lnTo>
                  <a:pt x="1007363" y="1659635"/>
                </a:lnTo>
                <a:lnTo>
                  <a:pt x="1048511" y="1648967"/>
                </a:lnTo>
                <a:lnTo>
                  <a:pt x="1088136" y="1638300"/>
                </a:lnTo>
                <a:lnTo>
                  <a:pt x="1126236" y="1624583"/>
                </a:lnTo>
                <a:lnTo>
                  <a:pt x="1164336" y="1610867"/>
                </a:lnTo>
                <a:lnTo>
                  <a:pt x="1202436" y="1594104"/>
                </a:lnTo>
                <a:lnTo>
                  <a:pt x="1237488" y="1574291"/>
                </a:lnTo>
                <a:lnTo>
                  <a:pt x="1272540" y="1554480"/>
                </a:lnTo>
                <a:lnTo>
                  <a:pt x="1307591" y="1533144"/>
                </a:lnTo>
                <a:lnTo>
                  <a:pt x="1339595" y="1508760"/>
                </a:lnTo>
                <a:lnTo>
                  <a:pt x="1371599" y="1484375"/>
                </a:lnTo>
                <a:lnTo>
                  <a:pt x="1402079" y="1458467"/>
                </a:lnTo>
                <a:lnTo>
                  <a:pt x="1431036" y="1431036"/>
                </a:lnTo>
                <a:lnTo>
                  <a:pt x="1458467" y="1400556"/>
                </a:lnTo>
                <a:lnTo>
                  <a:pt x="1484375" y="1371600"/>
                </a:lnTo>
                <a:lnTo>
                  <a:pt x="1510283" y="1339596"/>
                </a:lnTo>
                <a:lnTo>
                  <a:pt x="1533143" y="1306067"/>
                </a:lnTo>
                <a:lnTo>
                  <a:pt x="1554479" y="1272540"/>
                </a:lnTo>
                <a:lnTo>
                  <a:pt x="1575815" y="1237488"/>
                </a:lnTo>
                <a:lnTo>
                  <a:pt x="1594104" y="1200912"/>
                </a:lnTo>
                <a:lnTo>
                  <a:pt x="1610867" y="1164336"/>
                </a:lnTo>
                <a:lnTo>
                  <a:pt x="1626108" y="1126236"/>
                </a:lnTo>
                <a:lnTo>
                  <a:pt x="1638299" y="1086612"/>
                </a:lnTo>
                <a:lnTo>
                  <a:pt x="1650491" y="1046988"/>
                </a:lnTo>
                <a:lnTo>
                  <a:pt x="1659636" y="1007364"/>
                </a:lnTo>
                <a:lnTo>
                  <a:pt x="1667256" y="964691"/>
                </a:lnTo>
                <a:lnTo>
                  <a:pt x="1671827" y="923544"/>
                </a:lnTo>
                <a:lnTo>
                  <a:pt x="1674875" y="880872"/>
                </a:lnTo>
                <a:lnTo>
                  <a:pt x="1676399" y="838200"/>
                </a:lnTo>
                <a:lnTo>
                  <a:pt x="1674875" y="794004"/>
                </a:lnTo>
                <a:lnTo>
                  <a:pt x="1671827" y="752856"/>
                </a:lnTo>
                <a:lnTo>
                  <a:pt x="1665731" y="710183"/>
                </a:lnTo>
                <a:lnTo>
                  <a:pt x="1659636" y="669036"/>
                </a:lnTo>
                <a:lnTo>
                  <a:pt x="1648967" y="627888"/>
                </a:lnTo>
                <a:lnTo>
                  <a:pt x="1638299" y="588264"/>
                </a:lnTo>
                <a:lnTo>
                  <a:pt x="1624583" y="550164"/>
                </a:lnTo>
                <a:lnTo>
                  <a:pt x="1613610" y="519683"/>
                </a:lnTo>
                <a:lnTo>
                  <a:pt x="1585213" y="519683"/>
                </a:lnTo>
                <a:lnTo>
                  <a:pt x="1586483" y="522732"/>
                </a:lnTo>
                <a:lnTo>
                  <a:pt x="1601724" y="559308"/>
                </a:lnTo>
                <a:lnTo>
                  <a:pt x="1613915" y="597408"/>
                </a:lnTo>
                <a:lnTo>
                  <a:pt x="1624583" y="635508"/>
                </a:lnTo>
                <a:lnTo>
                  <a:pt x="1633727" y="675132"/>
                </a:lnTo>
                <a:lnTo>
                  <a:pt x="1641347" y="714756"/>
                </a:lnTo>
                <a:lnTo>
                  <a:pt x="1645920" y="755904"/>
                </a:lnTo>
                <a:lnTo>
                  <a:pt x="1650491" y="797052"/>
                </a:lnTo>
                <a:lnTo>
                  <a:pt x="1650491" y="880872"/>
                </a:lnTo>
                <a:lnTo>
                  <a:pt x="1645920" y="922020"/>
                </a:lnTo>
                <a:lnTo>
                  <a:pt x="1641347" y="961644"/>
                </a:lnTo>
                <a:lnTo>
                  <a:pt x="1633727" y="1002791"/>
                </a:lnTo>
                <a:lnTo>
                  <a:pt x="1624583" y="1040891"/>
                </a:lnTo>
                <a:lnTo>
                  <a:pt x="1613915" y="1080516"/>
                </a:lnTo>
                <a:lnTo>
                  <a:pt x="1601724" y="1117091"/>
                </a:lnTo>
                <a:lnTo>
                  <a:pt x="1586483" y="1155191"/>
                </a:lnTo>
                <a:lnTo>
                  <a:pt x="1571243" y="1190244"/>
                </a:lnTo>
                <a:lnTo>
                  <a:pt x="1552956" y="1225296"/>
                </a:lnTo>
                <a:lnTo>
                  <a:pt x="1533143" y="1260348"/>
                </a:lnTo>
                <a:lnTo>
                  <a:pt x="1511808" y="1292352"/>
                </a:lnTo>
                <a:lnTo>
                  <a:pt x="1488947" y="1324356"/>
                </a:lnTo>
                <a:lnTo>
                  <a:pt x="1464563" y="1354836"/>
                </a:lnTo>
                <a:lnTo>
                  <a:pt x="1440179" y="1385316"/>
                </a:lnTo>
                <a:lnTo>
                  <a:pt x="1412747" y="1412748"/>
                </a:lnTo>
                <a:lnTo>
                  <a:pt x="1383791" y="1440180"/>
                </a:lnTo>
                <a:lnTo>
                  <a:pt x="1354836" y="1466088"/>
                </a:lnTo>
                <a:lnTo>
                  <a:pt x="1324356" y="1488948"/>
                </a:lnTo>
                <a:lnTo>
                  <a:pt x="1292352" y="1511808"/>
                </a:lnTo>
                <a:lnTo>
                  <a:pt x="1258824" y="1533144"/>
                </a:lnTo>
                <a:lnTo>
                  <a:pt x="1225295" y="1552956"/>
                </a:lnTo>
                <a:lnTo>
                  <a:pt x="1190243" y="1571244"/>
                </a:lnTo>
                <a:lnTo>
                  <a:pt x="1153667" y="1586483"/>
                </a:lnTo>
                <a:lnTo>
                  <a:pt x="1117091" y="1601724"/>
                </a:lnTo>
                <a:lnTo>
                  <a:pt x="1078991" y="1613916"/>
                </a:lnTo>
                <a:lnTo>
                  <a:pt x="1040891" y="1624583"/>
                </a:lnTo>
                <a:lnTo>
                  <a:pt x="1001267" y="1633728"/>
                </a:lnTo>
                <a:lnTo>
                  <a:pt x="961643" y="1641348"/>
                </a:lnTo>
                <a:lnTo>
                  <a:pt x="920495" y="1645919"/>
                </a:lnTo>
                <a:lnTo>
                  <a:pt x="879347" y="1648967"/>
                </a:lnTo>
                <a:lnTo>
                  <a:pt x="838199" y="1650492"/>
                </a:lnTo>
                <a:lnTo>
                  <a:pt x="795527" y="1648967"/>
                </a:lnTo>
                <a:lnTo>
                  <a:pt x="754379" y="1645919"/>
                </a:lnTo>
                <a:lnTo>
                  <a:pt x="714756" y="1641348"/>
                </a:lnTo>
                <a:lnTo>
                  <a:pt x="673608" y="1633728"/>
                </a:lnTo>
                <a:lnTo>
                  <a:pt x="635508" y="1624583"/>
                </a:lnTo>
                <a:lnTo>
                  <a:pt x="595883" y="1613916"/>
                </a:lnTo>
                <a:lnTo>
                  <a:pt x="557783" y="1601724"/>
                </a:lnTo>
                <a:lnTo>
                  <a:pt x="521208" y="1586483"/>
                </a:lnTo>
                <a:lnTo>
                  <a:pt x="486156" y="1569720"/>
                </a:lnTo>
                <a:lnTo>
                  <a:pt x="451103" y="1552956"/>
                </a:lnTo>
                <a:lnTo>
                  <a:pt x="416051" y="1533144"/>
                </a:lnTo>
                <a:lnTo>
                  <a:pt x="384048" y="1511808"/>
                </a:lnTo>
                <a:lnTo>
                  <a:pt x="352043" y="1488948"/>
                </a:lnTo>
                <a:lnTo>
                  <a:pt x="321563" y="1464564"/>
                </a:lnTo>
                <a:lnTo>
                  <a:pt x="291083" y="1438656"/>
                </a:lnTo>
                <a:lnTo>
                  <a:pt x="263651" y="1412748"/>
                </a:lnTo>
                <a:lnTo>
                  <a:pt x="236219" y="1383791"/>
                </a:lnTo>
                <a:lnTo>
                  <a:pt x="210311" y="1354836"/>
                </a:lnTo>
                <a:lnTo>
                  <a:pt x="187451" y="1324356"/>
                </a:lnTo>
                <a:lnTo>
                  <a:pt x="164591" y="1292352"/>
                </a:lnTo>
                <a:lnTo>
                  <a:pt x="143256" y="1258824"/>
                </a:lnTo>
                <a:lnTo>
                  <a:pt x="123443" y="1225296"/>
                </a:lnTo>
                <a:lnTo>
                  <a:pt x="105156" y="1190244"/>
                </a:lnTo>
                <a:lnTo>
                  <a:pt x="89916" y="1153667"/>
                </a:lnTo>
                <a:lnTo>
                  <a:pt x="74675" y="1117091"/>
                </a:lnTo>
                <a:lnTo>
                  <a:pt x="62483" y="1078991"/>
                </a:lnTo>
                <a:lnTo>
                  <a:pt x="51816" y="1040891"/>
                </a:lnTo>
                <a:lnTo>
                  <a:pt x="42671" y="1001267"/>
                </a:lnTo>
                <a:lnTo>
                  <a:pt x="35051" y="961644"/>
                </a:lnTo>
                <a:lnTo>
                  <a:pt x="28956" y="920496"/>
                </a:lnTo>
                <a:lnTo>
                  <a:pt x="25908" y="879348"/>
                </a:lnTo>
                <a:lnTo>
                  <a:pt x="25908" y="629412"/>
                </a:lnTo>
                <a:lnTo>
                  <a:pt x="16763" y="669036"/>
                </a:lnTo>
                <a:lnTo>
                  <a:pt x="9143" y="710183"/>
                </a:lnTo>
                <a:lnTo>
                  <a:pt x="4571" y="752856"/>
                </a:lnTo>
                <a:lnTo>
                  <a:pt x="1524" y="795528"/>
                </a:lnTo>
                <a:lnTo>
                  <a:pt x="0" y="838200"/>
                </a:lnTo>
                <a:lnTo>
                  <a:pt x="1524" y="880872"/>
                </a:lnTo>
                <a:lnTo>
                  <a:pt x="4571" y="923544"/>
                </a:lnTo>
                <a:lnTo>
                  <a:pt x="10667" y="966216"/>
                </a:lnTo>
                <a:lnTo>
                  <a:pt x="16763" y="1007364"/>
                </a:lnTo>
                <a:lnTo>
                  <a:pt x="27432" y="1048512"/>
                </a:lnTo>
                <a:lnTo>
                  <a:pt x="38100" y="1088136"/>
                </a:lnTo>
                <a:lnTo>
                  <a:pt x="51816" y="1126236"/>
                </a:lnTo>
                <a:lnTo>
                  <a:pt x="65532" y="1164336"/>
                </a:lnTo>
                <a:lnTo>
                  <a:pt x="82295" y="1202436"/>
                </a:lnTo>
                <a:lnTo>
                  <a:pt x="102108" y="1237488"/>
                </a:lnTo>
                <a:lnTo>
                  <a:pt x="121919" y="1272540"/>
                </a:lnTo>
                <a:lnTo>
                  <a:pt x="143256" y="1307591"/>
                </a:lnTo>
                <a:lnTo>
                  <a:pt x="166116" y="1339596"/>
                </a:lnTo>
                <a:lnTo>
                  <a:pt x="192024" y="1371600"/>
                </a:lnTo>
                <a:lnTo>
                  <a:pt x="217932" y="1402080"/>
                </a:lnTo>
                <a:lnTo>
                  <a:pt x="245363" y="1431036"/>
                </a:lnTo>
                <a:lnTo>
                  <a:pt x="274319" y="1458467"/>
                </a:lnTo>
                <a:lnTo>
                  <a:pt x="304800" y="1484375"/>
                </a:lnTo>
                <a:lnTo>
                  <a:pt x="336803" y="1510283"/>
                </a:lnTo>
                <a:lnTo>
                  <a:pt x="370332" y="1533144"/>
                </a:lnTo>
                <a:lnTo>
                  <a:pt x="403859" y="1554480"/>
                </a:lnTo>
                <a:lnTo>
                  <a:pt x="438911" y="1575816"/>
                </a:lnTo>
                <a:lnTo>
                  <a:pt x="475487" y="1594104"/>
                </a:lnTo>
                <a:lnTo>
                  <a:pt x="512063" y="1610867"/>
                </a:lnTo>
                <a:lnTo>
                  <a:pt x="550163" y="1624583"/>
                </a:lnTo>
                <a:lnTo>
                  <a:pt x="589787" y="1638300"/>
                </a:lnTo>
                <a:lnTo>
                  <a:pt x="629411" y="1650492"/>
                </a:lnTo>
                <a:lnTo>
                  <a:pt x="669035" y="1659635"/>
                </a:lnTo>
                <a:lnTo>
                  <a:pt x="710183" y="1665732"/>
                </a:lnTo>
                <a:lnTo>
                  <a:pt x="752856" y="1671828"/>
                </a:lnTo>
                <a:lnTo>
                  <a:pt x="795527" y="1674876"/>
                </a:lnTo>
                <a:lnTo>
                  <a:pt x="838199" y="1676400"/>
                </a:lnTo>
                <a:lnTo>
                  <a:pt x="880872" y="1674876"/>
                </a:lnTo>
                <a:close/>
              </a:path>
              <a:path w="1676399" h="1676400">
                <a:moveTo>
                  <a:pt x="42671" y="673608"/>
                </a:moveTo>
                <a:lnTo>
                  <a:pt x="51816" y="633983"/>
                </a:lnTo>
                <a:lnTo>
                  <a:pt x="62483" y="595883"/>
                </a:lnTo>
                <a:lnTo>
                  <a:pt x="74675" y="557783"/>
                </a:lnTo>
                <a:lnTo>
                  <a:pt x="89916" y="521208"/>
                </a:lnTo>
                <a:lnTo>
                  <a:pt x="90578" y="519683"/>
                </a:lnTo>
                <a:lnTo>
                  <a:pt x="62484" y="519683"/>
                </a:lnTo>
                <a:lnTo>
                  <a:pt x="50291" y="550164"/>
                </a:lnTo>
                <a:lnTo>
                  <a:pt x="38100" y="589788"/>
                </a:lnTo>
                <a:lnTo>
                  <a:pt x="35051" y="714756"/>
                </a:lnTo>
                <a:lnTo>
                  <a:pt x="42671" y="673608"/>
                </a:lnTo>
                <a:close/>
              </a:path>
              <a:path w="1676399" h="1676400">
                <a:moveTo>
                  <a:pt x="30479" y="754380"/>
                </a:moveTo>
                <a:lnTo>
                  <a:pt x="35051" y="714756"/>
                </a:lnTo>
                <a:lnTo>
                  <a:pt x="38100" y="589788"/>
                </a:lnTo>
                <a:lnTo>
                  <a:pt x="25908" y="629412"/>
                </a:lnTo>
                <a:lnTo>
                  <a:pt x="25908" y="795528"/>
                </a:lnTo>
                <a:lnTo>
                  <a:pt x="30479" y="754380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7" name="object 37"/>
          <p:cNvSpPr/>
          <p:nvPr/>
        </p:nvSpPr>
        <p:spPr>
          <a:xfrm>
            <a:off x="8498141" y="4631222"/>
            <a:ext cx="1224773" cy="4639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8" name="object 38"/>
          <p:cNvSpPr/>
          <p:nvPr/>
        </p:nvSpPr>
        <p:spPr>
          <a:xfrm>
            <a:off x="8531281" y="3421636"/>
            <a:ext cx="1257913" cy="10549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9" name="object 39"/>
          <p:cNvSpPr/>
          <p:nvPr/>
        </p:nvSpPr>
        <p:spPr>
          <a:xfrm>
            <a:off x="2314894" y="4714069"/>
            <a:ext cx="1099121" cy="2982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0" name="object 40"/>
          <p:cNvSpPr/>
          <p:nvPr/>
        </p:nvSpPr>
        <p:spPr>
          <a:xfrm>
            <a:off x="2296944" y="4168651"/>
            <a:ext cx="901666" cy="3120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1" name="object 41"/>
          <p:cNvSpPr/>
          <p:nvPr/>
        </p:nvSpPr>
        <p:spPr>
          <a:xfrm>
            <a:off x="7371403" y="5756577"/>
            <a:ext cx="563368" cy="35486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2" name="object 42"/>
          <p:cNvSpPr/>
          <p:nvPr/>
        </p:nvSpPr>
        <p:spPr>
          <a:xfrm>
            <a:off x="8090803" y="5564645"/>
            <a:ext cx="1473319" cy="5537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3" name="object 43"/>
          <p:cNvSpPr/>
          <p:nvPr/>
        </p:nvSpPr>
        <p:spPr>
          <a:xfrm>
            <a:off x="7775980" y="5195970"/>
            <a:ext cx="2363939" cy="0"/>
          </a:xfrm>
          <a:custGeom>
            <a:avLst/>
            <a:gdLst/>
            <a:ahLst/>
            <a:cxnLst/>
            <a:rect l="l" t="t" r="r" b="b"/>
            <a:pathLst>
              <a:path w="2609088">
                <a:moveTo>
                  <a:pt x="0" y="0"/>
                </a:moveTo>
                <a:lnTo>
                  <a:pt x="2609088" y="0"/>
                </a:lnTo>
              </a:path>
            </a:pathLst>
          </a:custGeom>
          <a:ln w="13461">
            <a:solidFill>
              <a:srgbClr val="59547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4" name="object 44"/>
          <p:cNvSpPr/>
          <p:nvPr/>
        </p:nvSpPr>
        <p:spPr>
          <a:xfrm>
            <a:off x="7700036" y="5289174"/>
            <a:ext cx="2439883" cy="0"/>
          </a:xfrm>
          <a:custGeom>
            <a:avLst/>
            <a:gdLst/>
            <a:ahLst/>
            <a:cxnLst/>
            <a:rect l="l" t="t" r="r" b="b"/>
            <a:pathLst>
              <a:path w="2692908">
                <a:moveTo>
                  <a:pt x="0" y="0"/>
                </a:moveTo>
                <a:lnTo>
                  <a:pt x="2692908" y="0"/>
                </a:lnTo>
              </a:path>
            </a:pathLst>
          </a:custGeom>
          <a:ln w="14986">
            <a:solidFill>
              <a:srgbClr val="0570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5" name="object 45"/>
          <p:cNvSpPr/>
          <p:nvPr/>
        </p:nvSpPr>
        <p:spPr>
          <a:xfrm>
            <a:off x="2089824" y="5285723"/>
            <a:ext cx="1920699" cy="0"/>
          </a:xfrm>
          <a:custGeom>
            <a:avLst/>
            <a:gdLst/>
            <a:ahLst/>
            <a:cxnLst/>
            <a:rect l="l" t="t" r="r" b="b"/>
            <a:pathLst>
              <a:path w="2119883">
                <a:moveTo>
                  <a:pt x="0" y="0"/>
                </a:moveTo>
                <a:lnTo>
                  <a:pt x="2119883" y="0"/>
                </a:lnTo>
              </a:path>
            </a:pathLst>
          </a:custGeom>
          <a:ln w="13461">
            <a:solidFill>
              <a:srgbClr val="2490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6" name="object 46"/>
          <p:cNvSpPr/>
          <p:nvPr/>
        </p:nvSpPr>
        <p:spPr>
          <a:xfrm>
            <a:off x="2089824" y="5201494"/>
            <a:ext cx="1851659" cy="0"/>
          </a:xfrm>
          <a:custGeom>
            <a:avLst/>
            <a:gdLst/>
            <a:ahLst/>
            <a:cxnLst/>
            <a:rect l="l" t="t" r="r" b="b"/>
            <a:pathLst>
              <a:path w="2043683">
                <a:moveTo>
                  <a:pt x="0" y="0"/>
                </a:moveTo>
                <a:lnTo>
                  <a:pt x="2043683" y="0"/>
                </a:lnTo>
              </a:path>
            </a:pathLst>
          </a:custGeom>
          <a:ln w="13461">
            <a:solidFill>
              <a:srgbClr val="34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7" name="object 47"/>
          <p:cNvSpPr/>
          <p:nvPr/>
        </p:nvSpPr>
        <p:spPr>
          <a:xfrm>
            <a:off x="2672523" y="5416899"/>
            <a:ext cx="686259" cy="6324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8" name="object 48"/>
          <p:cNvSpPr/>
          <p:nvPr/>
        </p:nvSpPr>
        <p:spPr>
          <a:xfrm>
            <a:off x="2450213" y="3508626"/>
            <a:ext cx="548180" cy="40181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" name="object 15"/>
          <p:cNvSpPr txBox="1"/>
          <p:nvPr/>
        </p:nvSpPr>
        <p:spPr>
          <a:xfrm>
            <a:off x="2195777" y="530639"/>
            <a:ext cx="4383639" cy="529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163"/>
              </a:lnSpc>
              <a:spcBef>
                <a:spcPts val="207"/>
              </a:spcBef>
            </a:pPr>
            <a:r>
              <a:rPr sz="3986" spc="4" dirty="0">
                <a:latin typeface="Times New Roman"/>
                <a:cs typeface="Times New Roman"/>
              </a:rPr>
              <a:t>S</a:t>
            </a:r>
            <a:r>
              <a:rPr sz="3986" spc="13" dirty="0">
                <a:latin typeface="Times New Roman"/>
                <a:cs typeface="Times New Roman"/>
              </a:rPr>
              <a:t>o</a:t>
            </a:r>
            <a:r>
              <a:rPr sz="3986" spc="-17" dirty="0">
                <a:latin typeface="Times New Roman"/>
                <a:cs typeface="Times New Roman"/>
              </a:rPr>
              <a:t>f</a:t>
            </a:r>
            <a:r>
              <a:rPr sz="3986" spc="23" dirty="0">
                <a:latin typeface="Times New Roman"/>
                <a:cs typeface="Times New Roman"/>
              </a:rPr>
              <a:t>t</a:t>
            </a:r>
            <a:r>
              <a:rPr sz="3986" spc="-53" dirty="0">
                <a:latin typeface="Times New Roman"/>
                <a:cs typeface="Times New Roman"/>
              </a:rPr>
              <a:t>w</a:t>
            </a:r>
            <a:r>
              <a:rPr sz="3986" spc="4" dirty="0">
                <a:latin typeface="Times New Roman"/>
                <a:cs typeface="Times New Roman"/>
              </a:rPr>
              <a:t>a</a:t>
            </a:r>
            <a:r>
              <a:rPr sz="3986" spc="-31" dirty="0">
                <a:latin typeface="Times New Roman"/>
                <a:cs typeface="Times New Roman"/>
              </a:rPr>
              <a:t>r</a:t>
            </a:r>
            <a:r>
              <a:rPr sz="3986" dirty="0">
                <a:latin typeface="Times New Roman"/>
                <a:cs typeface="Times New Roman"/>
              </a:rPr>
              <a:t>e</a:t>
            </a:r>
            <a:r>
              <a:rPr sz="3986" spc="-108" dirty="0">
                <a:latin typeface="Times New Roman"/>
                <a:cs typeface="Times New Roman"/>
              </a:rPr>
              <a:t> </a:t>
            </a:r>
            <a:r>
              <a:rPr sz="3986" spc="-31" dirty="0">
                <a:latin typeface="Times New Roman"/>
                <a:cs typeface="Times New Roman"/>
              </a:rPr>
              <a:t>A</a:t>
            </a:r>
            <a:r>
              <a:rPr sz="3986" spc="17" dirty="0">
                <a:latin typeface="Times New Roman"/>
                <a:cs typeface="Times New Roman"/>
              </a:rPr>
              <a:t>pp</a:t>
            </a:r>
            <a:r>
              <a:rPr sz="3986" spc="-35" dirty="0">
                <a:latin typeface="Times New Roman"/>
                <a:cs typeface="Times New Roman"/>
              </a:rPr>
              <a:t>l</a:t>
            </a:r>
            <a:r>
              <a:rPr sz="3986" spc="4" dirty="0">
                <a:latin typeface="Times New Roman"/>
                <a:cs typeface="Times New Roman"/>
              </a:rPr>
              <a:t>i</a:t>
            </a:r>
            <a:r>
              <a:rPr sz="3986" spc="-8" dirty="0">
                <a:latin typeface="Times New Roman"/>
                <a:cs typeface="Times New Roman"/>
              </a:rPr>
              <a:t>c</a:t>
            </a:r>
            <a:r>
              <a:rPr sz="3986" spc="-35" dirty="0">
                <a:latin typeface="Times New Roman"/>
                <a:cs typeface="Times New Roman"/>
              </a:rPr>
              <a:t>a</a:t>
            </a:r>
            <a:r>
              <a:rPr sz="3986" spc="-17" dirty="0">
                <a:latin typeface="Times New Roman"/>
                <a:cs typeface="Times New Roman"/>
              </a:rPr>
              <a:t>t</a:t>
            </a:r>
            <a:r>
              <a:rPr sz="3986" spc="4" dirty="0">
                <a:latin typeface="Times New Roman"/>
                <a:cs typeface="Times New Roman"/>
              </a:rPr>
              <a:t>i</a:t>
            </a:r>
            <a:r>
              <a:rPr sz="3986" spc="13" dirty="0">
                <a:latin typeface="Times New Roman"/>
                <a:cs typeface="Times New Roman"/>
              </a:rPr>
              <a:t>o</a:t>
            </a:r>
            <a:r>
              <a:rPr sz="3986" dirty="0">
                <a:latin typeface="Times New Roman"/>
                <a:cs typeface="Times New Roman"/>
              </a:rPr>
              <a:t>n</a:t>
            </a:r>
            <a:endParaRPr sz="3986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99477" y="530639"/>
            <a:ext cx="1903581" cy="529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163"/>
              </a:lnSpc>
              <a:spcBef>
                <a:spcPts val="207"/>
              </a:spcBef>
            </a:pPr>
            <a:r>
              <a:rPr sz="3986" spc="-17" dirty="0">
                <a:latin typeface="Times New Roman"/>
                <a:cs typeface="Times New Roman"/>
              </a:rPr>
              <a:t>D</a:t>
            </a:r>
            <a:r>
              <a:rPr sz="3986" spc="13" dirty="0">
                <a:latin typeface="Times New Roman"/>
                <a:cs typeface="Times New Roman"/>
              </a:rPr>
              <a:t>o</a:t>
            </a:r>
            <a:r>
              <a:rPr sz="3986" spc="8" dirty="0">
                <a:latin typeface="Times New Roman"/>
                <a:cs typeface="Times New Roman"/>
              </a:rPr>
              <a:t>m</a:t>
            </a:r>
            <a:r>
              <a:rPr sz="3986" spc="4" dirty="0">
                <a:latin typeface="Times New Roman"/>
                <a:cs typeface="Times New Roman"/>
              </a:rPr>
              <a:t>ai</a:t>
            </a:r>
            <a:r>
              <a:rPr sz="3986" spc="-17" dirty="0">
                <a:latin typeface="Times New Roman"/>
                <a:cs typeface="Times New Roman"/>
              </a:rPr>
              <a:t>n</a:t>
            </a:r>
            <a:r>
              <a:rPr sz="3986" dirty="0">
                <a:latin typeface="Times New Roman"/>
                <a:cs typeface="Times New Roman"/>
              </a:rPr>
              <a:t>s</a:t>
            </a:r>
            <a:endParaRPr sz="3986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00554" y="1481957"/>
            <a:ext cx="903423" cy="52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089" marR="89167" algn="ctr">
              <a:lnSpc>
                <a:spcPts val="1943"/>
              </a:lnSpc>
              <a:spcBef>
                <a:spcPts val="97"/>
              </a:spcBef>
            </a:pPr>
            <a:r>
              <a:rPr sz="1812" spc="-23" dirty="0">
                <a:latin typeface="Times New Roman"/>
                <a:cs typeface="Times New Roman"/>
              </a:rPr>
              <a:t>S</a:t>
            </a:r>
            <a:r>
              <a:rPr sz="1812" spc="-4" dirty="0">
                <a:latin typeface="Times New Roman"/>
                <a:cs typeface="Times New Roman"/>
              </a:rPr>
              <a:t>y</a:t>
            </a:r>
            <a:r>
              <a:rPr sz="1812" spc="-13" dirty="0">
                <a:latin typeface="Times New Roman"/>
                <a:cs typeface="Times New Roman"/>
              </a:rPr>
              <a:t>s</a:t>
            </a:r>
            <a:r>
              <a:rPr sz="1812" spc="-26" dirty="0">
                <a:latin typeface="Times New Roman"/>
                <a:cs typeface="Times New Roman"/>
              </a:rPr>
              <a:t>t</a:t>
            </a:r>
            <a:r>
              <a:rPr sz="1812" spc="13" dirty="0">
                <a:latin typeface="Times New Roman"/>
                <a:cs typeface="Times New Roman"/>
              </a:rPr>
              <a:t>e</a:t>
            </a:r>
            <a:r>
              <a:rPr sz="1812" dirty="0">
                <a:latin typeface="Times New Roman"/>
                <a:cs typeface="Times New Roman"/>
              </a:rPr>
              <a:t>m</a:t>
            </a:r>
            <a:endParaRPr sz="1812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</a:pPr>
            <a:r>
              <a:rPr sz="1812" spc="-4" dirty="0">
                <a:latin typeface="Times New Roman"/>
                <a:cs typeface="Times New Roman"/>
              </a:rPr>
              <a:t>S</a:t>
            </a:r>
            <a:r>
              <a:rPr sz="1812" spc="4" dirty="0">
                <a:latin typeface="Times New Roman"/>
                <a:cs typeface="Times New Roman"/>
              </a:rPr>
              <a:t>o</a:t>
            </a:r>
            <a:r>
              <a:rPr sz="1812" spc="8" dirty="0">
                <a:latin typeface="Times New Roman"/>
                <a:cs typeface="Times New Roman"/>
              </a:rPr>
              <a:t>ft</a:t>
            </a:r>
            <a:r>
              <a:rPr sz="1812" spc="-26" dirty="0">
                <a:latin typeface="Times New Roman"/>
                <a:cs typeface="Times New Roman"/>
              </a:rPr>
              <a:t>w</a:t>
            </a:r>
            <a:r>
              <a:rPr sz="1812" spc="-4" dirty="0">
                <a:latin typeface="Times New Roman"/>
                <a:cs typeface="Times New Roman"/>
              </a:rPr>
              <a:t>a</a:t>
            </a:r>
            <a:r>
              <a:rPr sz="1812" spc="-26" dirty="0">
                <a:latin typeface="Times New Roman"/>
                <a:cs typeface="Times New Roman"/>
              </a:rPr>
              <a:t>r</a:t>
            </a:r>
            <a:r>
              <a:rPr sz="1812" dirty="0">
                <a:latin typeface="Times New Roman"/>
                <a:cs typeface="Times New Roman"/>
              </a:rPr>
              <a:t>e</a:t>
            </a:r>
            <a:endParaRPr sz="1812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58464" y="2022785"/>
            <a:ext cx="1166731" cy="7273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57"/>
              </a:lnSpc>
              <a:spcBef>
                <a:spcPts val="88"/>
              </a:spcBef>
            </a:pPr>
            <a:r>
              <a:rPr sz="1631" spc="-17" dirty="0">
                <a:latin typeface="Times New Roman"/>
                <a:cs typeface="Times New Roman"/>
              </a:rPr>
              <a:t>P</a:t>
            </a:r>
            <a:r>
              <a:rPr sz="1631" spc="4" dirty="0">
                <a:latin typeface="Times New Roman"/>
                <a:cs typeface="Times New Roman"/>
              </a:rPr>
              <a:t>o</a:t>
            </a:r>
            <a:r>
              <a:rPr sz="1631" spc="8" dirty="0">
                <a:latin typeface="Times New Roman"/>
                <a:cs typeface="Times New Roman"/>
              </a:rPr>
              <a:t>i</a:t>
            </a:r>
            <a:r>
              <a:rPr sz="1631" spc="-8" dirty="0">
                <a:latin typeface="Times New Roman"/>
                <a:cs typeface="Times New Roman"/>
              </a:rPr>
              <a:t>n</a:t>
            </a:r>
            <a:r>
              <a:rPr sz="1631" dirty="0">
                <a:latin typeface="Times New Roman"/>
                <a:cs typeface="Times New Roman"/>
              </a:rPr>
              <a:t>t</a:t>
            </a:r>
            <a:r>
              <a:rPr sz="1631" spc="45" dirty="0">
                <a:latin typeface="Times New Roman"/>
                <a:cs typeface="Times New Roman"/>
              </a:rPr>
              <a:t> </a:t>
            </a:r>
            <a:r>
              <a:rPr sz="1631" spc="4" dirty="0">
                <a:latin typeface="Times New Roman"/>
                <a:cs typeface="Times New Roman"/>
              </a:rPr>
              <a:t>o</a:t>
            </a:r>
            <a:r>
              <a:rPr sz="1631" dirty="0">
                <a:latin typeface="Times New Roman"/>
                <a:cs typeface="Times New Roman"/>
              </a:rPr>
              <a:t>f</a:t>
            </a:r>
            <a:r>
              <a:rPr sz="1631" spc="-15" dirty="0">
                <a:latin typeface="Times New Roman"/>
                <a:cs typeface="Times New Roman"/>
              </a:rPr>
              <a:t> </a:t>
            </a:r>
            <a:r>
              <a:rPr sz="1631" spc="13" dirty="0">
                <a:latin typeface="Times New Roman"/>
                <a:cs typeface="Times New Roman"/>
              </a:rPr>
              <a:t>S</a:t>
            </a:r>
            <a:r>
              <a:rPr sz="1631" spc="-4" dirty="0">
                <a:latin typeface="Times New Roman"/>
                <a:cs typeface="Times New Roman"/>
              </a:rPr>
              <a:t>a</a:t>
            </a:r>
            <a:r>
              <a:rPr sz="1631" spc="8" dirty="0">
                <a:latin typeface="Times New Roman"/>
                <a:cs typeface="Times New Roman"/>
              </a:rPr>
              <a:t>l</a:t>
            </a:r>
            <a:r>
              <a:rPr sz="1631" spc="-4" dirty="0">
                <a:latin typeface="Times New Roman"/>
                <a:cs typeface="Times New Roman"/>
              </a:rPr>
              <a:t>e</a:t>
            </a:r>
            <a:r>
              <a:rPr sz="1631" dirty="0">
                <a:latin typeface="Times New Roman"/>
                <a:cs typeface="Times New Roman"/>
              </a:rPr>
              <a:t>,</a:t>
            </a:r>
            <a:endParaRPr sz="1631">
              <a:latin typeface="Times New Roman"/>
              <a:cs typeface="Times New Roman"/>
            </a:endParaRPr>
          </a:p>
          <a:p>
            <a:pPr marL="27646" marR="84921" algn="ctr">
              <a:lnSpc>
                <a:spcPct val="95825"/>
              </a:lnSpc>
            </a:pPr>
            <a:r>
              <a:rPr sz="1631" dirty="0">
                <a:latin typeface="Times New Roman"/>
                <a:cs typeface="Times New Roman"/>
              </a:rPr>
              <a:t>C</a:t>
            </a:r>
            <a:r>
              <a:rPr sz="1631" spc="4" dirty="0">
                <a:latin typeface="Times New Roman"/>
                <a:cs typeface="Times New Roman"/>
              </a:rPr>
              <a:t>u</a:t>
            </a:r>
            <a:r>
              <a:rPr sz="1631" spc="-26" dirty="0">
                <a:latin typeface="Times New Roman"/>
                <a:cs typeface="Times New Roman"/>
              </a:rPr>
              <a:t>s</a:t>
            </a:r>
            <a:r>
              <a:rPr sz="1631" spc="-8" dirty="0">
                <a:latin typeface="Times New Roman"/>
                <a:cs typeface="Times New Roman"/>
              </a:rPr>
              <a:t>t</a:t>
            </a:r>
            <a:r>
              <a:rPr sz="1631" spc="4" dirty="0">
                <a:latin typeface="Times New Roman"/>
                <a:cs typeface="Times New Roman"/>
              </a:rPr>
              <a:t>o</a:t>
            </a:r>
            <a:r>
              <a:rPr sz="1631" spc="13" dirty="0">
                <a:latin typeface="Times New Roman"/>
                <a:cs typeface="Times New Roman"/>
              </a:rPr>
              <a:t>m</a:t>
            </a:r>
            <a:r>
              <a:rPr sz="1631" spc="-8" dirty="0">
                <a:latin typeface="Times New Roman"/>
                <a:cs typeface="Times New Roman"/>
              </a:rPr>
              <a:t>i</a:t>
            </a:r>
            <a:r>
              <a:rPr sz="1631" spc="-26" dirty="0">
                <a:latin typeface="Times New Roman"/>
                <a:cs typeface="Times New Roman"/>
              </a:rPr>
              <a:t>z</a:t>
            </a:r>
            <a:r>
              <a:rPr sz="1631" spc="-4" dirty="0">
                <a:latin typeface="Times New Roman"/>
                <a:cs typeface="Times New Roman"/>
              </a:rPr>
              <a:t>e</a:t>
            </a:r>
            <a:r>
              <a:rPr sz="1631" dirty="0">
                <a:latin typeface="Times New Roman"/>
                <a:cs typeface="Times New Roman"/>
              </a:rPr>
              <a:t>d</a:t>
            </a:r>
            <a:endParaRPr sz="1631">
              <a:latin typeface="Times New Roman"/>
              <a:cs typeface="Times New Roman"/>
            </a:endParaRPr>
          </a:p>
          <a:p>
            <a:pPr marL="161125" marR="176258" algn="ctr">
              <a:lnSpc>
                <a:spcPct val="95825"/>
              </a:lnSpc>
              <a:spcBef>
                <a:spcPts val="82"/>
              </a:spcBef>
            </a:pPr>
            <a:r>
              <a:rPr sz="1631" spc="-4" dirty="0">
                <a:latin typeface="Times New Roman"/>
                <a:cs typeface="Times New Roman"/>
              </a:rPr>
              <a:t>S</a:t>
            </a:r>
            <a:r>
              <a:rPr sz="1631" spc="4" dirty="0">
                <a:latin typeface="Times New Roman"/>
                <a:cs typeface="Times New Roman"/>
              </a:rPr>
              <a:t>of</a:t>
            </a:r>
            <a:r>
              <a:rPr sz="1631" spc="-8" dirty="0">
                <a:latin typeface="Times New Roman"/>
                <a:cs typeface="Times New Roman"/>
              </a:rPr>
              <a:t>tw</a:t>
            </a:r>
            <a:r>
              <a:rPr sz="1631" spc="-4" dirty="0">
                <a:latin typeface="Times New Roman"/>
                <a:cs typeface="Times New Roman"/>
              </a:rPr>
              <a:t>a</a:t>
            </a:r>
            <a:r>
              <a:rPr sz="1631" spc="-23" dirty="0">
                <a:latin typeface="Times New Roman"/>
                <a:cs typeface="Times New Roman"/>
              </a:rPr>
              <a:t>r</a:t>
            </a:r>
            <a:r>
              <a:rPr sz="1631" dirty="0">
                <a:latin typeface="Times New Roman"/>
                <a:cs typeface="Times New Roman"/>
              </a:rPr>
              <a:t>e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56763" y="2172389"/>
            <a:ext cx="1143488" cy="805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22" marR="147611" algn="ctr">
              <a:lnSpc>
                <a:spcPts val="1943"/>
              </a:lnSpc>
              <a:spcBef>
                <a:spcPts val="97"/>
              </a:spcBef>
            </a:pPr>
            <a:r>
              <a:rPr sz="1812" spc="-8" dirty="0">
                <a:latin typeface="Times New Roman"/>
                <a:cs typeface="Times New Roman"/>
              </a:rPr>
              <a:t>A</a:t>
            </a:r>
            <a:r>
              <a:rPr sz="1812" spc="8" dirty="0">
                <a:latin typeface="Times New Roman"/>
                <a:cs typeface="Times New Roman"/>
              </a:rPr>
              <a:t>rt</a:t>
            </a:r>
            <a:r>
              <a:rPr sz="1812" spc="-8" dirty="0">
                <a:latin typeface="Times New Roman"/>
                <a:cs typeface="Times New Roman"/>
              </a:rPr>
              <a:t>i</a:t>
            </a:r>
            <a:r>
              <a:rPr sz="1812" spc="8" dirty="0">
                <a:latin typeface="Times New Roman"/>
                <a:cs typeface="Times New Roman"/>
              </a:rPr>
              <a:t>f</a:t>
            </a:r>
            <a:r>
              <a:rPr sz="1812" spc="-8" dirty="0">
                <a:latin typeface="Times New Roman"/>
                <a:cs typeface="Times New Roman"/>
              </a:rPr>
              <a:t>i</a:t>
            </a:r>
            <a:r>
              <a:rPr sz="1812" spc="4" dirty="0">
                <a:latin typeface="Times New Roman"/>
                <a:cs typeface="Times New Roman"/>
              </a:rPr>
              <a:t>c</a:t>
            </a:r>
            <a:r>
              <a:rPr sz="1812" spc="8" dirty="0">
                <a:latin typeface="Times New Roman"/>
                <a:cs typeface="Times New Roman"/>
              </a:rPr>
              <a:t>i</a:t>
            </a:r>
            <a:r>
              <a:rPr sz="1812" spc="-4" dirty="0">
                <a:latin typeface="Times New Roman"/>
                <a:cs typeface="Times New Roman"/>
              </a:rPr>
              <a:t>a</a:t>
            </a:r>
            <a:r>
              <a:rPr sz="1812" dirty="0">
                <a:latin typeface="Times New Roman"/>
                <a:cs typeface="Times New Roman"/>
              </a:rPr>
              <a:t>l</a:t>
            </a:r>
            <a:endParaRPr sz="1812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</a:pPr>
            <a:r>
              <a:rPr sz="1812" spc="8" dirty="0">
                <a:latin typeface="Times New Roman"/>
                <a:cs typeface="Times New Roman"/>
              </a:rPr>
              <a:t>i</a:t>
            </a:r>
            <a:r>
              <a:rPr sz="1812" spc="-26" dirty="0">
                <a:latin typeface="Times New Roman"/>
                <a:cs typeface="Times New Roman"/>
              </a:rPr>
              <a:t>n</a:t>
            </a:r>
            <a:r>
              <a:rPr sz="1812" spc="-8" dirty="0">
                <a:latin typeface="Times New Roman"/>
                <a:cs typeface="Times New Roman"/>
              </a:rPr>
              <a:t>t</a:t>
            </a:r>
            <a:r>
              <a:rPr sz="1812" spc="-4" dirty="0">
                <a:latin typeface="Times New Roman"/>
                <a:cs typeface="Times New Roman"/>
              </a:rPr>
              <a:t>e</a:t>
            </a:r>
            <a:r>
              <a:rPr sz="1812" spc="8" dirty="0">
                <a:latin typeface="Times New Roman"/>
                <a:cs typeface="Times New Roman"/>
              </a:rPr>
              <a:t>l</a:t>
            </a:r>
            <a:r>
              <a:rPr sz="1812" spc="-8" dirty="0">
                <a:latin typeface="Times New Roman"/>
                <a:cs typeface="Times New Roman"/>
              </a:rPr>
              <a:t>l</a:t>
            </a:r>
            <a:r>
              <a:rPr sz="1812" spc="8" dirty="0">
                <a:latin typeface="Times New Roman"/>
                <a:cs typeface="Times New Roman"/>
              </a:rPr>
              <a:t>i</a:t>
            </a:r>
            <a:r>
              <a:rPr sz="1812" spc="-26" dirty="0">
                <a:latin typeface="Times New Roman"/>
                <a:cs typeface="Times New Roman"/>
              </a:rPr>
              <a:t>g</a:t>
            </a:r>
            <a:r>
              <a:rPr sz="1812" spc="-4" dirty="0">
                <a:latin typeface="Times New Roman"/>
                <a:cs typeface="Times New Roman"/>
              </a:rPr>
              <a:t>e</a:t>
            </a:r>
            <a:r>
              <a:rPr sz="1812" spc="8" dirty="0">
                <a:latin typeface="Times New Roman"/>
                <a:cs typeface="Times New Roman"/>
              </a:rPr>
              <a:t>n</a:t>
            </a:r>
            <a:r>
              <a:rPr sz="1812" spc="4" dirty="0">
                <a:latin typeface="Times New Roman"/>
                <a:cs typeface="Times New Roman"/>
              </a:rPr>
              <a:t>c</a:t>
            </a:r>
            <a:r>
              <a:rPr sz="1812" dirty="0">
                <a:latin typeface="Times New Roman"/>
                <a:cs typeface="Times New Roman"/>
              </a:rPr>
              <a:t>e</a:t>
            </a:r>
            <a:endParaRPr sz="1812">
              <a:latin typeface="Times New Roman"/>
              <a:cs typeface="Times New Roman"/>
            </a:endParaRPr>
          </a:p>
          <a:p>
            <a:pPr marL="101488" marR="121272" algn="ctr">
              <a:lnSpc>
                <a:spcPct val="95825"/>
              </a:lnSpc>
              <a:spcBef>
                <a:spcPts val="91"/>
              </a:spcBef>
            </a:pPr>
            <a:r>
              <a:rPr sz="1812" spc="-4" dirty="0">
                <a:latin typeface="Times New Roman"/>
                <a:cs typeface="Times New Roman"/>
              </a:rPr>
              <a:t>S</a:t>
            </a:r>
            <a:r>
              <a:rPr sz="1812" spc="4" dirty="0">
                <a:latin typeface="Times New Roman"/>
                <a:cs typeface="Times New Roman"/>
              </a:rPr>
              <a:t>o</a:t>
            </a:r>
            <a:r>
              <a:rPr sz="1812" spc="8" dirty="0">
                <a:latin typeface="Times New Roman"/>
                <a:cs typeface="Times New Roman"/>
              </a:rPr>
              <a:t>ft</a:t>
            </a:r>
            <a:r>
              <a:rPr sz="1812" spc="-26" dirty="0">
                <a:latin typeface="Times New Roman"/>
                <a:cs typeface="Times New Roman"/>
              </a:rPr>
              <a:t>w</a:t>
            </a:r>
            <a:r>
              <a:rPr sz="1812" spc="-4" dirty="0">
                <a:latin typeface="Times New Roman"/>
                <a:cs typeface="Times New Roman"/>
              </a:rPr>
              <a:t>a</a:t>
            </a:r>
            <a:r>
              <a:rPr sz="1812" spc="-26" dirty="0">
                <a:latin typeface="Times New Roman"/>
                <a:cs typeface="Times New Roman"/>
              </a:rPr>
              <a:t>r</a:t>
            </a:r>
            <a:r>
              <a:rPr sz="1812" dirty="0">
                <a:latin typeface="Times New Roman"/>
                <a:cs typeface="Times New Roman"/>
              </a:rPr>
              <a:t>e</a:t>
            </a:r>
            <a:endParaRPr sz="181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2919" y="2310431"/>
            <a:ext cx="1149962" cy="52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63">
              <a:lnSpc>
                <a:spcPts val="1943"/>
              </a:lnSpc>
              <a:spcBef>
                <a:spcPts val="97"/>
              </a:spcBef>
            </a:pPr>
            <a:r>
              <a:rPr sz="1812" spc="-8" dirty="0">
                <a:latin typeface="Times New Roman"/>
                <a:cs typeface="Times New Roman"/>
              </a:rPr>
              <a:t>A</a:t>
            </a:r>
            <a:r>
              <a:rPr sz="1812" spc="8" dirty="0">
                <a:latin typeface="Times New Roman"/>
                <a:cs typeface="Times New Roman"/>
              </a:rPr>
              <a:t>ppl</a:t>
            </a:r>
            <a:r>
              <a:rPr sz="1812" spc="-8" dirty="0">
                <a:latin typeface="Times New Roman"/>
                <a:cs typeface="Times New Roman"/>
              </a:rPr>
              <a:t>i</a:t>
            </a:r>
            <a:r>
              <a:rPr sz="1812" spc="4" dirty="0">
                <a:latin typeface="Times New Roman"/>
                <a:cs typeface="Times New Roman"/>
              </a:rPr>
              <a:t>c</a:t>
            </a:r>
            <a:r>
              <a:rPr sz="1812" spc="-23" dirty="0">
                <a:latin typeface="Times New Roman"/>
                <a:cs typeface="Times New Roman"/>
              </a:rPr>
              <a:t>a</a:t>
            </a:r>
            <a:r>
              <a:rPr sz="1812" spc="-8" dirty="0">
                <a:latin typeface="Times New Roman"/>
                <a:cs typeface="Times New Roman"/>
              </a:rPr>
              <a:t>t</a:t>
            </a:r>
            <a:r>
              <a:rPr sz="1812" spc="8" dirty="0">
                <a:latin typeface="Times New Roman"/>
                <a:cs typeface="Times New Roman"/>
              </a:rPr>
              <a:t>i</a:t>
            </a:r>
            <a:r>
              <a:rPr sz="1812" spc="4" dirty="0">
                <a:latin typeface="Times New Roman"/>
                <a:cs typeface="Times New Roman"/>
              </a:rPr>
              <a:t>o</a:t>
            </a:r>
            <a:r>
              <a:rPr sz="1812" dirty="0">
                <a:latin typeface="Times New Roman"/>
                <a:cs typeface="Times New Roman"/>
              </a:rPr>
              <a:t>n</a:t>
            </a:r>
            <a:endParaRPr sz="1812">
              <a:latin typeface="Times New Roman"/>
              <a:cs typeface="Times New Roman"/>
            </a:endParaRPr>
          </a:p>
          <a:p>
            <a:pPr marL="240740">
              <a:lnSpc>
                <a:spcPct val="95825"/>
              </a:lnSpc>
            </a:pPr>
            <a:r>
              <a:rPr sz="1812" spc="-4" dirty="0">
                <a:latin typeface="Times New Roman"/>
                <a:cs typeface="Times New Roman"/>
              </a:rPr>
              <a:t>S</a:t>
            </a:r>
            <a:r>
              <a:rPr sz="1812" spc="4" dirty="0">
                <a:latin typeface="Times New Roman"/>
                <a:cs typeface="Times New Roman"/>
              </a:rPr>
              <a:t>o</a:t>
            </a:r>
            <a:r>
              <a:rPr sz="1812" spc="8" dirty="0">
                <a:latin typeface="Times New Roman"/>
                <a:cs typeface="Times New Roman"/>
              </a:rPr>
              <a:t>ft</a:t>
            </a:r>
            <a:r>
              <a:rPr sz="1812" spc="-26" dirty="0">
                <a:latin typeface="Times New Roman"/>
                <a:cs typeface="Times New Roman"/>
              </a:rPr>
              <a:t>w</a:t>
            </a:r>
            <a:r>
              <a:rPr sz="1812" spc="-4" dirty="0">
                <a:latin typeface="Times New Roman"/>
                <a:cs typeface="Times New Roman"/>
              </a:rPr>
              <a:t>a</a:t>
            </a:r>
            <a:r>
              <a:rPr sz="1812" spc="-26" dirty="0">
                <a:latin typeface="Times New Roman"/>
                <a:cs typeface="Times New Roman"/>
              </a:rPr>
              <a:t>r</a:t>
            </a:r>
            <a:r>
              <a:rPr sz="1812" dirty="0">
                <a:latin typeface="Times New Roman"/>
                <a:cs typeface="Times New Roman"/>
              </a:rPr>
              <a:t>e</a:t>
            </a:r>
            <a:endParaRPr sz="1812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5599" y="3230684"/>
            <a:ext cx="1100867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17" dirty="0">
                <a:latin typeface="Times New Roman"/>
                <a:cs typeface="Times New Roman"/>
              </a:rPr>
              <a:t>S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spc="-13" dirty="0">
                <a:latin typeface="Times New Roman"/>
                <a:cs typeface="Times New Roman"/>
              </a:rPr>
              <a:t>ft</a:t>
            </a:r>
            <a:r>
              <a:rPr sz="2174" spc="-8" dirty="0">
                <a:latin typeface="Times New Roman"/>
                <a:cs typeface="Times New Roman"/>
              </a:rPr>
              <a:t>w</a:t>
            </a:r>
            <a:r>
              <a:rPr sz="2174" spc="-4" dirty="0">
                <a:latin typeface="Times New Roman"/>
                <a:cs typeface="Times New Roman"/>
              </a:rPr>
              <a:t>a</a:t>
            </a:r>
            <a:r>
              <a:rPr sz="2174" spc="-8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e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1699" y="3562131"/>
            <a:ext cx="1348859" cy="6304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310"/>
              </a:lnSpc>
              <a:spcBef>
                <a:spcPts val="115"/>
              </a:spcBef>
            </a:pPr>
            <a:r>
              <a:rPr sz="2174" spc="-8" dirty="0">
                <a:latin typeface="Times New Roman"/>
                <a:cs typeface="Times New Roman"/>
              </a:rPr>
              <a:t>A</a:t>
            </a:r>
            <a:r>
              <a:rPr sz="2174" spc="8" dirty="0">
                <a:latin typeface="Times New Roman"/>
                <a:cs typeface="Times New Roman"/>
              </a:rPr>
              <a:t>p</a:t>
            </a:r>
            <a:r>
              <a:rPr sz="2174" spc="-13" dirty="0">
                <a:latin typeface="Times New Roman"/>
                <a:cs typeface="Times New Roman"/>
              </a:rPr>
              <a:t>p</a:t>
            </a:r>
            <a:r>
              <a:rPr sz="2174" spc="8" dirty="0">
                <a:latin typeface="Times New Roman"/>
                <a:cs typeface="Times New Roman"/>
              </a:rPr>
              <a:t>li</a:t>
            </a:r>
            <a:r>
              <a:rPr sz="2174" spc="-17" dirty="0">
                <a:latin typeface="Times New Roman"/>
                <a:cs typeface="Times New Roman"/>
              </a:rPr>
              <a:t>c</a:t>
            </a:r>
            <a:r>
              <a:rPr sz="2174" spc="-26" dirty="0">
                <a:latin typeface="Times New Roman"/>
                <a:cs typeface="Times New Roman"/>
              </a:rPr>
              <a:t>a</a:t>
            </a:r>
            <a:r>
              <a:rPr sz="2174" spc="8" dirty="0">
                <a:latin typeface="Times New Roman"/>
                <a:cs typeface="Times New Roman"/>
              </a:rPr>
              <a:t>t</a:t>
            </a:r>
            <a:r>
              <a:rPr sz="2174" spc="-8" dirty="0">
                <a:latin typeface="Times New Roman"/>
                <a:cs typeface="Times New Roman"/>
              </a:rPr>
              <a:t>i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dirty="0">
                <a:latin typeface="Times New Roman"/>
                <a:cs typeface="Times New Roman"/>
              </a:rPr>
              <a:t>n</a:t>
            </a:r>
            <a:endParaRPr sz="2174">
              <a:latin typeface="Times New Roman"/>
              <a:cs typeface="Times New Roman"/>
            </a:endParaRPr>
          </a:p>
          <a:p>
            <a:pPr marL="126936" marR="147278" algn="ctr">
              <a:lnSpc>
                <a:spcPct val="95825"/>
              </a:lnSpc>
            </a:pPr>
            <a:r>
              <a:rPr sz="2174" dirty="0">
                <a:latin typeface="Times New Roman"/>
                <a:cs typeface="Times New Roman"/>
              </a:rPr>
              <a:t>D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spc="13" dirty="0">
                <a:latin typeface="Times New Roman"/>
                <a:cs typeface="Times New Roman"/>
              </a:rPr>
              <a:t>m</a:t>
            </a:r>
            <a:r>
              <a:rPr sz="2174" spc="-4" dirty="0">
                <a:latin typeface="Times New Roman"/>
                <a:cs typeface="Times New Roman"/>
              </a:rPr>
              <a:t>a</a:t>
            </a:r>
            <a:r>
              <a:rPr sz="2174" spc="8" dirty="0">
                <a:latin typeface="Times New Roman"/>
                <a:cs typeface="Times New Roman"/>
              </a:rPr>
              <a:t>i</a:t>
            </a:r>
            <a:r>
              <a:rPr sz="2174" spc="-13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s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00866" y="3705145"/>
            <a:ext cx="1191993" cy="8058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555">
              <a:lnSpc>
                <a:spcPts val="1943"/>
              </a:lnSpc>
              <a:spcBef>
                <a:spcPts val="97"/>
              </a:spcBef>
            </a:pPr>
            <a:r>
              <a:rPr sz="1812" spc="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12" spc="-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12" spc="8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1812" spc="-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12" spc="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12" spc="-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12" spc="13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12" spc="-8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12" spc="8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12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812">
              <a:latin typeface="Times New Roman"/>
              <a:cs typeface="Times New Roman"/>
            </a:endParaRPr>
          </a:p>
          <a:p>
            <a:pPr marL="128937">
              <a:lnSpc>
                <a:spcPct val="95825"/>
              </a:lnSpc>
            </a:pPr>
            <a:r>
              <a:rPr sz="1812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1812" spc="-29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12" spc="-4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12" spc="4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812" spc="-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12" spc="13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12" spc="-26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12" spc="8" dirty="0">
                <a:solidFill>
                  <a:srgbClr val="FFFFFF"/>
                </a:solidFill>
                <a:latin typeface="Times New Roman"/>
                <a:cs typeface="Times New Roman"/>
              </a:rPr>
              <a:t>ti</a:t>
            </a:r>
            <a:r>
              <a:rPr sz="1812" spc="-8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812" spc="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12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812">
              <a:latin typeface="Times New Roman"/>
              <a:cs typeface="Times New Roman"/>
            </a:endParaRPr>
          </a:p>
          <a:p>
            <a:pPr marL="278006" marR="4763">
              <a:lnSpc>
                <a:spcPct val="95825"/>
              </a:lnSpc>
              <a:spcBef>
                <a:spcPts val="91"/>
              </a:spcBef>
            </a:pPr>
            <a:r>
              <a:rPr sz="1812" spc="-4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12" spc="4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812" spc="8" dirty="0">
                <a:solidFill>
                  <a:srgbClr val="FFFFFF"/>
                </a:solidFill>
                <a:latin typeface="Times New Roman"/>
                <a:cs typeface="Times New Roman"/>
              </a:rPr>
              <a:t>ft</a:t>
            </a:r>
            <a:r>
              <a:rPr sz="1812" spc="-26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812" spc="-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12" spc="-26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12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81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0968" y="3810084"/>
            <a:ext cx="1149698" cy="529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4587">
              <a:lnSpc>
                <a:spcPts val="1943"/>
              </a:lnSpc>
              <a:spcBef>
                <a:spcPts val="97"/>
              </a:spcBef>
            </a:pPr>
            <a:r>
              <a:rPr sz="1812" spc="-63" dirty="0">
                <a:latin typeface="Times New Roman"/>
                <a:cs typeface="Times New Roman"/>
              </a:rPr>
              <a:t>W</a:t>
            </a:r>
            <a:r>
              <a:rPr sz="1812" spc="-4" dirty="0">
                <a:latin typeface="Times New Roman"/>
                <a:cs typeface="Times New Roman"/>
              </a:rPr>
              <a:t>e</a:t>
            </a:r>
            <a:r>
              <a:rPr sz="1812" dirty="0">
                <a:latin typeface="Times New Roman"/>
                <a:cs typeface="Times New Roman"/>
              </a:rPr>
              <a:t>b</a:t>
            </a:r>
            <a:endParaRPr sz="1812">
              <a:latin typeface="Times New Roman"/>
              <a:cs typeface="Times New Roman"/>
            </a:endParaRPr>
          </a:p>
          <a:p>
            <a:pPr marL="11506">
              <a:lnSpc>
                <a:spcPct val="95825"/>
              </a:lnSpc>
            </a:pPr>
            <a:r>
              <a:rPr sz="1812" spc="-8" dirty="0">
                <a:latin typeface="Times New Roman"/>
                <a:cs typeface="Times New Roman"/>
              </a:rPr>
              <a:t>A</a:t>
            </a:r>
            <a:r>
              <a:rPr sz="1812" spc="8" dirty="0">
                <a:latin typeface="Times New Roman"/>
                <a:cs typeface="Times New Roman"/>
              </a:rPr>
              <a:t>ppl</a:t>
            </a:r>
            <a:r>
              <a:rPr sz="1812" spc="-8" dirty="0">
                <a:latin typeface="Times New Roman"/>
                <a:cs typeface="Times New Roman"/>
              </a:rPr>
              <a:t>i</a:t>
            </a:r>
            <a:r>
              <a:rPr sz="1812" spc="4" dirty="0">
                <a:latin typeface="Times New Roman"/>
                <a:cs typeface="Times New Roman"/>
              </a:rPr>
              <a:t>c</a:t>
            </a:r>
            <a:r>
              <a:rPr sz="1812" spc="-23" dirty="0">
                <a:latin typeface="Times New Roman"/>
                <a:cs typeface="Times New Roman"/>
              </a:rPr>
              <a:t>a</a:t>
            </a:r>
            <a:r>
              <a:rPr sz="1812" spc="-8" dirty="0">
                <a:latin typeface="Times New Roman"/>
                <a:cs typeface="Times New Roman"/>
              </a:rPr>
              <a:t>t</a:t>
            </a:r>
            <a:r>
              <a:rPr sz="1812" spc="8" dirty="0">
                <a:latin typeface="Times New Roman"/>
                <a:cs typeface="Times New Roman"/>
              </a:rPr>
              <a:t>i</a:t>
            </a:r>
            <a:r>
              <a:rPr sz="1812" spc="4" dirty="0">
                <a:latin typeface="Times New Roman"/>
                <a:cs typeface="Times New Roman"/>
              </a:rPr>
              <a:t>o</a:t>
            </a:r>
            <a:r>
              <a:rPr sz="1812" dirty="0">
                <a:latin typeface="Times New Roman"/>
                <a:cs typeface="Times New Roman"/>
              </a:rPr>
              <a:t>n</a:t>
            </a:r>
            <a:endParaRPr sz="181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1223" y="5259857"/>
            <a:ext cx="1208961" cy="52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1812" spc="-4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812" spc="-26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12" spc="4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812" spc="8" dirty="0">
                <a:solidFill>
                  <a:srgbClr val="FFFFFF"/>
                </a:solidFill>
                <a:latin typeface="Times New Roman"/>
                <a:cs typeface="Times New Roman"/>
              </a:rPr>
              <a:t>du</a:t>
            </a:r>
            <a:r>
              <a:rPr sz="1812" spc="4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812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12" spc="17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12" spc="8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812" spc="-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12" spc="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12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812">
              <a:latin typeface="Times New Roman"/>
              <a:cs typeface="Times New Roman"/>
            </a:endParaRPr>
          </a:p>
          <a:p>
            <a:pPr marL="11506" marR="34587">
              <a:lnSpc>
                <a:spcPct val="95825"/>
              </a:lnSpc>
            </a:pPr>
            <a:r>
              <a:rPr sz="1812" spc="-4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12" spc="4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812" spc="8" dirty="0">
                <a:solidFill>
                  <a:srgbClr val="FFFFFF"/>
                </a:solidFill>
                <a:latin typeface="Times New Roman"/>
                <a:cs typeface="Times New Roman"/>
              </a:rPr>
              <a:t>ft</a:t>
            </a:r>
            <a:r>
              <a:rPr sz="1812" spc="-26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812" spc="-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12" spc="-26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12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81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04144" y="5259857"/>
            <a:ext cx="1086457" cy="52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1325">
              <a:lnSpc>
                <a:spcPts val="1943"/>
              </a:lnSpc>
              <a:spcBef>
                <a:spcPts val="97"/>
              </a:spcBef>
            </a:pPr>
            <a:r>
              <a:rPr sz="1812" spc="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12" spc="-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12" spc="8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812" spc="-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12" spc="8" dirty="0">
                <a:solidFill>
                  <a:srgbClr val="FFFFFF"/>
                </a:solidFill>
                <a:latin typeface="Times New Roman"/>
                <a:cs typeface="Times New Roman"/>
              </a:rPr>
              <a:t>dd</a:t>
            </a:r>
            <a:r>
              <a:rPr sz="1812" spc="-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12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812">
              <a:latin typeface="Times New Roman"/>
              <a:cs typeface="Times New Roman"/>
            </a:endParaRPr>
          </a:p>
          <a:p>
            <a:pPr marL="177238">
              <a:lnSpc>
                <a:spcPct val="95825"/>
              </a:lnSpc>
            </a:pPr>
            <a:r>
              <a:rPr sz="1812" spc="-4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12" spc="4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812" spc="8" dirty="0">
                <a:solidFill>
                  <a:srgbClr val="FFFFFF"/>
                </a:solidFill>
                <a:latin typeface="Times New Roman"/>
                <a:cs typeface="Times New Roman"/>
              </a:rPr>
              <a:t>ft</a:t>
            </a:r>
            <a:r>
              <a:rPr sz="1812" spc="-26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812" spc="-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12" spc="-26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12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81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24344" y="1020185"/>
            <a:ext cx="7939630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sp>
        <p:nvSpPr>
          <p:cNvPr id="52" name="Footer Placeholder 4">
            <a:extLst>
              <a:ext uri="{FF2B5EF4-FFF2-40B4-BE49-F238E27FC236}">
                <a16:creationId xmlns:a16="http://schemas.microsoft.com/office/drawing/2014/main" id="{E6320093-1CEC-A241-800F-7A77BB3BADB6}"/>
              </a:ext>
            </a:extLst>
          </p:cNvPr>
          <p:cNvSpPr txBox="1">
            <a:spLocks/>
          </p:cNvSpPr>
          <p:nvPr/>
        </p:nvSpPr>
        <p:spPr>
          <a:xfrm>
            <a:off x="2538584" y="6578444"/>
            <a:ext cx="8906195" cy="330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sz="1268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087" dirty="0"/>
          </a:p>
        </p:txBody>
      </p:sp>
    </p:spTree>
    <p:extLst>
      <p:ext uri="{BB962C8B-B14F-4D97-AF65-F5344CB8AC3E}">
        <p14:creationId xmlns:p14="http://schemas.microsoft.com/office/powerpoint/2010/main" val="1300723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2124344" y="1146759"/>
            <a:ext cx="7939630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3" name="object 13"/>
          <p:cNvSpPr/>
          <p:nvPr/>
        </p:nvSpPr>
        <p:spPr>
          <a:xfrm>
            <a:off x="2113296" y="1204062"/>
            <a:ext cx="7963104" cy="1749480"/>
          </a:xfrm>
          <a:custGeom>
            <a:avLst/>
            <a:gdLst/>
            <a:ahLst/>
            <a:cxnLst/>
            <a:rect l="l" t="t" r="r" b="b"/>
            <a:pathLst>
              <a:path w="8788907" h="1930908">
                <a:moveTo>
                  <a:pt x="25908" y="1904999"/>
                </a:moveTo>
                <a:lnTo>
                  <a:pt x="8763000" y="1905000"/>
                </a:lnTo>
                <a:lnTo>
                  <a:pt x="8763000" y="1917191"/>
                </a:lnTo>
                <a:lnTo>
                  <a:pt x="25908" y="1917191"/>
                </a:lnTo>
                <a:lnTo>
                  <a:pt x="12192" y="1905000"/>
                </a:lnTo>
                <a:lnTo>
                  <a:pt x="25908" y="25907"/>
                </a:lnTo>
                <a:lnTo>
                  <a:pt x="25908" y="1904999"/>
                </a:lnTo>
                <a:close/>
              </a:path>
              <a:path w="8788907" h="1930908">
                <a:moveTo>
                  <a:pt x="6096" y="0"/>
                </a:moveTo>
                <a:lnTo>
                  <a:pt x="8775192" y="0"/>
                </a:lnTo>
                <a:lnTo>
                  <a:pt x="8763000" y="12191"/>
                </a:lnTo>
                <a:lnTo>
                  <a:pt x="8775192" y="25907"/>
                </a:lnTo>
                <a:lnTo>
                  <a:pt x="8775192" y="1930908"/>
                </a:lnTo>
                <a:lnTo>
                  <a:pt x="12192" y="1930908"/>
                </a:lnTo>
                <a:lnTo>
                  <a:pt x="12192" y="25907"/>
                </a:lnTo>
                <a:lnTo>
                  <a:pt x="25908" y="12191"/>
                </a:lnTo>
                <a:lnTo>
                  <a:pt x="25908" y="25907"/>
                </a:lnTo>
                <a:lnTo>
                  <a:pt x="12192" y="1905000"/>
                </a:lnTo>
                <a:lnTo>
                  <a:pt x="25908" y="1917191"/>
                </a:lnTo>
                <a:lnTo>
                  <a:pt x="8763000" y="1917191"/>
                </a:lnTo>
                <a:lnTo>
                  <a:pt x="8763000" y="25908"/>
                </a:lnTo>
                <a:lnTo>
                  <a:pt x="25908" y="25907"/>
                </a:lnTo>
                <a:lnTo>
                  <a:pt x="25908" y="12191"/>
                </a:lnTo>
                <a:lnTo>
                  <a:pt x="12192" y="25907"/>
                </a:lnTo>
                <a:lnTo>
                  <a:pt x="12192" y="1930908"/>
                </a:lnTo>
                <a:lnTo>
                  <a:pt x="6096" y="1930908"/>
                </a:lnTo>
                <a:lnTo>
                  <a:pt x="0" y="1924812"/>
                </a:lnTo>
                <a:lnTo>
                  <a:pt x="0" y="6095"/>
                </a:lnTo>
                <a:lnTo>
                  <a:pt x="6096" y="0"/>
                </a:lnTo>
                <a:close/>
              </a:path>
              <a:path w="8788907" h="1930908">
                <a:moveTo>
                  <a:pt x="8775192" y="1930908"/>
                </a:moveTo>
                <a:lnTo>
                  <a:pt x="8775192" y="25907"/>
                </a:lnTo>
                <a:lnTo>
                  <a:pt x="8763000" y="12191"/>
                </a:lnTo>
                <a:lnTo>
                  <a:pt x="8775192" y="0"/>
                </a:lnTo>
                <a:lnTo>
                  <a:pt x="8782812" y="0"/>
                </a:lnTo>
                <a:lnTo>
                  <a:pt x="8788907" y="6095"/>
                </a:lnTo>
                <a:lnTo>
                  <a:pt x="8788907" y="1924812"/>
                </a:lnTo>
                <a:lnTo>
                  <a:pt x="8782812" y="1930908"/>
                </a:lnTo>
                <a:lnTo>
                  <a:pt x="8775192" y="1930908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" name="object 9"/>
          <p:cNvSpPr txBox="1"/>
          <p:nvPr/>
        </p:nvSpPr>
        <p:spPr>
          <a:xfrm>
            <a:off x="2195777" y="530639"/>
            <a:ext cx="4497659" cy="529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163"/>
              </a:lnSpc>
              <a:spcBef>
                <a:spcPts val="207"/>
              </a:spcBef>
            </a:pPr>
            <a:r>
              <a:rPr sz="3986" spc="4" dirty="0">
                <a:latin typeface="Times New Roman"/>
                <a:cs typeface="Times New Roman"/>
              </a:rPr>
              <a:t>S</a:t>
            </a:r>
            <a:r>
              <a:rPr sz="3986" spc="13" dirty="0">
                <a:latin typeface="Times New Roman"/>
                <a:cs typeface="Times New Roman"/>
              </a:rPr>
              <a:t>o</a:t>
            </a:r>
            <a:r>
              <a:rPr sz="3986" spc="-17" dirty="0">
                <a:latin typeface="Times New Roman"/>
                <a:cs typeface="Times New Roman"/>
              </a:rPr>
              <a:t>f</a:t>
            </a:r>
            <a:r>
              <a:rPr sz="3986" spc="23" dirty="0">
                <a:latin typeface="Times New Roman"/>
                <a:cs typeface="Times New Roman"/>
              </a:rPr>
              <a:t>t</a:t>
            </a:r>
            <a:r>
              <a:rPr sz="3986" spc="-53" dirty="0">
                <a:latin typeface="Times New Roman"/>
                <a:cs typeface="Times New Roman"/>
              </a:rPr>
              <a:t>w</a:t>
            </a:r>
            <a:r>
              <a:rPr sz="3986" spc="4" dirty="0">
                <a:latin typeface="Times New Roman"/>
                <a:cs typeface="Times New Roman"/>
              </a:rPr>
              <a:t>a</a:t>
            </a:r>
            <a:r>
              <a:rPr sz="3986" spc="-31" dirty="0">
                <a:latin typeface="Times New Roman"/>
                <a:cs typeface="Times New Roman"/>
              </a:rPr>
              <a:t>r</a:t>
            </a:r>
            <a:r>
              <a:rPr sz="3986" dirty="0">
                <a:latin typeface="Times New Roman"/>
                <a:cs typeface="Times New Roman"/>
              </a:rPr>
              <a:t>e</a:t>
            </a:r>
            <a:r>
              <a:rPr sz="3986" spc="-108" dirty="0">
                <a:latin typeface="Times New Roman"/>
                <a:cs typeface="Times New Roman"/>
              </a:rPr>
              <a:t> </a:t>
            </a:r>
            <a:r>
              <a:rPr sz="3986" spc="-31" dirty="0">
                <a:latin typeface="Times New Roman"/>
                <a:cs typeface="Times New Roman"/>
              </a:rPr>
              <a:t>E</a:t>
            </a:r>
            <a:r>
              <a:rPr sz="3986" spc="17" dirty="0">
                <a:latin typeface="Times New Roman"/>
                <a:cs typeface="Times New Roman"/>
              </a:rPr>
              <a:t>n</a:t>
            </a:r>
            <a:r>
              <a:rPr sz="3986" dirty="0">
                <a:latin typeface="Times New Roman"/>
                <a:cs typeface="Times New Roman"/>
              </a:rPr>
              <a:t>g</a:t>
            </a:r>
            <a:r>
              <a:rPr sz="3986" spc="4" dirty="0">
                <a:latin typeface="Times New Roman"/>
                <a:cs typeface="Times New Roman"/>
              </a:rPr>
              <a:t>i</a:t>
            </a:r>
            <a:r>
              <a:rPr sz="3986" spc="17" dirty="0">
                <a:latin typeface="Times New Roman"/>
                <a:cs typeface="Times New Roman"/>
              </a:rPr>
              <a:t>n</a:t>
            </a:r>
            <a:r>
              <a:rPr sz="3986" spc="-26" dirty="0">
                <a:latin typeface="Times New Roman"/>
                <a:cs typeface="Times New Roman"/>
              </a:rPr>
              <a:t>e</a:t>
            </a:r>
            <a:r>
              <a:rPr sz="3986" spc="13" dirty="0">
                <a:latin typeface="Times New Roman"/>
                <a:cs typeface="Times New Roman"/>
              </a:rPr>
              <a:t>e</a:t>
            </a:r>
            <a:r>
              <a:rPr sz="3986" spc="8" dirty="0">
                <a:latin typeface="Times New Roman"/>
                <a:cs typeface="Times New Roman"/>
              </a:rPr>
              <a:t>r</a:t>
            </a:r>
            <a:r>
              <a:rPr sz="3986" spc="4" dirty="0">
                <a:latin typeface="Times New Roman"/>
                <a:cs typeface="Times New Roman"/>
              </a:rPr>
              <a:t>i</a:t>
            </a:r>
            <a:r>
              <a:rPr sz="3986" spc="17" dirty="0">
                <a:latin typeface="Times New Roman"/>
                <a:cs typeface="Times New Roman"/>
              </a:rPr>
              <a:t>n</a:t>
            </a:r>
            <a:r>
              <a:rPr sz="3986" dirty="0">
                <a:latin typeface="Times New Roman"/>
                <a:cs typeface="Times New Roman"/>
              </a:rPr>
              <a:t>g</a:t>
            </a:r>
            <a:endParaRPr sz="398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13296" y="1290416"/>
            <a:ext cx="8123278" cy="1610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867"/>
              </a:lnSpc>
              <a:spcBef>
                <a:spcPts val="143"/>
              </a:spcBef>
            </a:pPr>
            <a:r>
              <a:rPr sz="2537" spc="-4" dirty="0">
                <a:solidFill>
                  <a:srgbClr val="BF504D"/>
                </a:solidFill>
                <a:latin typeface="Times New Roman"/>
                <a:cs typeface="Times New Roman"/>
              </a:rPr>
              <a:t>S</a:t>
            </a:r>
            <a:r>
              <a:rPr sz="2537" spc="8" dirty="0">
                <a:solidFill>
                  <a:srgbClr val="BF504D"/>
                </a:solidFill>
                <a:latin typeface="Times New Roman"/>
                <a:cs typeface="Times New Roman"/>
              </a:rPr>
              <a:t>o</a:t>
            </a:r>
            <a:r>
              <a:rPr sz="2537" spc="-17" dirty="0">
                <a:solidFill>
                  <a:srgbClr val="BF504D"/>
                </a:solidFill>
                <a:latin typeface="Times New Roman"/>
                <a:cs typeface="Times New Roman"/>
              </a:rPr>
              <a:t>f</a:t>
            </a:r>
            <a:r>
              <a:rPr sz="2537" spc="8" dirty="0">
                <a:solidFill>
                  <a:srgbClr val="BF504D"/>
                </a:solidFill>
                <a:latin typeface="Times New Roman"/>
                <a:cs typeface="Times New Roman"/>
              </a:rPr>
              <a:t>t</a:t>
            </a:r>
            <a:r>
              <a:rPr sz="2537" spc="-40" dirty="0">
                <a:solidFill>
                  <a:srgbClr val="BF504D"/>
                </a:solidFill>
                <a:latin typeface="Times New Roman"/>
                <a:cs typeface="Times New Roman"/>
              </a:rPr>
              <a:t>w</a:t>
            </a:r>
            <a:r>
              <a:rPr sz="2537" spc="17" dirty="0">
                <a:solidFill>
                  <a:srgbClr val="BF504D"/>
                </a:solidFill>
                <a:latin typeface="Times New Roman"/>
                <a:cs typeface="Times New Roman"/>
              </a:rPr>
              <a:t>a</a:t>
            </a:r>
            <a:r>
              <a:rPr sz="2537" spc="-40" dirty="0">
                <a:solidFill>
                  <a:srgbClr val="BF504D"/>
                </a:solidFill>
                <a:latin typeface="Times New Roman"/>
                <a:cs typeface="Times New Roman"/>
              </a:rPr>
              <a:t>r</a:t>
            </a:r>
            <a:r>
              <a:rPr sz="2537" dirty="0">
                <a:solidFill>
                  <a:srgbClr val="BF504D"/>
                </a:solidFill>
                <a:latin typeface="Times New Roman"/>
                <a:cs typeface="Times New Roman"/>
              </a:rPr>
              <a:t>e</a:t>
            </a:r>
            <a:r>
              <a:rPr sz="2537" spc="291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537" spc="17" dirty="0">
                <a:solidFill>
                  <a:srgbClr val="BF504D"/>
                </a:solidFill>
                <a:latin typeface="Times New Roman"/>
                <a:cs typeface="Times New Roman"/>
              </a:rPr>
              <a:t>e</a:t>
            </a:r>
            <a:r>
              <a:rPr sz="2537" spc="-17" dirty="0">
                <a:solidFill>
                  <a:srgbClr val="BF504D"/>
                </a:solidFill>
                <a:latin typeface="Times New Roman"/>
                <a:cs typeface="Times New Roman"/>
              </a:rPr>
              <a:t>n</a:t>
            </a:r>
            <a:r>
              <a:rPr sz="2537" spc="17" dirty="0">
                <a:solidFill>
                  <a:srgbClr val="BF504D"/>
                </a:solidFill>
                <a:latin typeface="Times New Roman"/>
                <a:cs typeface="Times New Roman"/>
              </a:rPr>
              <a:t>g</a:t>
            </a:r>
            <a:r>
              <a:rPr sz="2537" spc="-13" dirty="0">
                <a:solidFill>
                  <a:srgbClr val="BF504D"/>
                </a:solidFill>
                <a:latin typeface="Times New Roman"/>
                <a:cs typeface="Times New Roman"/>
              </a:rPr>
              <a:t>i</a:t>
            </a:r>
            <a:r>
              <a:rPr sz="2537" spc="8" dirty="0">
                <a:solidFill>
                  <a:srgbClr val="BF504D"/>
                </a:solidFill>
                <a:latin typeface="Times New Roman"/>
                <a:cs typeface="Times New Roman"/>
              </a:rPr>
              <a:t>n</a:t>
            </a:r>
            <a:r>
              <a:rPr sz="2537" spc="-8" dirty="0">
                <a:solidFill>
                  <a:srgbClr val="BF504D"/>
                </a:solidFill>
                <a:latin typeface="Times New Roman"/>
                <a:cs typeface="Times New Roman"/>
              </a:rPr>
              <a:t>e</a:t>
            </a:r>
            <a:r>
              <a:rPr sz="2537" spc="17" dirty="0">
                <a:solidFill>
                  <a:srgbClr val="BF504D"/>
                </a:solidFill>
                <a:latin typeface="Times New Roman"/>
                <a:cs typeface="Times New Roman"/>
              </a:rPr>
              <a:t>e</a:t>
            </a:r>
            <a:r>
              <a:rPr sz="2537" spc="-13" dirty="0">
                <a:solidFill>
                  <a:srgbClr val="BF504D"/>
                </a:solidFill>
                <a:latin typeface="Times New Roman"/>
                <a:cs typeface="Times New Roman"/>
              </a:rPr>
              <a:t>r</a:t>
            </a:r>
            <a:r>
              <a:rPr sz="2537" spc="13" dirty="0">
                <a:solidFill>
                  <a:srgbClr val="BF504D"/>
                </a:solidFill>
                <a:latin typeface="Times New Roman"/>
                <a:cs typeface="Times New Roman"/>
              </a:rPr>
              <a:t>i</a:t>
            </a:r>
            <a:r>
              <a:rPr sz="2537" spc="-17" dirty="0">
                <a:solidFill>
                  <a:srgbClr val="BF504D"/>
                </a:solidFill>
                <a:latin typeface="Times New Roman"/>
                <a:cs typeface="Times New Roman"/>
              </a:rPr>
              <a:t>n</a:t>
            </a:r>
            <a:r>
              <a:rPr sz="2537" dirty="0">
                <a:solidFill>
                  <a:srgbClr val="BF504D"/>
                </a:solidFill>
                <a:latin typeface="Times New Roman"/>
                <a:cs typeface="Times New Roman"/>
              </a:rPr>
              <a:t>g</a:t>
            </a:r>
            <a:r>
              <a:rPr sz="2537" spc="433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537" spc="4" dirty="0">
                <a:latin typeface="Times New Roman"/>
                <a:cs typeface="Times New Roman"/>
              </a:rPr>
              <a:t>i</a:t>
            </a:r>
            <a:r>
              <a:rPr sz="2537" dirty="0">
                <a:latin typeface="Times New Roman"/>
                <a:cs typeface="Times New Roman"/>
              </a:rPr>
              <a:t>s</a:t>
            </a:r>
            <a:r>
              <a:rPr sz="2537" spc="-22" dirty="0">
                <a:latin typeface="Times New Roman"/>
                <a:cs typeface="Times New Roman"/>
              </a:rPr>
              <a:t> </a:t>
            </a:r>
            <a:r>
              <a:rPr sz="2537" spc="17" dirty="0">
                <a:latin typeface="Times New Roman"/>
                <a:cs typeface="Times New Roman"/>
              </a:rPr>
              <a:t>t</a:t>
            </a:r>
            <a:r>
              <a:rPr sz="2537" spc="-13" dirty="0">
                <a:latin typeface="Times New Roman"/>
                <a:cs typeface="Times New Roman"/>
              </a:rPr>
              <a:t>h</a:t>
            </a:r>
            <a:r>
              <a:rPr sz="2537" dirty="0">
                <a:latin typeface="Times New Roman"/>
                <a:cs typeface="Times New Roman"/>
              </a:rPr>
              <a:t>e</a:t>
            </a:r>
            <a:r>
              <a:rPr sz="2537" spc="276" dirty="0">
                <a:latin typeface="Times New Roman"/>
                <a:cs typeface="Times New Roman"/>
              </a:rPr>
              <a:t> </a:t>
            </a:r>
            <a:r>
              <a:rPr sz="2537" spc="8" dirty="0">
                <a:latin typeface="Times New Roman"/>
                <a:cs typeface="Times New Roman"/>
              </a:rPr>
              <a:t>e</a:t>
            </a:r>
            <a:r>
              <a:rPr sz="2537" spc="-31" dirty="0">
                <a:latin typeface="Times New Roman"/>
                <a:cs typeface="Times New Roman"/>
              </a:rPr>
              <a:t>s</a:t>
            </a:r>
            <a:r>
              <a:rPr sz="2537" spc="-35" dirty="0">
                <a:latin typeface="Times New Roman"/>
                <a:cs typeface="Times New Roman"/>
              </a:rPr>
              <a:t>t</a:t>
            </a:r>
            <a:r>
              <a:rPr sz="2537" spc="4" dirty="0">
                <a:latin typeface="Times New Roman"/>
                <a:cs typeface="Times New Roman"/>
              </a:rPr>
              <a:t>a</a:t>
            </a:r>
            <a:r>
              <a:rPr sz="2537" spc="13" dirty="0">
                <a:latin typeface="Times New Roman"/>
                <a:cs typeface="Times New Roman"/>
              </a:rPr>
              <a:t>b</a:t>
            </a:r>
            <a:r>
              <a:rPr sz="2537" spc="4" dirty="0">
                <a:latin typeface="Times New Roman"/>
                <a:cs typeface="Times New Roman"/>
              </a:rPr>
              <a:t>l</a:t>
            </a:r>
            <a:r>
              <a:rPr sz="2537" spc="-23" dirty="0">
                <a:latin typeface="Times New Roman"/>
                <a:cs typeface="Times New Roman"/>
              </a:rPr>
              <a:t>i</a:t>
            </a:r>
            <a:r>
              <a:rPr sz="2537" spc="23" dirty="0">
                <a:latin typeface="Times New Roman"/>
                <a:cs typeface="Times New Roman"/>
              </a:rPr>
              <a:t>s</a:t>
            </a:r>
            <a:r>
              <a:rPr sz="2537" spc="-13" dirty="0">
                <a:latin typeface="Times New Roman"/>
                <a:cs typeface="Times New Roman"/>
              </a:rPr>
              <a:t>h</a:t>
            </a:r>
            <a:r>
              <a:rPr sz="2537" spc="4" dirty="0">
                <a:latin typeface="Times New Roman"/>
                <a:cs typeface="Times New Roman"/>
              </a:rPr>
              <a:t>m</a:t>
            </a:r>
            <a:r>
              <a:rPr sz="2537" spc="8" dirty="0">
                <a:latin typeface="Times New Roman"/>
                <a:cs typeface="Times New Roman"/>
              </a:rPr>
              <a:t>e</a:t>
            </a:r>
            <a:r>
              <a:rPr sz="2537" spc="-40" dirty="0">
                <a:latin typeface="Times New Roman"/>
                <a:cs typeface="Times New Roman"/>
              </a:rPr>
              <a:t>n</a:t>
            </a:r>
            <a:r>
              <a:rPr sz="2537" dirty="0">
                <a:latin typeface="Times New Roman"/>
                <a:cs typeface="Times New Roman"/>
              </a:rPr>
              <a:t>t</a:t>
            </a:r>
            <a:r>
              <a:rPr sz="2537" spc="-63" dirty="0">
                <a:latin typeface="Times New Roman"/>
                <a:cs typeface="Times New Roman"/>
              </a:rPr>
              <a:t> </a:t>
            </a:r>
            <a:r>
              <a:rPr sz="2537" spc="4" dirty="0">
                <a:latin typeface="Times New Roman"/>
                <a:cs typeface="Times New Roman"/>
              </a:rPr>
              <a:t>a</a:t>
            </a:r>
            <a:r>
              <a:rPr sz="2537" spc="13" dirty="0">
                <a:latin typeface="Times New Roman"/>
                <a:cs typeface="Times New Roman"/>
              </a:rPr>
              <a:t>n</a:t>
            </a:r>
            <a:r>
              <a:rPr sz="2537" dirty="0">
                <a:latin typeface="Times New Roman"/>
                <a:cs typeface="Times New Roman"/>
              </a:rPr>
              <a:t>d</a:t>
            </a:r>
            <a:r>
              <a:rPr sz="2537" spc="110" dirty="0">
                <a:latin typeface="Times New Roman"/>
                <a:cs typeface="Times New Roman"/>
              </a:rPr>
              <a:t> </a:t>
            </a:r>
            <a:r>
              <a:rPr sz="2537" spc="13" dirty="0">
                <a:latin typeface="Times New Roman"/>
                <a:cs typeface="Times New Roman"/>
              </a:rPr>
              <a:t>u</a:t>
            </a:r>
            <a:r>
              <a:rPr sz="2537" spc="-4" dirty="0">
                <a:latin typeface="Times New Roman"/>
                <a:cs typeface="Times New Roman"/>
              </a:rPr>
              <a:t>s</a:t>
            </a:r>
            <a:r>
              <a:rPr sz="2537" dirty="0">
                <a:latin typeface="Times New Roman"/>
                <a:cs typeface="Times New Roman"/>
              </a:rPr>
              <a:t>e</a:t>
            </a:r>
            <a:r>
              <a:rPr sz="2537" spc="126" dirty="0">
                <a:latin typeface="Times New Roman"/>
                <a:cs typeface="Times New Roman"/>
              </a:rPr>
              <a:t> </a:t>
            </a:r>
            <a:r>
              <a:rPr sz="2537" spc="8" dirty="0">
                <a:latin typeface="Times New Roman"/>
                <a:cs typeface="Times New Roman"/>
              </a:rPr>
              <a:t>o</a:t>
            </a:r>
            <a:r>
              <a:rPr sz="2537" dirty="0">
                <a:latin typeface="Times New Roman"/>
                <a:cs typeface="Times New Roman"/>
              </a:rPr>
              <a:t>f</a:t>
            </a:r>
          </a:p>
          <a:p>
            <a:pPr marL="285459" marR="311842" indent="1075" algn="ctr">
              <a:lnSpc>
                <a:spcPct val="100041"/>
              </a:lnSpc>
            </a:pPr>
            <a:r>
              <a:rPr sz="2537" spc="4" dirty="0">
                <a:solidFill>
                  <a:srgbClr val="BF504D"/>
                </a:solidFill>
                <a:latin typeface="Times New Roman"/>
                <a:cs typeface="Times New Roman"/>
              </a:rPr>
              <a:t>s</a:t>
            </a:r>
            <a:r>
              <a:rPr sz="2537" spc="8" dirty="0">
                <a:solidFill>
                  <a:srgbClr val="BF504D"/>
                </a:solidFill>
                <a:latin typeface="Times New Roman"/>
                <a:cs typeface="Times New Roman"/>
              </a:rPr>
              <a:t>o</a:t>
            </a:r>
            <a:r>
              <a:rPr sz="2537" spc="-17" dirty="0">
                <a:solidFill>
                  <a:srgbClr val="BF504D"/>
                </a:solidFill>
                <a:latin typeface="Times New Roman"/>
                <a:cs typeface="Times New Roman"/>
              </a:rPr>
              <a:t>u</a:t>
            </a:r>
            <a:r>
              <a:rPr sz="2537" spc="8" dirty="0">
                <a:solidFill>
                  <a:srgbClr val="BF504D"/>
                </a:solidFill>
                <a:latin typeface="Times New Roman"/>
                <a:cs typeface="Times New Roman"/>
              </a:rPr>
              <a:t>n</a:t>
            </a:r>
            <a:r>
              <a:rPr sz="2537" dirty="0">
                <a:solidFill>
                  <a:srgbClr val="BF504D"/>
                </a:solidFill>
                <a:latin typeface="Times New Roman"/>
                <a:cs typeface="Times New Roman"/>
              </a:rPr>
              <a:t>d</a:t>
            </a:r>
            <a:r>
              <a:rPr sz="2537" spc="329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537" spc="17" dirty="0">
                <a:solidFill>
                  <a:srgbClr val="BF504D"/>
                </a:solidFill>
                <a:latin typeface="Times New Roman"/>
                <a:cs typeface="Times New Roman"/>
              </a:rPr>
              <a:t>e</a:t>
            </a:r>
            <a:r>
              <a:rPr sz="2537" spc="-17" dirty="0">
                <a:solidFill>
                  <a:srgbClr val="BF504D"/>
                </a:solidFill>
                <a:latin typeface="Times New Roman"/>
                <a:cs typeface="Times New Roman"/>
              </a:rPr>
              <a:t>n</a:t>
            </a:r>
            <a:r>
              <a:rPr sz="2537" spc="17" dirty="0">
                <a:solidFill>
                  <a:srgbClr val="BF504D"/>
                </a:solidFill>
                <a:latin typeface="Times New Roman"/>
                <a:cs typeface="Times New Roman"/>
              </a:rPr>
              <a:t>g</a:t>
            </a:r>
            <a:r>
              <a:rPr sz="2537" spc="-13" dirty="0">
                <a:solidFill>
                  <a:srgbClr val="BF504D"/>
                </a:solidFill>
                <a:latin typeface="Times New Roman"/>
                <a:cs typeface="Times New Roman"/>
              </a:rPr>
              <a:t>i</a:t>
            </a:r>
            <a:r>
              <a:rPr sz="2537" spc="8" dirty="0">
                <a:solidFill>
                  <a:srgbClr val="BF504D"/>
                </a:solidFill>
                <a:latin typeface="Times New Roman"/>
                <a:cs typeface="Times New Roman"/>
              </a:rPr>
              <a:t>n</a:t>
            </a:r>
            <a:r>
              <a:rPr sz="2537" spc="-8" dirty="0">
                <a:solidFill>
                  <a:srgbClr val="BF504D"/>
                </a:solidFill>
                <a:latin typeface="Times New Roman"/>
                <a:cs typeface="Times New Roman"/>
              </a:rPr>
              <a:t>e</a:t>
            </a:r>
            <a:r>
              <a:rPr sz="2537" spc="17" dirty="0">
                <a:solidFill>
                  <a:srgbClr val="BF504D"/>
                </a:solidFill>
                <a:latin typeface="Times New Roman"/>
                <a:cs typeface="Times New Roman"/>
              </a:rPr>
              <a:t>e</a:t>
            </a:r>
            <a:r>
              <a:rPr sz="2537" spc="-13" dirty="0">
                <a:solidFill>
                  <a:srgbClr val="BF504D"/>
                </a:solidFill>
                <a:latin typeface="Times New Roman"/>
                <a:cs typeface="Times New Roman"/>
              </a:rPr>
              <a:t>r</a:t>
            </a:r>
            <a:r>
              <a:rPr sz="2537" spc="13" dirty="0">
                <a:solidFill>
                  <a:srgbClr val="BF504D"/>
                </a:solidFill>
                <a:latin typeface="Times New Roman"/>
                <a:cs typeface="Times New Roman"/>
              </a:rPr>
              <a:t>i</a:t>
            </a:r>
            <a:r>
              <a:rPr sz="2537" spc="-17" dirty="0">
                <a:solidFill>
                  <a:srgbClr val="BF504D"/>
                </a:solidFill>
                <a:latin typeface="Times New Roman"/>
                <a:cs typeface="Times New Roman"/>
              </a:rPr>
              <a:t>n</a:t>
            </a:r>
            <a:r>
              <a:rPr sz="2537" dirty="0">
                <a:solidFill>
                  <a:srgbClr val="BF504D"/>
                </a:solidFill>
                <a:latin typeface="Times New Roman"/>
                <a:cs typeface="Times New Roman"/>
              </a:rPr>
              <a:t>g</a:t>
            </a:r>
            <a:r>
              <a:rPr sz="2537" spc="429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537" spc="-17" dirty="0">
                <a:solidFill>
                  <a:srgbClr val="BF504D"/>
                </a:solidFill>
                <a:latin typeface="Times New Roman"/>
                <a:cs typeface="Times New Roman"/>
              </a:rPr>
              <a:t>p</a:t>
            </a:r>
            <a:r>
              <a:rPr sz="2537" spc="13" dirty="0">
                <a:solidFill>
                  <a:srgbClr val="BF504D"/>
                </a:solidFill>
                <a:latin typeface="Times New Roman"/>
                <a:cs typeface="Times New Roman"/>
              </a:rPr>
              <a:t>r</a:t>
            </a:r>
            <a:r>
              <a:rPr sz="2537" spc="-13" dirty="0">
                <a:solidFill>
                  <a:srgbClr val="BF504D"/>
                </a:solidFill>
                <a:latin typeface="Times New Roman"/>
                <a:cs typeface="Times New Roman"/>
              </a:rPr>
              <a:t>i</a:t>
            </a:r>
            <a:r>
              <a:rPr sz="2537" spc="8" dirty="0">
                <a:solidFill>
                  <a:srgbClr val="BF504D"/>
                </a:solidFill>
                <a:latin typeface="Times New Roman"/>
                <a:cs typeface="Times New Roman"/>
              </a:rPr>
              <a:t>n</a:t>
            </a:r>
            <a:r>
              <a:rPr sz="2537" spc="4" dirty="0">
                <a:solidFill>
                  <a:srgbClr val="BF504D"/>
                </a:solidFill>
                <a:latin typeface="Times New Roman"/>
                <a:cs typeface="Times New Roman"/>
              </a:rPr>
              <a:t>c</a:t>
            </a:r>
            <a:r>
              <a:rPr sz="2537" spc="-13" dirty="0">
                <a:solidFill>
                  <a:srgbClr val="BF504D"/>
                </a:solidFill>
                <a:latin typeface="Times New Roman"/>
                <a:cs typeface="Times New Roman"/>
              </a:rPr>
              <a:t>i</a:t>
            </a:r>
            <a:r>
              <a:rPr sz="2537" spc="8" dirty="0">
                <a:solidFill>
                  <a:srgbClr val="BF504D"/>
                </a:solidFill>
                <a:latin typeface="Times New Roman"/>
                <a:cs typeface="Times New Roman"/>
              </a:rPr>
              <a:t>p</a:t>
            </a:r>
            <a:r>
              <a:rPr sz="2537" spc="-13" dirty="0">
                <a:solidFill>
                  <a:srgbClr val="BF504D"/>
                </a:solidFill>
                <a:latin typeface="Times New Roman"/>
                <a:cs typeface="Times New Roman"/>
              </a:rPr>
              <a:t>l</a:t>
            </a:r>
            <a:r>
              <a:rPr sz="2537" spc="17" dirty="0">
                <a:solidFill>
                  <a:srgbClr val="BF504D"/>
                </a:solidFill>
                <a:latin typeface="Times New Roman"/>
                <a:cs typeface="Times New Roman"/>
              </a:rPr>
              <a:t>e</a:t>
            </a:r>
            <a:r>
              <a:rPr sz="2537" dirty="0">
                <a:solidFill>
                  <a:srgbClr val="BF504D"/>
                </a:solidFill>
                <a:latin typeface="Times New Roman"/>
                <a:cs typeface="Times New Roman"/>
              </a:rPr>
              <a:t>s</a:t>
            </a:r>
            <a:r>
              <a:rPr sz="2537" spc="120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537" spc="4" dirty="0">
                <a:latin typeface="Times New Roman"/>
                <a:cs typeface="Times New Roman"/>
              </a:rPr>
              <a:t>i</a:t>
            </a:r>
            <a:r>
              <a:rPr sz="2537" dirty="0">
                <a:latin typeface="Times New Roman"/>
                <a:cs typeface="Times New Roman"/>
              </a:rPr>
              <a:t>n</a:t>
            </a:r>
            <a:r>
              <a:rPr sz="2537" spc="-37" dirty="0">
                <a:latin typeface="Times New Roman"/>
                <a:cs typeface="Times New Roman"/>
              </a:rPr>
              <a:t> </a:t>
            </a:r>
            <a:r>
              <a:rPr sz="2537" spc="8" dirty="0">
                <a:latin typeface="Times New Roman"/>
                <a:cs typeface="Times New Roman"/>
              </a:rPr>
              <a:t>o</a:t>
            </a:r>
            <a:r>
              <a:rPr sz="2537" spc="-49" dirty="0">
                <a:latin typeface="Times New Roman"/>
                <a:cs typeface="Times New Roman"/>
              </a:rPr>
              <a:t>r</a:t>
            </a:r>
            <a:r>
              <a:rPr sz="2537" spc="13" dirty="0">
                <a:latin typeface="Times New Roman"/>
                <a:cs typeface="Times New Roman"/>
              </a:rPr>
              <a:t>d</a:t>
            </a:r>
            <a:r>
              <a:rPr sz="2537" spc="-17" dirty="0">
                <a:latin typeface="Times New Roman"/>
                <a:cs typeface="Times New Roman"/>
              </a:rPr>
              <a:t>e</a:t>
            </a:r>
            <a:r>
              <a:rPr sz="2537" dirty="0">
                <a:latin typeface="Times New Roman"/>
                <a:cs typeface="Times New Roman"/>
              </a:rPr>
              <a:t>r</a:t>
            </a:r>
            <a:r>
              <a:rPr sz="2537" spc="289" dirty="0">
                <a:latin typeface="Times New Roman"/>
                <a:cs typeface="Times New Roman"/>
              </a:rPr>
              <a:t> </a:t>
            </a:r>
            <a:r>
              <a:rPr sz="2537" spc="-8" dirty="0">
                <a:latin typeface="Times New Roman"/>
                <a:cs typeface="Times New Roman"/>
              </a:rPr>
              <a:t>t</a:t>
            </a:r>
            <a:r>
              <a:rPr sz="2537" dirty="0">
                <a:latin typeface="Times New Roman"/>
                <a:cs typeface="Times New Roman"/>
              </a:rPr>
              <a:t>o</a:t>
            </a:r>
            <a:r>
              <a:rPr sz="2537" spc="146" dirty="0">
                <a:latin typeface="Times New Roman"/>
                <a:cs typeface="Times New Roman"/>
              </a:rPr>
              <a:t> </a:t>
            </a:r>
            <a:r>
              <a:rPr sz="2537" spc="-17" dirty="0">
                <a:latin typeface="Times New Roman"/>
                <a:cs typeface="Times New Roman"/>
              </a:rPr>
              <a:t>o</a:t>
            </a:r>
            <a:r>
              <a:rPr sz="2537" spc="-13" dirty="0">
                <a:latin typeface="Times New Roman"/>
                <a:cs typeface="Times New Roman"/>
              </a:rPr>
              <a:t>b</a:t>
            </a:r>
            <a:r>
              <a:rPr sz="2537" spc="-8" dirty="0">
                <a:latin typeface="Times New Roman"/>
                <a:cs typeface="Times New Roman"/>
              </a:rPr>
              <a:t>t</a:t>
            </a:r>
            <a:r>
              <a:rPr sz="2537" spc="4" dirty="0">
                <a:latin typeface="Times New Roman"/>
                <a:cs typeface="Times New Roman"/>
              </a:rPr>
              <a:t>ai</a:t>
            </a:r>
            <a:r>
              <a:rPr sz="2537" dirty="0">
                <a:latin typeface="Times New Roman"/>
                <a:cs typeface="Times New Roman"/>
              </a:rPr>
              <a:t>n </a:t>
            </a:r>
            <a:r>
              <a:rPr sz="2537" spc="-8" dirty="0">
                <a:solidFill>
                  <a:srgbClr val="BF504D"/>
                </a:solidFill>
                <a:latin typeface="Times New Roman"/>
                <a:cs typeface="Times New Roman"/>
              </a:rPr>
              <a:t>e</a:t>
            </a:r>
            <a:r>
              <a:rPr sz="2537" spc="4" dirty="0">
                <a:solidFill>
                  <a:srgbClr val="BF504D"/>
                </a:solidFill>
                <a:latin typeface="Times New Roman"/>
                <a:cs typeface="Times New Roman"/>
              </a:rPr>
              <a:t>c</a:t>
            </a:r>
            <a:r>
              <a:rPr sz="2537" spc="8" dirty="0">
                <a:solidFill>
                  <a:srgbClr val="BF504D"/>
                </a:solidFill>
                <a:latin typeface="Times New Roman"/>
                <a:cs typeface="Times New Roman"/>
              </a:rPr>
              <a:t>o</a:t>
            </a:r>
            <a:r>
              <a:rPr sz="2537" spc="-17" dirty="0">
                <a:solidFill>
                  <a:srgbClr val="BF504D"/>
                </a:solidFill>
                <a:latin typeface="Times New Roman"/>
                <a:cs typeface="Times New Roman"/>
              </a:rPr>
              <a:t>n</a:t>
            </a:r>
            <a:r>
              <a:rPr sz="2537" spc="8" dirty="0">
                <a:solidFill>
                  <a:srgbClr val="BF504D"/>
                </a:solidFill>
                <a:latin typeface="Times New Roman"/>
                <a:cs typeface="Times New Roman"/>
              </a:rPr>
              <a:t>o</a:t>
            </a:r>
            <a:r>
              <a:rPr sz="2537" spc="-8" dirty="0">
                <a:solidFill>
                  <a:srgbClr val="BF504D"/>
                </a:solidFill>
                <a:latin typeface="Times New Roman"/>
                <a:cs typeface="Times New Roman"/>
              </a:rPr>
              <a:t>m</a:t>
            </a:r>
            <a:r>
              <a:rPr sz="2537" spc="-13" dirty="0">
                <a:solidFill>
                  <a:srgbClr val="BF504D"/>
                </a:solidFill>
                <a:latin typeface="Times New Roman"/>
                <a:cs typeface="Times New Roman"/>
              </a:rPr>
              <a:t>i</a:t>
            </a:r>
            <a:r>
              <a:rPr sz="2537" spc="4" dirty="0">
                <a:solidFill>
                  <a:srgbClr val="BF504D"/>
                </a:solidFill>
                <a:latin typeface="Times New Roman"/>
                <a:cs typeface="Times New Roman"/>
              </a:rPr>
              <a:t>c</a:t>
            </a:r>
            <a:r>
              <a:rPr sz="2537" spc="-8" dirty="0">
                <a:solidFill>
                  <a:srgbClr val="BF504D"/>
                </a:solidFill>
                <a:latin typeface="Times New Roman"/>
                <a:cs typeface="Times New Roman"/>
              </a:rPr>
              <a:t>a</a:t>
            </a:r>
            <a:r>
              <a:rPr sz="2537" spc="13" dirty="0">
                <a:solidFill>
                  <a:srgbClr val="BF504D"/>
                </a:solidFill>
                <a:latin typeface="Times New Roman"/>
                <a:cs typeface="Times New Roman"/>
              </a:rPr>
              <a:t>l</a:t>
            </a:r>
            <a:r>
              <a:rPr sz="2537" spc="98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537" spc="4" dirty="0">
                <a:solidFill>
                  <a:srgbClr val="BF504D"/>
                </a:solidFill>
                <a:latin typeface="Times New Roman"/>
                <a:cs typeface="Times New Roman"/>
              </a:rPr>
              <a:t>s</a:t>
            </a:r>
            <a:r>
              <a:rPr sz="2537" spc="-17" dirty="0">
                <a:solidFill>
                  <a:srgbClr val="BF504D"/>
                </a:solidFill>
                <a:latin typeface="Times New Roman"/>
                <a:cs typeface="Times New Roman"/>
              </a:rPr>
              <a:t>o</a:t>
            </a:r>
            <a:r>
              <a:rPr sz="2537" spc="8" dirty="0">
                <a:solidFill>
                  <a:srgbClr val="BF504D"/>
                </a:solidFill>
                <a:latin typeface="Times New Roman"/>
                <a:cs typeface="Times New Roman"/>
              </a:rPr>
              <a:t>ft</a:t>
            </a:r>
            <a:r>
              <a:rPr sz="2537" spc="-40" dirty="0">
                <a:solidFill>
                  <a:srgbClr val="BF504D"/>
                </a:solidFill>
                <a:latin typeface="Times New Roman"/>
                <a:cs typeface="Times New Roman"/>
              </a:rPr>
              <a:t>w</a:t>
            </a:r>
            <a:r>
              <a:rPr sz="2537" spc="-8" dirty="0">
                <a:solidFill>
                  <a:srgbClr val="BF504D"/>
                </a:solidFill>
                <a:latin typeface="Times New Roman"/>
                <a:cs typeface="Times New Roman"/>
              </a:rPr>
              <a:t>a</a:t>
            </a:r>
            <a:r>
              <a:rPr sz="2537" spc="-40" dirty="0">
                <a:solidFill>
                  <a:srgbClr val="BF504D"/>
                </a:solidFill>
                <a:latin typeface="Times New Roman"/>
                <a:cs typeface="Times New Roman"/>
              </a:rPr>
              <a:t>r</a:t>
            </a:r>
            <a:r>
              <a:rPr sz="2537" dirty="0">
                <a:solidFill>
                  <a:srgbClr val="BF504D"/>
                </a:solidFill>
                <a:latin typeface="Times New Roman"/>
                <a:cs typeface="Times New Roman"/>
              </a:rPr>
              <a:t>e</a:t>
            </a:r>
            <a:r>
              <a:rPr sz="2537" spc="599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537" spc="17" dirty="0">
                <a:latin typeface="Times New Roman"/>
                <a:cs typeface="Times New Roman"/>
              </a:rPr>
              <a:t>t</a:t>
            </a:r>
            <a:r>
              <a:rPr sz="2537" spc="-13" dirty="0">
                <a:latin typeface="Times New Roman"/>
                <a:cs typeface="Times New Roman"/>
              </a:rPr>
              <a:t>h</a:t>
            </a:r>
            <a:r>
              <a:rPr sz="2537" spc="-23" dirty="0">
                <a:latin typeface="Times New Roman"/>
                <a:cs typeface="Times New Roman"/>
              </a:rPr>
              <a:t>a</a:t>
            </a:r>
            <a:r>
              <a:rPr sz="2537" dirty="0">
                <a:latin typeface="Times New Roman"/>
                <a:cs typeface="Times New Roman"/>
              </a:rPr>
              <a:t>t</a:t>
            </a:r>
            <a:r>
              <a:rPr sz="2537" spc="388" dirty="0">
                <a:latin typeface="Times New Roman"/>
                <a:cs typeface="Times New Roman"/>
              </a:rPr>
              <a:t> </a:t>
            </a:r>
            <a:r>
              <a:rPr sz="2537" spc="4" dirty="0">
                <a:latin typeface="Times New Roman"/>
                <a:cs typeface="Times New Roman"/>
              </a:rPr>
              <a:t>i</a:t>
            </a:r>
            <a:r>
              <a:rPr sz="2537" dirty="0">
                <a:latin typeface="Times New Roman"/>
                <a:cs typeface="Times New Roman"/>
              </a:rPr>
              <a:t>s</a:t>
            </a:r>
            <a:r>
              <a:rPr sz="2537" spc="-13" dirty="0">
                <a:latin typeface="Times New Roman"/>
                <a:cs typeface="Times New Roman"/>
              </a:rPr>
              <a:t> </a:t>
            </a:r>
            <a:r>
              <a:rPr sz="2537" spc="-40" dirty="0">
                <a:solidFill>
                  <a:srgbClr val="BF504D"/>
                </a:solidFill>
                <a:latin typeface="Times New Roman"/>
                <a:cs typeface="Times New Roman"/>
              </a:rPr>
              <a:t>r</a:t>
            </a:r>
            <a:r>
              <a:rPr sz="2537" spc="17" dirty="0">
                <a:solidFill>
                  <a:srgbClr val="BF504D"/>
                </a:solidFill>
                <a:latin typeface="Times New Roman"/>
                <a:cs typeface="Times New Roman"/>
              </a:rPr>
              <a:t>e</a:t>
            </a:r>
            <a:r>
              <a:rPr sz="2537" spc="-13" dirty="0">
                <a:solidFill>
                  <a:srgbClr val="BF504D"/>
                </a:solidFill>
                <a:latin typeface="Times New Roman"/>
                <a:cs typeface="Times New Roman"/>
              </a:rPr>
              <a:t>l</a:t>
            </a:r>
            <a:r>
              <a:rPr sz="2537" spc="13" dirty="0">
                <a:solidFill>
                  <a:srgbClr val="BF504D"/>
                </a:solidFill>
                <a:latin typeface="Times New Roman"/>
                <a:cs typeface="Times New Roman"/>
              </a:rPr>
              <a:t>i</a:t>
            </a:r>
            <a:r>
              <a:rPr sz="2537" spc="-8" dirty="0">
                <a:solidFill>
                  <a:srgbClr val="BF504D"/>
                </a:solidFill>
                <a:latin typeface="Times New Roman"/>
                <a:cs typeface="Times New Roman"/>
              </a:rPr>
              <a:t>a</a:t>
            </a:r>
            <a:r>
              <a:rPr sz="2537" spc="-17" dirty="0">
                <a:solidFill>
                  <a:srgbClr val="BF504D"/>
                </a:solidFill>
                <a:latin typeface="Times New Roman"/>
                <a:cs typeface="Times New Roman"/>
              </a:rPr>
              <a:t>b</a:t>
            </a:r>
            <a:r>
              <a:rPr sz="2537" spc="13" dirty="0">
                <a:solidFill>
                  <a:srgbClr val="BF504D"/>
                </a:solidFill>
                <a:latin typeface="Times New Roman"/>
                <a:cs typeface="Times New Roman"/>
              </a:rPr>
              <a:t>l</a:t>
            </a:r>
            <a:r>
              <a:rPr sz="2537" dirty="0">
                <a:solidFill>
                  <a:srgbClr val="BF504D"/>
                </a:solidFill>
                <a:latin typeface="Times New Roman"/>
                <a:cs typeface="Times New Roman"/>
              </a:rPr>
              <a:t>e</a:t>
            </a:r>
            <a:r>
              <a:rPr sz="2537" spc="260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537" spc="17" dirty="0">
                <a:solidFill>
                  <a:srgbClr val="BF504D"/>
                </a:solidFill>
                <a:latin typeface="Times New Roman"/>
                <a:cs typeface="Times New Roman"/>
              </a:rPr>
              <a:t>a</a:t>
            </a:r>
            <a:r>
              <a:rPr sz="2537" spc="-17" dirty="0">
                <a:solidFill>
                  <a:srgbClr val="BF504D"/>
                </a:solidFill>
                <a:latin typeface="Times New Roman"/>
                <a:cs typeface="Times New Roman"/>
              </a:rPr>
              <a:t>n</a:t>
            </a:r>
            <a:r>
              <a:rPr sz="2537" dirty="0">
                <a:solidFill>
                  <a:srgbClr val="BF504D"/>
                </a:solidFill>
                <a:latin typeface="Times New Roman"/>
                <a:cs typeface="Times New Roman"/>
              </a:rPr>
              <a:t>d</a:t>
            </a:r>
            <a:r>
              <a:rPr sz="2537" spc="277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537" spc="-40" dirty="0">
                <a:solidFill>
                  <a:srgbClr val="BF504D"/>
                </a:solidFill>
                <a:latin typeface="Times New Roman"/>
                <a:cs typeface="Times New Roman"/>
              </a:rPr>
              <a:t>w</a:t>
            </a:r>
            <a:r>
              <a:rPr sz="2537" spc="8" dirty="0">
                <a:solidFill>
                  <a:srgbClr val="BF504D"/>
                </a:solidFill>
                <a:latin typeface="Times New Roman"/>
                <a:cs typeface="Times New Roman"/>
              </a:rPr>
              <a:t>o</a:t>
            </a:r>
            <a:r>
              <a:rPr sz="2537" spc="-13" dirty="0">
                <a:solidFill>
                  <a:srgbClr val="BF504D"/>
                </a:solidFill>
                <a:latin typeface="Times New Roman"/>
                <a:cs typeface="Times New Roman"/>
              </a:rPr>
              <a:t>r</a:t>
            </a:r>
            <a:r>
              <a:rPr sz="2537" spc="4" dirty="0">
                <a:solidFill>
                  <a:srgbClr val="BF504D"/>
                </a:solidFill>
                <a:latin typeface="Times New Roman"/>
                <a:cs typeface="Times New Roman"/>
              </a:rPr>
              <a:t>k</a:t>
            </a:r>
            <a:r>
              <a:rPr sz="2537" dirty="0">
                <a:solidFill>
                  <a:srgbClr val="BF504D"/>
                </a:solidFill>
                <a:latin typeface="Times New Roman"/>
                <a:cs typeface="Times New Roman"/>
              </a:rPr>
              <a:t>s </a:t>
            </a:r>
            <a:r>
              <a:rPr sz="2537" spc="-17" dirty="0">
                <a:latin typeface="Times New Roman"/>
                <a:cs typeface="Times New Roman"/>
              </a:rPr>
              <a:t>e</a:t>
            </a:r>
            <a:r>
              <a:rPr sz="2537" spc="-39" dirty="0">
                <a:latin typeface="Times New Roman"/>
                <a:cs typeface="Times New Roman"/>
              </a:rPr>
              <a:t>f</a:t>
            </a:r>
            <a:r>
              <a:rPr sz="2537" spc="13" dirty="0">
                <a:latin typeface="Times New Roman"/>
                <a:cs typeface="Times New Roman"/>
              </a:rPr>
              <a:t>f</a:t>
            </a:r>
            <a:r>
              <a:rPr sz="2537" spc="4" dirty="0">
                <a:latin typeface="Times New Roman"/>
                <a:cs typeface="Times New Roman"/>
              </a:rPr>
              <a:t>i</a:t>
            </a:r>
            <a:r>
              <a:rPr sz="2537" spc="-4" dirty="0">
                <a:latin typeface="Times New Roman"/>
                <a:cs typeface="Times New Roman"/>
              </a:rPr>
              <a:t>c</a:t>
            </a:r>
            <a:r>
              <a:rPr sz="2537" spc="4" dirty="0">
                <a:latin typeface="Times New Roman"/>
                <a:cs typeface="Times New Roman"/>
              </a:rPr>
              <a:t>i</a:t>
            </a:r>
            <a:r>
              <a:rPr sz="2537" spc="-17" dirty="0">
                <a:latin typeface="Times New Roman"/>
                <a:cs typeface="Times New Roman"/>
              </a:rPr>
              <a:t>e</a:t>
            </a:r>
            <a:r>
              <a:rPr sz="2537" spc="-13" dirty="0">
                <a:latin typeface="Times New Roman"/>
                <a:cs typeface="Times New Roman"/>
              </a:rPr>
              <a:t>n</a:t>
            </a:r>
            <a:r>
              <a:rPr sz="2537" spc="17" dirty="0">
                <a:latin typeface="Times New Roman"/>
                <a:cs typeface="Times New Roman"/>
              </a:rPr>
              <a:t>t</a:t>
            </a:r>
            <a:r>
              <a:rPr sz="2537" spc="-21" dirty="0">
                <a:latin typeface="Times New Roman"/>
                <a:cs typeface="Times New Roman"/>
              </a:rPr>
              <a:t>l</a:t>
            </a:r>
            <a:r>
              <a:rPr sz="2537" dirty="0">
                <a:latin typeface="Times New Roman"/>
                <a:cs typeface="Times New Roman"/>
              </a:rPr>
              <a:t>y</a:t>
            </a:r>
            <a:r>
              <a:rPr sz="2537" spc="112" dirty="0">
                <a:latin typeface="Times New Roman"/>
                <a:cs typeface="Times New Roman"/>
              </a:rPr>
              <a:t> </a:t>
            </a:r>
            <a:r>
              <a:rPr sz="2537" spc="4" dirty="0">
                <a:latin typeface="Times New Roman"/>
                <a:cs typeface="Times New Roman"/>
              </a:rPr>
              <a:t>i</a:t>
            </a:r>
            <a:r>
              <a:rPr sz="2537" dirty="0">
                <a:latin typeface="Times New Roman"/>
                <a:cs typeface="Times New Roman"/>
              </a:rPr>
              <a:t>n</a:t>
            </a:r>
            <a:r>
              <a:rPr sz="2537" spc="-33" dirty="0">
                <a:latin typeface="Times New Roman"/>
                <a:cs typeface="Times New Roman"/>
              </a:rPr>
              <a:t> </a:t>
            </a:r>
            <a:r>
              <a:rPr sz="2537" spc="-40" dirty="0">
                <a:solidFill>
                  <a:srgbClr val="BF504D"/>
                </a:solidFill>
                <a:latin typeface="Times New Roman"/>
                <a:cs typeface="Times New Roman"/>
              </a:rPr>
              <a:t>r</a:t>
            </a:r>
            <a:r>
              <a:rPr sz="2537" spc="17" dirty="0">
                <a:solidFill>
                  <a:srgbClr val="BF504D"/>
                </a:solidFill>
                <a:latin typeface="Times New Roman"/>
                <a:cs typeface="Times New Roman"/>
              </a:rPr>
              <a:t>e</a:t>
            </a:r>
            <a:r>
              <a:rPr sz="2537" spc="-8" dirty="0">
                <a:solidFill>
                  <a:srgbClr val="BF504D"/>
                </a:solidFill>
                <a:latin typeface="Times New Roman"/>
                <a:cs typeface="Times New Roman"/>
              </a:rPr>
              <a:t>a</a:t>
            </a:r>
            <a:r>
              <a:rPr sz="2537" dirty="0">
                <a:solidFill>
                  <a:srgbClr val="BF504D"/>
                </a:solidFill>
                <a:latin typeface="Times New Roman"/>
                <a:cs typeface="Times New Roman"/>
              </a:rPr>
              <a:t>l</a:t>
            </a:r>
            <a:r>
              <a:rPr sz="2537" spc="185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537" spc="-8" dirty="0">
                <a:solidFill>
                  <a:srgbClr val="BF504D"/>
                </a:solidFill>
                <a:latin typeface="Times New Roman"/>
                <a:cs typeface="Times New Roman"/>
              </a:rPr>
              <a:t>m</a:t>
            </a:r>
            <a:r>
              <a:rPr sz="2537" spc="17" dirty="0">
                <a:solidFill>
                  <a:srgbClr val="BF504D"/>
                </a:solidFill>
                <a:latin typeface="Times New Roman"/>
                <a:cs typeface="Times New Roman"/>
              </a:rPr>
              <a:t>a</a:t>
            </a:r>
            <a:r>
              <a:rPr sz="2537" spc="4" dirty="0">
                <a:solidFill>
                  <a:srgbClr val="BF504D"/>
                </a:solidFill>
                <a:latin typeface="Times New Roman"/>
                <a:cs typeface="Times New Roman"/>
              </a:rPr>
              <a:t>c</a:t>
            </a:r>
            <a:r>
              <a:rPr sz="2537" spc="-17" dirty="0">
                <a:solidFill>
                  <a:srgbClr val="BF504D"/>
                </a:solidFill>
                <a:latin typeface="Times New Roman"/>
                <a:cs typeface="Times New Roman"/>
              </a:rPr>
              <a:t>h</a:t>
            </a:r>
            <a:r>
              <a:rPr sz="2537" spc="13" dirty="0">
                <a:solidFill>
                  <a:srgbClr val="BF504D"/>
                </a:solidFill>
                <a:latin typeface="Times New Roman"/>
                <a:cs typeface="Times New Roman"/>
              </a:rPr>
              <a:t>i</a:t>
            </a:r>
            <a:r>
              <a:rPr sz="2537" spc="-17" dirty="0">
                <a:solidFill>
                  <a:srgbClr val="BF504D"/>
                </a:solidFill>
                <a:latin typeface="Times New Roman"/>
                <a:cs typeface="Times New Roman"/>
              </a:rPr>
              <a:t>n</a:t>
            </a:r>
            <a:r>
              <a:rPr sz="2537" spc="17" dirty="0">
                <a:solidFill>
                  <a:srgbClr val="BF504D"/>
                </a:solidFill>
                <a:latin typeface="Times New Roman"/>
                <a:cs typeface="Times New Roman"/>
              </a:rPr>
              <a:t>e</a:t>
            </a:r>
            <a:r>
              <a:rPr sz="2537" spc="-4" dirty="0">
                <a:solidFill>
                  <a:srgbClr val="BF504D"/>
                </a:solidFill>
                <a:latin typeface="Times New Roman"/>
                <a:cs typeface="Times New Roman"/>
              </a:rPr>
              <a:t>s</a:t>
            </a:r>
            <a:r>
              <a:rPr sz="2537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99232" y="4510636"/>
            <a:ext cx="7672082" cy="630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-13" dirty="0">
                <a:latin typeface="Times New Roman"/>
                <a:cs typeface="Times New Roman"/>
              </a:rPr>
              <a:t>o</a:t>
            </a:r>
            <a:r>
              <a:rPr sz="2174" spc="8" dirty="0">
                <a:latin typeface="Times New Roman"/>
                <a:cs typeface="Times New Roman"/>
              </a:rPr>
              <a:t>f</a:t>
            </a:r>
            <a:r>
              <a:rPr sz="2174" spc="13" dirty="0">
                <a:latin typeface="Times New Roman"/>
                <a:cs typeface="Times New Roman"/>
              </a:rPr>
              <a:t>t</a:t>
            </a:r>
            <a:r>
              <a:rPr sz="2174" spc="-31" dirty="0">
                <a:latin typeface="Times New Roman"/>
                <a:cs typeface="Times New Roman"/>
              </a:rPr>
              <a:t>w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-17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e</a:t>
            </a:r>
            <a:r>
              <a:rPr sz="2174" spc="-81" dirty="0">
                <a:latin typeface="Times New Roman"/>
                <a:cs typeface="Times New Roman"/>
              </a:rPr>
              <a:t> 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spc="8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gi</a:t>
            </a:r>
            <a:r>
              <a:rPr sz="2174" spc="-8" dirty="0">
                <a:latin typeface="Times New Roman"/>
                <a:cs typeface="Times New Roman"/>
              </a:rPr>
              <a:t>n</a:t>
            </a:r>
            <a:r>
              <a:rPr sz="2174" spc="4" dirty="0">
                <a:latin typeface="Times New Roman"/>
                <a:cs typeface="Times New Roman"/>
              </a:rPr>
              <a:t>eer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8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g</a:t>
            </a:r>
            <a:r>
              <a:rPr sz="2174" spc="-63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is</a:t>
            </a:r>
            <a:r>
              <a:rPr sz="2174" spc="-16" dirty="0">
                <a:latin typeface="Times New Roman"/>
                <a:cs typeface="Times New Roman"/>
              </a:rPr>
              <a:t> </a:t>
            </a:r>
            <a:r>
              <a:rPr sz="2174" spc="-8" dirty="0">
                <a:latin typeface="Times New Roman"/>
                <a:cs typeface="Times New Roman"/>
              </a:rPr>
              <a:t>t</a:t>
            </a:r>
            <a:r>
              <a:rPr sz="2174" spc="8" dirty="0">
                <a:latin typeface="Times New Roman"/>
                <a:cs typeface="Times New Roman"/>
              </a:rPr>
              <a:t>h</a:t>
            </a:r>
            <a:r>
              <a:rPr sz="2174" dirty="0">
                <a:latin typeface="Times New Roman"/>
                <a:cs typeface="Times New Roman"/>
              </a:rPr>
              <a:t>e</a:t>
            </a:r>
            <a:r>
              <a:rPr sz="2174" spc="231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17" dirty="0">
                <a:latin typeface="Times New Roman"/>
                <a:cs typeface="Times New Roman"/>
              </a:rPr>
              <a:t>c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spc="-8" dirty="0">
                <a:latin typeface="Times New Roman"/>
                <a:cs typeface="Times New Roman"/>
              </a:rPr>
              <a:t>n</a:t>
            </a:r>
            <a:r>
              <a:rPr sz="2174" spc="17" dirty="0">
                <a:latin typeface="Times New Roman"/>
                <a:cs typeface="Times New Roman"/>
              </a:rPr>
              <a:t>c</a:t>
            </a:r>
            <a:r>
              <a:rPr sz="2174" dirty="0">
                <a:latin typeface="Times New Roman"/>
                <a:cs typeface="Times New Roman"/>
              </a:rPr>
              <a:t>e</a:t>
            </a:r>
            <a:r>
              <a:rPr sz="2174" spc="-58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-8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d</a:t>
            </a:r>
            <a:r>
              <a:rPr sz="2174" spc="131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4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t</a:t>
            </a:r>
            <a:r>
              <a:rPr sz="2174" spc="171" dirty="0">
                <a:latin typeface="Times New Roman"/>
                <a:cs typeface="Times New Roman"/>
              </a:rPr>
              <a:t> </a:t>
            </a:r>
            <a:r>
              <a:rPr sz="2174" spc="-13" dirty="0">
                <a:latin typeface="Times New Roman"/>
                <a:cs typeface="Times New Roman"/>
              </a:rPr>
              <a:t>o</a:t>
            </a:r>
            <a:r>
              <a:rPr sz="2174" dirty="0">
                <a:latin typeface="Times New Roman"/>
                <a:cs typeface="Times New Roman"/>
              </a:rPr>
              <a:t>f</a:t>
            </a:r>
            <a:r>
              <a:rPr sz="2174" spc="-64" dirty="0">
                <a:latin typeface="Times New Roman"/>
                <a:cs typeface="Times New Roman"/>
              </a:rPr>
              <a:t> </a:t>
            </a:r>
            <a:r>
              <a:rPr sz="2174" spc="8" dirty="0">
                <a:latin typeface="Times New Roman"/>
                <a:cs typeface="Times New Roman"/>
              </a:rPr>
              <a:t>b</a:t>
            </a:r>
            <a:r>
              <a:rPr sz="2174" spc="-8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il</a:t>
            </a:r>
            <a:r>
              <a:rPr sz="2174" spc="8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-8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g</a:t>
            </a:r>
          </a:p>
          <a:p>
            <a:pPr marL="11506" marR="41421">
              <a:lnSpc>
                <a:spcPct val="95825"/>
              </a:lnSpc>
            </a:pP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-8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d</a:t>
            </a:r>
            <a:r>
              <a:rPr sz="2174" spc="131" dirty="0">
                <a:latin typeface="Times New Roman"/>
                <a:cs typeface="Times New Roman"/>
              </a:rPr>
              <a:t> </a:t>
            </a:r>
            <a:r>
              <a:rPr sz="2174" spc="-8" dirty="0">
                <a:latin typeface="Times New Roman"/>
                <a:cs typeface="Times New Roman"/>
              </a:rPr>
              <a:t>w</a:t>
            </a:r>
            <a:r>
              <a:rPr sz="2174" spc="4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13" dirty="0">
                <a:latin typeface="Times New Roman"/>
                <a:cs typeface="Times New Roman"/>
              </a:rPr>
              <a:t>t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8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g</a:t>
            </a:r>
            <a:r>
              <a:rPr sz="2174" spc="-36" dirty="0">
                <a:latin typeface="Times New Roman"/>
                <a:cs typeface="Times New Roman"/>
              </a:rPr>
              <a:t> </a:t>
            </a:r>
            <a:r>
              <a:rPr sz="2174" spc="-8" dirty="0">
                <a:latin typeface="Times New Roman"/>
                <a:cs typeface="Times New Roman"/>
              </a:rPr>
              <a:t>p</a:t>
            </a:r>
            <a:r>
              <a:rPr sz="2174" spc="-17" dirty="0">
                <a:latin typeface="Times New Roman"/>
                <a:cs typeface="Times New Roman"/>
              </a:rPr>
              <a:t>r</a:t>
            </a:r>
            <a:r>
              <a:rPr sz="2174" spc="-13" dirty="0">
                <a:latin typeface="Times New Roman"/>
                <a:cs typeface="Times New Roman"/>
              </a:rPr>
              <a:t>o</a:t>
            </a:r>
            <a:r>
              <a:rPr sz="2174" dirty="0">
                <a:latin typeface="Times New Roman"/>
                <a:cs typeface="Times New Roman"/>
              </a:rPr>
              <a:t>g</a:t>
            </a:r>
            <a:r>
              <a:rPr sz="2174" spc="-40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4" dirty="0">
                <a:latin typeface="Times New Roman"/>
                <a:cs typeface="Times New Roman"/>
              </a:rPr>
              <a:t>m</a:t>
            </a:r>
            <a:r>
              <a:rPr sz="2174" dirty="0">
                <a:latin typeface="Times New Roman"/>
                <a:cs typeface="Times New Roman"/>
              </a:rPr>
              <a:t>s)</a:t>
            </a:r>
            <a:r>
              <a:rPr sz="2174" spc="67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14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-13" dirty="0">
                <a:latin typeface="Times New Roman"/>
                <a:cs typeface="Times New Roman"/>
              </a:rPr>
              <a:t>o</a:t>
            </a:r>
            <a:r>
              <a:rPr sz="2174" spc="8" dirty="0">
                <a:latin typeface="Times New Roman"/>
                <a:cs typeface="Times New Roman"/>
              </a:rPr>
              <a:t>f</a:t>
            </a:r>
            <a:r>
              <a:rPr sz="2174" spc="13" dirty="0">
                <a:latin typeface="Times New Roman"/>
                <a:cs typeface="Times New Roman"/>
              </a:rPr>
              <a:t>t</a:t>
            </a:r>
            <a:r>
              <a:rPr sz="2174" spc="-31" dirty="0">
                <a:latin typeface="Times New Roman"/>
                <a:cs typeface="Times New Roman"/>
              </a:rPr>
              <a:t>w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-17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e</a:t>
            </a:r>
            <a:r>
              <a:rPr sz="2174" spc="241" dirty="0">
                <a:latin typeface="Times New Roman"/>
                <a:cs typeface="Times New Roman"/>
              </a:rPr>
              <a:t> </a:t>
            </a:r>
            <a:r>
              <a:rPr sz="2174" spc="-45" dirty="0">
                <a:latin typeface="Times New Roman"/>
                <a:cs typeface="Times New Roman"/>
              </a:rPr>
              <a:t>s</a:t>
            </a:r>
            <a:r>
              <a:rPr sz="2174" spc="-4" dirty="0">
                <a:latin typeface="Times New Roman"/>
                <a:cs typeface="Times New Roman"/>
              </a:rPr>
              <a:t>y</a:t>
            </a:r>
            <a:r>
              <a:rPr sz="2174" spc="-23" dirty="0">
                <a:latin typeface="Times New Roman"/>
                <a:cs typeface="Times New Roman"/>
              </a:rPr>
              <a:t>s</a:t>
            </a:r>
            <a:r>
              <a:rPr sz="2174" spc="-31" dirty="0">
                <a:latin typeface="Times New Roman"/>
                <a:cs typeface="Times New Roman"/>
              </a:rPr>
              <a:t>t</a:t>
            </a:r>
            <a:r>
              <a:rPr sz="2174" spc="4" dirty="0">
                <a:latin typeface="Times New Roman"/>
                <a:cs typeface="Times New Roman"/>
              </a:rPr>
              <a:t>em</a:t>
            </a: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92" dirty="0">
                <a:latin typeface="Times New Roman"/>
                <a:cs typeface="Times New Roman"/>
              </a:rPr>
              <a:t> </a:t>
            </a:r>
            <a:r>
              <a:rPr sz="2174" spc="-8" dirty="0">
                <a:latin typeface="Times New Roman"/>
                <a:cs typeface="Times New Roman"/>
              </a:rPr>
              <a:t>t</a:t>
            </a:r>
            <a:r>
              <a:rPr sz="2174" spc="8" dirty="0">
                <a:latin typeface="Times New Roman"/>
                <a:cs typeface="Times New Roman"/>
              </a:rPr>
              <a:t>h</a:t>
            </a:r>
            <a:r>
              <a:rPr sz="2174" spc="-17" dirty="0">
                <a:latin typeface="Times New Roman"/>
                <a:cs typeface="Times New Roman"/>
              </a:rPr>
              <a:t>a</a:t>
            </a:r>
            <a:r>
              <a:rPr sz="2174" dirty="0">
                <a:latin typeface="Times New Roman"/>
                <a:cs typeface="Times New Roman"/>
              </a:rPr>
              <a:t>t</a:t>
            </a:r>
            <a:r>
              <a:rPr sz="2174" spc="317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-40" dirty="0">
                <a:latin typeface="Times New Roman"/>
                <a:cs typeface="Times New Roman"/>
              </a:rPr>
              <a:t>r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35579" y="4510637"/>
            <a:ext cx="1216026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-4" dirty="0">
                <a:latin typeface="Times New Roman"/>
                <a:cs typeface="Times New Roman"/>
              </a:rPr>
              <a:t>(</a:t>
            </a:r>
            <a:r>
              <a:rPr sz="2174" spc="8" dirty="0">
                <a:latin typeface="Times New Roman"/>
                <a:cs typeface="Times New Roman"/>
              </a:rPr>
              <a:t>d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sig</a:t>
            </a:r>
            <a:r>
              <a:rPr sz="2174" spc="-8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8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g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3472" y="5173394"/>
            <a:ext cx="286194" cy="12933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-13" dirty="0">
                <a:latin typeface="Times New Roman"/>
                <a:cs typeface="Times New Roman"/>
              </a:rPr>
              <a:t>1</a:t>
            </a:r>
            <a:r>
              <a:rPr sz="2174" dirty="0">
                <a:latin typeface="Times New Roman"/>
                <a:cs typeface="Times New Roman"/>
              </a:rPr>
              <a:t>)</a:t>
            </a:r>
            <a:endParaRPr sz="2174">
              <a:latin typeface="Times New Roman"/>
              <a:cs typeface="Times New Roman"/>
            </a:endParaRPr>
          </a:p>
          <a:p>
            <a:pPr marL="11506">
              <a:lnSpc>
                <a:spcPct val="95825"/>
              </a:lnSpc>
            </a:pPr>
            <a:r>
              <a:rPr sz="2174" spc="-13" dirty="0">
                <a:latin typeface="Times New Roman"/>
                <a:cs typeface="Times New Roman"/>
              </a:rPr>
              <a:t>2</a:t>
            </a:r>
            <a:r>
              <a:rPr sz="2174" dirty="0">
                <a:latin typeface="Times New Roman"/>
                <a:cs typeface="Times New Roman"/>
              </a:rPr>
              <a:t>)</a:t>
            </a:r>
            <a:endParaRPr sz="2174">
              <a:latin typeface="Times New Roman"/>
              <a:cs typeface="Times New Roman"/>
            </a:endParaRPr>
          </a:p>
          <a:p>
            <a:pPr marL="11506">
              <a:lnSpc>
                <a:spcPct val="95825"/>
              </a:lnSpc>
              <a:spcBef>
                <a:spcPts val="109"/>
              </a:spcBef>
            </a:pPr>
            <a:r>
              <a:rPr sz="2174" spc="-13" dirty="0">
                <a:latin typeface="Times New Roman"/>
                <a:cs typeface="Times New Roman"/>
              </a:rPr>
              <a:t>3</a:t>
            </a:r>
            <a:r>
              <a:rPr sz="2174" dirty="0">
                <a:latin typeface="Times New Roman"/>
                <a:cs typeface="Times New Roman"/>
              </a:rPr>
              <a:t>)</a:t>
            </a:r>
            <a:endParaRPr sz="2174">
              <a:latin typeface="Times New Roman"/>
              <a:cs typeface="Times New Roman"/>
            </a:endParaRPr>
          </a:p>
          <a:p>
            <a:pPr marL="11506">
              <a:lnSpc>
                <a:spcPct val="95825"/>
              </a:lnSpc>
              <a:spcBef>
                <a:spcPts val="109"/>
              </a:spcBef>
            </a:pPr>
            <a:r>
              <a:rPr sz="2174" spc="-13" dirty="0">
                <a:latin typeface="Times New Roman"/>
                <a:cs typeface="Times New Roman"/>
              </a:rPr>
              <a:t>4</a:t>
            </a:r>
            <a:r>
              <a:rPr sz="2174" dirty="0">
                <a:latin typeface="Times New Roman"/>
                <a:cs typeface="Times New Roman"/>
              </a:rPr>
              <a:t>)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7713" y="5173394"/>
            <a:ext cx="3347381" cy="12933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6125">
              <a:lnSpc>
                <a:spcPts val="2310"/>
              </a:lnSpc>
              <a:spcBef>
                <a:spcPts val="115"/>
              </a:spcBef>
            </a:pPr>
            <a:r>
              <a:rPr sz="2174" spc="-13" dirty="0">
                <a:latin typeface="Times New Roman"/>
                <a:cs typeface="Times New Roman"/>
              </a:rPr>
              <a:t>o</a:t>
            </a:r>
            <a:r>
              <a:rPr sz="2174" dirty="0">
                <a:latin typeface="Times New Roman"/>
                <a:cs typeface="Times New Roman"/>
              </a:rPr>
              <a:t>n</a:t>
            </a:r>
            <a:r>
              <a:rPr sz="2174" spc="53" dirty="0">
                <a:latin typeface="Times New Roman"/>
                <a:cs typeface="Times New Roman"/>
              </a:rPr>
              <a:t> </a:t>
            </a:r>
            <a:r>
              <a:rPr sz="2174" spc="-8" dirty="0">
                <a:latin typeface="Times New Roman"/>
                <a:cs typeface="Times New Roman"/>
              </a:rPr>
              <a:t>t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26" dirty="0">
                <a:latin typeface="Times New Roman"/>
                <a:cs typeface="Times New Roman"/>
              </a:rPr>
              <a:t>m</a:t>
            </a:r>
            <a:r>
              <a:rPr sz="2174" dirty="0">
                <a:latin typeface="Times New Roman"/>
                <a:cs typeface="Times New Roman"/>
              </a:rPr>
              <a:t>e</a:t>
            </a:r>
          </a:p>
          <a:p>
            <a:pPr marL="11506" marR="36125">
              <a:lnSpc>
                <a:spcPct val="95825"/>
              </a:lnSpc>
            </a:pPr>
            <a:r>
              <a:rPr sz="2174" spc="-13" dirty="0">
                <a:latin typeface="Times New Roman"/>
                <a:cs typeface="Times New Roman"/>
              </a:rPr>
              <a:t>o</a:t>
            </a:r>
            <a:r>
              <a:rPr sz="2174" dirty="0">
                <a:latin typeface="Times New Roman"/>
                <a:cs typeface="Times New Roman"/>
              </a:rPr>
              <a:t>n</a:t>
            </a:r>
            <a:r>
              <a:rPr sz="2174" spc="53" dirty="0">
                <a:latin typeface="Times New Roman"/>
                <a:cs typeface="Times New Roman"/>
              </a:rPr>
              <a:t> </a:t>
            </a:r>
            <a:r>
              <a:rPr sz="2174" spc="-8" dirty="0">
                <a:latin typeface="Times New Roman"/>
                <a:cs typeface="Times New Roman"/>
              </a:rPr>
              <a:t>b</a:t>
            </a:r>
            <a:r>
              <a:rPr sz="2174" spc="8" dirty="0">
                <a:latin typeface="Times New Roman"/>
                <a:cs typeface="Times New Roman"/>
              </a:rPr>
              <a:t>ud</a:t>
            </a:r>
            <a:r>
              <a:rPr sz="2174" spc="-23" dirty="0">
                <a:latin typeface="Times New Roman"/>
                <a:cs typeface="Times New Roman"/>
              </a:rPr>
              <a:t>g</a:t>
            </a:r>
            <a:r>
              <a:rPr sz="2174" spc="-13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t</a:t>
            </a:r>
          </a:p>
          <a:p>
            <a:pPr marL="11506">
              <a:lnSpc>
                <a:spcPct val="99945"/>
              </a:lnSpc>
              <a:spcBef>
                <a:spcPts val="109"/>
              </a:spcBef>
            </a:pPr>
            <a:r>
              <a:rPr sz="2174" spc="-8" dirty="0">
                <a:latin typeface="Times New Roman"/>
                <a:cs typeface="Times New Roman"/>
              </a:rPr>
              <a:t>w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13" dirty="0">
                <a:latin typeface="Times New Roman"/>
                <a:cs typeface="Times New Roman"/>
              </a:rPr>
              <a:t>t</a:t>
            </a:r>
            <a:r>
              <a:rPr sz="2174" dirty="0">
                <a:latin typeface="Times New Roman"/>
                <a:cs typeface="Times New Roman"/>
              </a:rPr>
              <a:t>h</a:t>
            </a:r>
            <a:r>
              <a:rPr sz="2174" spc="-76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-4" dirty="0">
                <a:latin typeface="Times New Roman"/>
                <a:cs typeface="Times New Roman"/>
              </a:rPr>
              <a:t>c</a:t>
            </a:r>
            <a:r>
              <a:rPr sz="2174" spc="17" dirty="0">
                <a:latin typeface="Times New Roman"/>
                <a:cs typeface="Times New Roman"/>
              </a:rPr>
              <a:t>c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spc="-8" dirty="0">
                <a:latin typeface="Times New Roman"/>
                <a:cs typeface="Times New Roman"/>
              </a:rPr>
              <a:t>p</a:t>
            </a:r>
            <a:r>
              <a:rPr sz="2174" spc="-31" dirty="0">
                <a:latin typeface="Times New Roman"/>
                <a:cs typeface="Times New Roman"/>
              </a:rPr>
              <a:t>t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8" dirty="0">
                <a:latin typeface="Times New Roman"/>
                <a:cs typeface="Times New Roman"/>
              </a:rPr>
              <a:t>b</a:t>
            </a:r>
            <a:r>
              <a:rPr sz="2174" dirty="0">
                <a:latin typeface="Times New Roman"/>
                <a:cs typeface="Times New Roman"/>
              </a:rPr>
              <a:t>le</a:t>
            </a:r>
            <a:r>
              <a:rPr sz="2174" spc="-58" dirty="0">
                <a:latin typeface="Times New Roman"/>
                <a:cs typeface="Times New Roman"/>
              </a:rPr>
              <a:t> </a:t>
            </a:r>
            <a:r>
              <a:rPr lang="en-US" sz="2174" spc="-8" dirty="0">
                <a:latin typeface="Times New Roman"/>
                <a:cs typeface="Times New Roman"/>
              </a:rPr>
              <a:t>Quality</a:t>
            </a:r>
            <a:r>
              <a:rPr sz="2174" dirty="0">
                <a:latin typeface="Times New Roman"/>
                <a:cs typeface="Times New Roman"/>
              </a:rPr>
              <a:t> </a:t>
            </a:r>
            <a:r>
              <a:rPr lang="en-US" sz="2174" spc="-4" dirty="0">
                <a:latin typeface="Times New Roman"/>
                <a:cs typeface="Times New Roman"/>
              </a:rPr>
              <a:t>With full scope</a:t>
            </a:r>
            <a:endParaRPr sz="2174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24344" y="1020185"/>
            <a:ext cx="7939630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2F52986-DC7A-0C4D-A647-77FB391473DD}"/>
              </a:ext>
            </a:extLst>
          </p:cNvPr>
          <p:cNvSpPr txBox="1">
            <a:spLocks/>
          </p:cNvSpPr>
          <p:nvPr/>
        </p:nvSpPr>
        <p:spPr>
          <a:xfrm>
            <a:off x="2538584" y="6578444"/>
            <a:ext cx="8906195" cy="330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sz="1268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087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F293B7-7CDC-F048-A377-2F60D610E2F8}"/>
              </a:ext>
            </a:extLst>
          </p:cNvPr>
          <p:cNvSpPr txBox="1"/>
          <p:nvPr/>
        </p:nvSpPr>
        <p:spPr>
          <a:xfrm>
            <a:off x="1815504" y="3083799"/>
            <a:ext cx="8630034" cy="1430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74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IEEE definition: </a:t>
            </a:r>
            <a:r>
              <a:rPr lang="en-US" sz="2174" dirty="0"/>
              <a:t>The application of a </a:t>
            </a:r>
            <a:r>
              <a:rPr lang="en-US" sz="2174" b="1" dirty="0"/>
              <a:t>systematic, disciplined, quantifiable </a:t>
            </a:r>
            <a:r>
              <a:rPr lang="en-US" sz="2174" dirty="0"/>
              <a:t>approach to the </a:t>
            </a:r>
            <a:r>
              <a:rPr lang="en-US" sz="2174" b="1" dirty="0"/>
              <a:t>development, operation, and maintenance of software</a:t>
            </a:r>
            <a:r>
              <a:rPr lang="en-US" sz="2174" dirty="0"/>
              <a:t>, that is the application of engineering to software.</a:t>
            </a:r>
          </a:p>
          <a:p>
            <a:pPr algn="ctr"/>
            <a:endParaRPr lang="en-US" sz="2174" dirty="0"/>
          </a:p>
        </p:txBody>
      </p:sp>
    </p:spTree>
    <p:extLst>
      <p:ext uri="{BB962C8B-B14F-4D97-AF65-F5344CB8AC3E}">
        <p14:creationId xmlns:p14="http://schemas.microsoft.com/office/powerpoint/2010/main" val="3039765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/>
          <p:nvPr/>
        </p:nvSpPr>
        <p:spPr>
          <a:xfrm>
            <a:off x="2124344" y="1146759"/>
            <a:ext cx="7939630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4" name="object 34"/>
          <p:cNvSpPr/>
          <p:nvPr/>
        </p:nvSpPr>
        <p:spPr>
          <a:xfrm>
            <a:off x="4884573" y="3068149"/>
            <a:ext cx="5191827" cy="1368377"/>
          </a:xfrm>
          <a:custGeom>
            <a:avLst/>
            <a:gdLst/>
            <a:ahLst/>
            <a:cxnLst/>
            <a:rect l="l" t="t" r="r" b="b"/>
            <a:pathLst>
              <a:path w="5730239" h="1510283">
                <a:moveTo>
                  <a:pt x="5730239" y="6095"/>
                </a:moveTo>
                <a:lnTo>
                  <a:pt x="5724144" y="0"/>
                </a:lnTo>
                <a:lnTo>
                  <a:pt x="1304544" y="0"/>
                </a:lnTo>
                <a:lnTo>
                  <a:pt x="434340" y="12191"/>
                </a:lnTo>
                <a:lnTo>
                  <a:pt x="434340" y="25907"/>
                </a:lnTo>
                <a:lnTo>
                  <a:pt x="5704332" y="25908"/>
                </a:lnTo>
                <a:lnTo>
                  <a:pt x="5704332" y="12191"/>
                </a:lnTo>
                <a:lnTo>
                  <a:pt x="5716524" y="25907"/>
                </a:lnTo>
                <a:lnTo>
                  <a:pt x="5716524" y="393191"/>
                </a:lnTo>
                <a:lnTo>
                  <a:pt x="5730239" y="393191"/>
                </a:lnTo>
                <a:lnTo>
                  <a:pt x="5730239" y="6095"/>
                </a:lnTo>
                <a:close/>
              </a:path>
              <a:path w="5730239" h="1510283">
                <a:moveTo>
                  <a:pt x="434340" y="12191"/>
                </a:moveTo>
                <a:lnTo>
                  <a:pt x="1304544" y="0"/>
                </a:lnTo>
                <a:lnTo>
                  <a:pt x="420624" y="0"/>
                </a:lnTo>
                <a:lnTo>
                  <a:pt x="420624" y="393191"/>
                </a:lnTo>
                <a:lnTo>
                  <a:pt x="434340" y="393191"/>
                </a:lnTo>
                <a:lnTo>
                  <a:pt x="434340" y="12191"/>
                </a:lnTo>
                <a:close/>
              </a:path>
              <a:path w="5730239" h="1510283">
                <a:moveTo>
                  <a:pt x="420624" y="0"/>
                </a:moveTo>
                <a:lnTo>
                  <a:pt x="414528" y="0"/>
                </a:lnTo>
                <a:lnTo>
                  <a:pt x="408432" y="6095"/>
                </a:lnTo>
                <a:lnTo>
                  <a:pt x="408432" y="393191"/>
                </a:lnTo>
                <a:lnTo>
                  <a:pt x="420624" y="393191"/>
                </a:lnTo>
                <a:lnTo>
                  <a:pt x="420624" y="0"/>
                </a:lnTo>
                <a:close/>
              </a:path>
              <a:path w="5730239" h="1510283">
                <a:moveTo>
                  <a:pt x="5716524" y="25907"/>
                </a:moveTo>
                <a:lnTo>
                  <a:pt x="5704332" y="12191"/>
                </a:lnTo>
                <a:lnTo>
                  <a:pt x="5704332" y="393191"/>
                </a:lnTo>
                <a:lnTo>
                  <a:pt x="5716524" y="393191"/>
                </a:lnTo>
                <a:lnTo>
                  <a:pt x="5716524" y="25907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5" name="object 35"/>
          <p:cNvSpPr/>
          <p:nvPr/>
        </p:nvSpPr>
        <p:spPr>
          <a:xfrm>
            <a:off x="2296944" y="1491270"/>
            <a:ext cx="5661302" cy="2453691"/>
          </a:xfrm>
          <a:custGeom>
            <a:avLst/>
            <a:gdLst/>
            <a:ahLst/>
            <a:cxnLst/>
            <a:rect l="l" t="t" r="r" b="b"/>
            <a:pathLst>
              <a:path w="6248400" h="2708148">
                <a:moveTo>
                  <a:pt x="2604516" y="1476755"/>
                </a:moveTo>
                <a:lnTo>
                  <a:pt x="6248400" y="1476755"/>
                </a:lnTo>
                <a:lnTo>
                  <a:pt x="6248400" y="0"/>
                </a:lnTo>
                <a:lnTo>
                  <a:pt x="0" y="0"/>
                </a:lnTo>
                <a:lnTo>
                  <a:pt x="0" y="1476755"/>
                </a:lnTo>
                <a:lnTo>
                  <a:pt x="1042416" y="1476755"/>
                </a:lnTo>
                <a:lnTo>
                  <a:pt x="1771610" y="2133600"/>
                </a:lnTo>
                <a:lnTo>
                  <a:pt x="2500461" y="2133600"/>
                </a:lnTo>
                <a:lnTo>
                  <a:pt x="2604516" y="14767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6" name="object 36"/>
          <p:cNvSpPr/>
          <p:nvPr/>
        </p:nvSpPr>
        <p:spPr>
          <a:xfrm>
            <a:off x="2285897" y="1480223"/>
            <a:ext cx="5684775" cy="2477165"/>
          </a:xfrm>
          <a:custGeom>
            <a:avLst/>
            <a:gdLst/>
            <a:ahLst/>
            <a:cxnLst/>
            <a:rect l="l" t="t" r="r" b="b"/>
            <a:pathLst>
              <a:path w="6274307" h="2734056">
                <a:moveTo>
                  <a:pt x="1054608" y="0"/>
                </a:moveTo>
                <a:lnTo>
                  <a:pt x="12192" y="0"/>
                </a:lnTo>
                <a:lnTo>
                  <a:pt x="25908" y="12191"/>
                </a:lnTo>
                <a:lnTo>
                  <a:pt x="1054608" y="0"/>
                </a:lnTo>
                <a:close/>
              </a:path>
              <a:path w="6274307" h="2734056">
                <a:moveTo>
                  <a:pt x="6248400" y="12191"/>
                </a:moveTo>
                <a:lnTo>
                  <a:pt x="2616708" y="25907"/>
                </a:lnTo>
                <a:lnTo>
                  <a:pt x="6248399" y="25908"/>
                </a:lnTo>
                <a:lnTo>
                  <a:pt x="6248400" y="12191"/>
                </a:lnTo>
                <a:close/>
              </a:path>
              <a:path w="6274307" h="2734056">
                <a:moveTo>
                  <a:pt x="12192" y="25907"/>
                </a:moveTo>
                <a:lnTo>
                  <a:pt x="2616708" y="25907"/>
                </a:lnTo>
                <a:lnTo>
                  <a:pt x="6248400" y="12191"/>
                </a:lnTo>
                <a:lnTo>
                  <a:pt x="6248400" y="874775"/>
                </a:lnTo>
                <a:lnTo>
                  <a:pt x="6260592" y="25907"/>
                </a:lnTo>
                <a:lnTo>
                  <a:pt x="6260592" y="0"/>
                </a:lnTo>
                <a:lnTo>
                  <a:pt x="1054608" y="0"/>
                </a:lnTo>
                <a:lnTo>
                  <a:pt x="25908" y="12191"/>
                </a:lnTo>
                <a:lnTo>
                  <a:pt x="12192" y="0"/>
                </a:lnTo>
                <a:lnTo>
                  <a:pt x="6095" y="0"/>
                </a:lnTo>
                <a:lnTo>
                  <a:pt x="0" y="6095"/>
                </a:lnTo>
                <a:lnTo>
                  <a:pt x="0" y="1496567"/>
                </a:lnTo>
                <a:lnTo>
                  <a:pt x="6096" y="1502663"/>
                </a:lnTo>
                <a:lnTo>
                  <a:pt x="12192" y="1502663"/>
                </a:lnTo>
                <a:lnTo>
                  <a:pt x="12192" y="25907"/>
                </a:lnTo>
                <a:close/>
              </a:path>
              <a:path w="6274307" h="2734056">
                <a:moveTo>
                  <a:pt x="1054608" y="1476755"/>
                </a:moveTo>
                <a:lnTo>
                  <a:pt x="25908" y="1476755"/>
                </a:lnTo>
                <a:lnTo>
                  <a:pt x="25907" y="25908"/>
                </a:lnTo>
                <a:lnTo>
                  <a:pt x="12192" y="1476755"/>
                </a:lnTo>
                <a:lnTo>
                  <a:pt x="25908" y="1488947"/>
                </a:lnTo>
                <a:lnTo>
                  <a:pt x="1045464" y="1498091"/>
                </a:lnTo>
                <a:lnTo>
                  <a:pt x="1054608" y="1476755"/>
                </a:lnTo>
                <a:close/>
              </a:path>
              <a:path w="6274307" h="2734056">
                <a:moveTo>
                  <a:pt x="1054608" y="1502663"/>
                </a:moveTo>
                <a:lnTo>
                  <a:pt x="1057656" y="1476755"/>
                </a:lnTo>
                <a:lnTo>
                  <a:pt x="1054608" y="1476755"/>
                </a:lnTo>
                <a:lnTo>
                  <a:pt x="1045464" y="1498091"/>
                </a:lnTo>
                <a:lnTo>
                  <a:pt x="25908" y="1488947"/>
                </a:lnTo>
                <a:lnTo>
                  <a:pt x="12192" y="1476755"/>
                </a:lnTo>
                <a:lnTo>
                  <a:pt x="25907" y="25908"/>
                </a:lnTo>
                <a:lnTo>
                  <a:pt x="12192" y="25907"/>
                </a:lnTo>
                <a:lnTo>
                  <a:pt x="12192" y="1502663"/>
                </a:lnTo>
                <a:lnTo>
                  <a:pt x="1050545" y="1502663"/>
                </a:lnTo>
                <a:lnTo>
                  <a:pt x="1765308" y="2145791"/>
                </a:lnTo>
                <a:lnTo>
                  <a:pt x="1767241" y="2145791"/>
                </a:lnTo>
                <a:lnTo>
                  <a:pt x="1054608" y="1502663"/>
                </a:lnTo>
                <a:close/>
              </a:path>
              <a:path w="6274307" h="2734056">
                <a:moveTo>
                  <a:pt x="2626968" y="1502663"/>
                </a:moveTo>
                <a:lnTo>
                  <a:pt x="6260592" y="1502663"/>
                </a:lnTo>
                <a:lnTo>
                  <a:pt x="6248400" y="1488947"/>
                </a:lnTo>
                <a:lnTo>
                  <a:pt x="2628900" y="1490471"/>
                </a:lnTo>
                <a:lnTo>
                  <a:pt x="2616708" y="1502663"/>
                </a:lnTo>
                <a:lnTo>
                  <a:pt x="2604516" y="1487424"/>
                </a:lnTo>
                <a:lnTo>
                  <a:pt x="2500220" y="2145791"/>
                </a:lnTo>
                <a:lnTo>
                  <a:pt x="2525086" y="2145791"/>
                </a:lnTo>
                <a:lnTo>
                  <a:pt x="2626968" y="1502663"/>
                </a:lnTo>
                <a:close/>
              </a:path>
              <a:path w="6274307" h="2734056">
                <a:moveTo>
                  <a:pt x="1062227" y="1479804"/>
                </a:moveTo>
                <a:lnTo>
                  <a:pt x="1060704" y="1478279"/>
                </a:lnTo>
                <a:lnTo>
                  <a:pt x="1057656" y="1476755"/>
                </a:lnTo>
                <a:lnTo>
                  <a:pt x="1054608" y="1502663"/>
                </a:lnTo>
                <a:lnTo>
                  <a:pt x="1767241" y="2145791"/>
                </a:lnTo>
                <a:lnTo>
                  <a:pt x="1802397" y="2145791"/>
                </a:lnTo>
                <a:lnTo>
                  <a:pt x="1062227" y="1479804"/>
                </a:lnTo>
                <a:close/>
              </a:path>
              <a:path w="6274307" h="2734056">
                <a:moveTo>
                  <a:pt x="6274307" y="1496567"/>
                </a:moveTo>
                <a:lnTo>
                  <a:pt x="6274307" y="12191"/>
                </a:lnTo>
                <a:lnTo>
                  <a:pt x="6274307" y="6095"/>
                </a:lnTo>
                <a:lnTo>
                  <a:pt x="6268212" y="0"/>
                </a:lnTo>
                <a:lnTo>
                  <a:pt x="6260592" y="1476755"/>
                </a:lnTo>
                <a:lnTo>
                  <a:pt x="2610611" y="1476755"/>
                </a:lnTo>
                <a:lnTo>
                  <a:pt x="2604516" y="1481328"/>
                </a:lnTo>
                <a:lnTo>
                  <a:pt x="2604516" y="1487424"/>
                </a:lnTo>
                <a:lnTo>
                  <a:pt x="2616708" y="1502663"/>
                </a:lnTo>
                <a:lnTo>
                  <a:pt x="2628900" y="1490471"/>
                </a:lnTo>
                <a:lnTo>
                  <a:pt x="6248400" y="1488947"/>
                </a:lnTo>
                <a:lnTo>
                  <a:pt x="6260592" y="1502663"/>
                </a:lnTo>
                <a:lnTo>
                  <a:pt x="6268212" y="1502663"/>
                </a:lnTo>
                <a:lnTo>
                  <a:pt x="6274307" y="1496567"/>
                </a:lnTo>
                <a:close/>
              </a:path>
              <a:path w="6274307" h="2734056">
                <a:moveTo>
                  <a:pt x="6260592" y="1476755"/>
                </a:moveTo>
                <a:lnTo>
                  <a:pt x="6268212" y="0"/>
                </a:lnTo>
                <a:lnTo>
                  <a:pt x="6260592" y="0"/>
                </a:lnTo>
                <a:lnTo>
                  <a:pt x="6260592" y="25907"/>
                </a:lnTo>
                <a:lnTo>
                  <a:pt x="6248400" y="874775"/>
                </a:lnTo>
                <a:lnTo>
                  <a:pt x="6248400" y="1476755"/>
                </a:lnTo>
                <a:lnTo>
                  <a:pt x="6260592" y="1476755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1" name="object 41"/>
          <p:cNvSpPr/>
          <p:nvPr/>
        </p:nvSpPr>
        <p:spPr>
          <a:xfrm>
            <a:off x="1951743" y="3700558"/>
            <a:ext cx="5316101" cy="1656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 dirty="0"/>
          </a:p>
        </p:txBody>
      </p:sp>
      <p:sp>
        <p:nvSpPr>
          <p:cNvPr id="42" name="object 42"/>
          <p:cNvSpPr/>
          <p:nvPr/>
        </p:nvSpPr>
        <p:spPr>
          <a:xfrm>
            <a:off x="2111916" y="5215302"/>
            <a:ext cx="7421829" cy="867145"/>
          </a:xfrm>
          <a:custGeom>
            <a:avLst/>
            <a:gdLst/>
            <a:ahLst/>
            <a:cxnLst/>
            <a:rect l="l" t="t" r="r" b="b"/>
            <a:pathLst>
              <a:path w="8191500" h="957071">
                <a:moveTo>
                  <a:pt x="1365504" y="595884"/>
                </a:moveTo>
                <a:lnTo>
                  <a:pt x="2663951" y="0"/>
                </a:lnTo>
                <a:lnTo>
                  <a:pt x="3413759" y="595884"/>
                </a:lnTo>
                <a:lnTo>
                  <a:pt x="8191500" y="595884"/>
                </a:lnTo>
                <a:lnTo>
                  <a:pt x="8191500" y="957071"/>
                </a:lnTo>
                <a:lnTo>
                  <a:pt x="0" y="957071"/>
                </a:lnTo>
                <a:lnTo>
                  <a:pt x="0" y="595884"/>
                </a:lnTo>
                <a:lnTo>
                  <a:pt x="1365504" y="5958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3" name="object 43"/>
          <p:cNvSpPr/>
          <p:nvPr/>
        </p:nvSpPr>
        <p:spPr>
          <a:xfrm>
            <a:off x="2100870" y="5202875"/>
            <a:ext cx="7445302" cy="890619"/>
          </a:xfrm>
          <a:custGeom>
            <a:avLst/>
            <a:gdLst/>
            <a:ahLst/>
            <a:cxnLst/>
            <a:rect l="l" t="t" r="r" b="b"/>
            <a:pathLst>
              <a:path w="8217407" h="982980">
                <a:moveTo>
                  <a:pt x="8217407" y="976884"/>
                </a:moveTo>
                <a:lnTo>
                  <a:pt x="8211312" y="982980"/>
                </a:lnTo>
                <a:lnTo>
                  <a:pt x="12192" y="982980"/>
                </a:lnTo>
                <a:lnTo>
                  <a:pt x="25908" y="970787"/>
                </a:lnTo>
                <a:lnTo>
                  <a:pt x="1377695" y="957072"/>
                </a:lnTo>
                <a:lnTo>
                  <a:pt x="8191499" y="957071"/>
                </a:lnTo>
                <a:lnTo>
                  <a:pt x="8191500" y="970787"/>
                </a:lnTo>
                <a:lnTo>
                  <a:pt x="8203692" y="957072"/>
                </a:lnTo>
                <a:lnTo>
                  <a:pt x="8203692" y="623316"/>
                </a:lnTo>
                <a:lnTo>
                  <a:pt x="8191500" y="609600"/>
                </a:lnTo>
                <a:lnTo>
                  <a:pt x="8191499" y="623315"/>
                </a:lnTo>
                <a:lnTo>
                  <a:pt x="3425951" y="623316"/>
                </a:lnTo>
                <a:lnTo>
                  <a:pt x="3433572" y="600456"/>
                </a:lnTo>
                <a:lnTo>
                  <a:pt x="8203692" y="597408"/>
                </a:lnTo>
                <a:lnTo>
                  <a:pt x="8211312" y="597408"/>
                </a:lnTo>
                <a:lnTo>
                  <a:pt x="8217407" y="603504"/>
                </a:lnTo>
                <a:lnTo>
                  <a:pt x="8217407" y="976884"/>
                </a:lnTo>
                <a:close/>
              </a:path>
              <a:path w="8217407" h="982980">
                <a:moveTo>
                  <a:pt x="25907" y="623315"/>
                </a:moveTo>
                <a:lnTo>
                  <a:pt x="25907" y="957071"/>
                </a:lnTo>
                <a:lnTo>
                  <a:pt x="12192" y="957072"/>
                </a:lnTo>
                <a:lnTo>
                  <a:pt x="12192" y="623316"/>
                </a:lnTo>
                <a:lnTo>
                  <a:pt x="25908" y="609600"/>
                </a:lnTo>
                <a:lnTo>
                  <a:pt x="25907" y="623315"/>
                </a:lnTo>
                <a:close/>
              </a:path>
              <a:path w="8217407" h="982980">
                <a:moveTo>
                  <a:pt x="1383791" y="621792"/>
                </a:moveTo>
                <a:lnTo>
                  <a:pt x="1382267" y="623316"/>
                </a:lnTo>
                <a:lnTo>
                  <a:pt x="25907" y="623315"/>
                </a:lnTo>
                <a:lnTo>
                  <a:pt x="25908" y="609600"/>
                </a:lnTo>
                <a:lnTo>
                  <a:pt x="12192" y="623316"/>
                </a:lnTo>
                <a:lnTo>
                  <a:pt x="12192" y="957072"/>
                </a:lnTo>
                <a:lnTo>
                  <a:pt x="1377695" y="957072"/>
                </a:lnTo>
                <a:lnTo>
                  <a:pt x="25908" y="970787"/>
                </a:lnTo>
                <a:lnTo>
                  <a:pt x="12192" y="982980"/>
                </a:lnTo>
                <a:lnTo>
                  <a:pt x="6096" y="982980"/>
                </a:lnTo>
                <a:lnTo>
                  <a:pt x="0" y="976884"/>
                </a:lnTo>
                <a:lnTo>
                  <a:pt x="0" y="603504"/>
                </a:lnTo>
                <a:lnTo>
                  <a:pt x="6096" y="597408"/>
                </a:lnTo>
                <a:lnTo>
                  <a:pt x="1376436" y="597408"/>
                </a:lnTo>
                <a:lnTo>
                  <a:pt x="1373124" y="598932"/>
                </a:lnTo>
                <a:lnTo>
                  <a:pt x="1377695" y="597408"/>
                </a:lnTo>
                <a:lnTo>
                  <a:pt x="1376436" y="597408"/>
                </a:lnTo>
                <a:lnTo>
                  <a:pt x="2671572" y="1523"/>
                </a:lnTo>
                <a:lnTo>
                  <a:pt x="2668524" y="22860"/>
                </a:lnTo>
                <a:lnTo>
                  <a:pt x="2674757" y="27826"/>
                </a:lnTo>
                <a:lnTo>
                  <a:pt x="1383791" y="621792"/>
                </a:lnTo>
                <a:close/>
              </a:path>
              <a:path w="8217407" h="982980">
                <a:moveTo>
                  <a:pt x="1377695" y="597408"/>
                </a:moveTo>
                <a:lnTo>
                  <a:pt x="1373124" y="598932"/>
                </a:lnTo>
                <a:lnTo>
                  <a:pt x="1376436" y="597408"/>
                </a:lnTo>
                <a:lnTo>
                  <a:pt x="1377695" y="597408"/>
                </a:lnTo>
                <a:close/>
              </a:path>
              <a:path w="8217407" h="982980">
                <a:moveTo>
                  <a:pt x="3425951" y="597408"/>
                </a:moveTo>
                <a:lnTo>
                  <a:pt x="3422903" y="623316"/>
                </a:lnTo>
                <a:lnTo>
                  <a:pt x="3419856" y="621792"/>
                </a:lnTo>
                <a:lnTo>
                  <a:pt x="3418332" y="620268"/>
                </a:lnTo>
                <a:lnTo>
                  <a:pt x="2674757" y="27826"/>
                </a:lnTo>
                <a:lnTo>
                  <a:pt x="2668524" y="22860"/>
                </a:lnTo>
                <a:lnTo>
                  <a:pt x="2671572" y="1523"/>
                </a:lnTo>
                <a:lnTo>
                  <a:pt x="2676143" y="0"/>
                </a:lnTo>
                <a:lnTo>
                  <a:pt x="2680716" y="0"/>
                </a:lnTo>
                <a:lnTo>
                  <a:pt x="2683764" y="3048"/>
                </a:lnTo>
                <a:lnTo>
                  <a:pt x="2682240" y="24384"/>
                </a:lnTo>
                <a:lnTo>
                  <a:pt x="2683764" y="3048"/>
                </a:lnTo>
                <a:lnTo>
                  <a:pt x="3429746" y="597408"/>
                </a:lnTo>
                <a:lnTo>
                  <a:pt x="8203692" y="597408"/>
                </a:lnTo>
                <a:lnTo>
                  <a:pt x="3433572" y="600456"/>
                </a:lnTo>
                <a:lnTo>
                  <a:pt x="3425951" y="623316"/>
                </a:lnTo>
                <a:lnTo>
                  <a:pt x="3422903" y="623316"/>
                </a:lnTo>
                <a:lnTo>
                  <a:pt x="3425951" y="597408"/>
                </a:lnTo>
                <a:close/>
              </a:path>
              <a:path w="8217407" h="982980">
                <a:moveTo>
                  <a:pt x="8203692" y="623316"/>
                </a:moveTo>
                <a:lnTo>
                  <a:pt x="8203692" y="957072"/>
                </a:lnTo>
                <a:lnTo>
                  <a:pt x="8191500" y="970787"/>
                </a:lnTo>
                <a:lnTo>
                  <a:pt x="8191500" y="609600"/>
                </a:lnTo>
                <a:lnTo>
                  <a:pt x="8203692" y="623316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4" name="object 44"/>
          <p:cNvSpPr/>
          <p:nvPr/>
        </p:nvSpPr>
        <p:spPr>
          <a:xfrm>
            <a:off x="4790678" y="4460001"/>
            <a:ext cx="5273296" cy="897523"/>
          </a:xfrm>
          <a:custGeom>
            <a:avLst/>
            <a:gdLst/>
            <a:ahLst/>
            <a:cxnLst/>
            <a:rect l="l" t="t" r="r" b="b"/>
            <a:pathLst>
              <a:path w="5820156" h="990600">
                <a:moveTo>
                  <a:pt x="1408176" y="990600"/>
                </a:moveTo>
                <a:lnTo>
                  <a:pt x="524256" y="990600"/>
                </a:lnTo>
                <a:lnTo>
                  <a:pt x="524256" y="413004"/>
                </a:lnTo>
                <a:lnTo>
                  <a:pt x="0" y="222504"/>
                </a:lnTo>
                <a:lnTo>
                  <a:pt x="524256" y="166116"/>
                </a:lnTo>
                <a:lnTo>
                  <a:pt x="524256" y="0"/>
                </a:lnTo>
                <a:lnTo>
                  <a:pt x="5820156" y="0"/>
                </a:lnTo>
                <a:lnTo>
                  <a:pt x="5820156" y="990600"/>
                </a:lnTo>
                <a:lnTo>
                  <a:pt x="1408176" y="990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5" name="object 45"/>
          <p:cNvSpPr/>
          <p:nvPr/>
        </p:nvSpPr>
        <p:spPr>
          <a:xfrm>
            <a:off x="4778250" y="4448954"/>
            <a:ext cx="5292627" cy="920997"/>
          </a:xfrm>
          <a:custGeom>
            <a:avLst/>
            <a:gdLst/>
            <a:ahLst/>
            <a:cxnLst/>
            <a:rect l="l" t="t" r="r" b="b"/>
            <a:pathLst>
              <a:path w="5841492" h="1016508">
                <a:moveTo>
                  <a:pt x="537972" y="0"/>
                </a:moveTo>
                <a:lnTo>
                  <a:pt x="551688" y="12191"/>
                </a:lnTo>
                <a:lnTo>
                  <a:pt x="537972" y="25907"/>
                </a:lnTo>
                <a:lnTo>
                  <a:pt x="537972" y="0"/>
                </a:lnTo>
                <a:close/>
              </a:path>
              <a:path w="5841492" h="1016508">
                <a:moveTo>
                  <a:pt x="2744724" y="1016508"/>
                </a:moveTo>
                <a:lnTo>
                  <a:pt x="5821680" y="1002791"/>
                </a:lnTo>
                <a:lnTo>
                  <a:pt x="5833872" y="1016508"/>
                </a:lnTo>
                <a:lnTo>
                  <a:pt x="2744724" y="1016508"/>
                </a:lnTo>
                <a:close/>
              </a:path>
              <a:path w="5841492" h="1016508">
                <a:moveTo>
                  <a:pt x="542544" y="413004"/>
                </a:moveTo>
                <a:lnTo>
                  <a:pt x="525780" y="425196"/>
                </a:lnTo>
                <a:lnTo>
                  <a:pt x="69370" y="241065"/>
                </a:lnTo>
                <a:lnTo>
                  <a:pt x="542544" y="413004"/>
                </a:lnTo>
                <a:close/>
              </a:path>
              <a:path w="5841492" h="1016508">
                <a:moveTo>
                  <a:pt x="9143" y="246887"/>
                </a:moveTo>
                <a:lnTo>
                  <a:pt x="15240" y="246887"/>
                </a:lnTo>
                <a:lnTo>
                  <a:pt x="525780" y="434074"/>
                </a:lnTo>
                <a:lnTo>
                  <a:pt x="9143" y="246887"/>
                </a:lnTo>
                <a:close/>
              </a:path>
              <a:path w="5841492" h="1016508">
                <a:moveTo>
                  <a:pt x="5821680" y="425196"/>
                </a:moveTo>
                <a:lnTo>
                  <a:pt x="5821680" y="25908"/>
                </a:lnTo>
                <a:lnTo>
                  <a:pt x="551688" y="25907"/>
                </a:lnTo>
                <a:lnTo>
                  <a:pt x="537972" y="166115"/>
                </a:lnTo>
                <a:lnTo>
                  <a:pt x="531876" y="0"/>
                </a:lnTo>
                <a:lnTo>
                  <a:pt x="537972" y="0"/>
                </a:lnTo>
                <a:lnTo>
                  <a:pt x="537972" y="25907"/>
                </a:lnTo>
                <a:lnTo>
                  <a:pt x="551688" y="12191"/>
                </a:lnTo>
                <a:lnTo>
                  <a:pt x="537972" y="0"/>
                </a:lnTo>
                <a:lnTo>
                  <a:pt x="5833872" y="0"/>
                </a:lnTo>
                <a:lnTo>
                  <a:pt x="5821680" y="12191"/>
                </a:lnTo>
                <a:lnTo>
                  <a:pt x="5833872" y="25907"/>
                </a:lnTo>
                <a:lnTo>
                  <a:pt x="5821680" y="425196"/>
                </a:lnTo>
                <a:close/>
              </a:path>
              <a:path w="5841492" h="1016508">
                <a:moveTo>
                  <a:pt x="5833872" y="25907"/>
                </a:moveTo>
                <a:lnTo>
                  <a:pt x="5821680" y="12191"/>
                </a:lnTo>
                <a:lnTo>
                  <a:pt x="5833872" y="0"/>
                </a:lnTo>
                <a:lnTo>
                  <a:pt x="5841492" y="0"/>
                </a:lnTo>
                <a:lnTo>
                  <a:pt x="5833872" y="990600"/>
                </a:lnTo>
                <a:lnTo>
                  <a:pt x="5821680" y="990600"/>
                </a:lnTo>
                <a:lnTo>
                  <a:pt x="5821680" y="425196"/>
                </a:lnTo>
                <a:lnTo>
                  <a:pt x="5833872" y="25907"/>
                </a:lnTo>
                <a:close/>
              </a:path>
              <a:path w="5841492" h="1016508">
                <a:moveTo>
                  <a:pt x="537972" y="1016508"/>
                </a:moveTo>
                <a:lnTo>
                  <a:pt x="531876" y="1016508"/>
                </a:lnTo>
                <a:lnTo>
                  <a:pt x="525780" y="1010412"/>
                </a:lnTo>
                <a:lnTo>
                  <a:pt x="525780" y="434074"/>
                </a:lnTo>
                <a:lnTo>
                  <a:pt x="534924" y="437387"/>
                </a:lnTo>
                <a:lnTo>
                  <a:pt x="537972" y="990600"/>
                </a:lnTo>
                <a:lnTo>
                  <a:pt x="551688" y="1002791"/>
                </a:lnTo>
                <a:lnTo>
                  <a:pt x="1421892" y="1016508"/>
                </a:lnTo>
                <a:lnTo>
                  <a:pt x="537972" y="1016508"/>
                </a:lnTo>
                <a:close/>
              </a:path>
              <a:path w="5841492" h="1016508">
                <a:moveTo>
                  <a:pt x="5847587" y="1010412"/>
                </a:moveTo>
                <a:lnTo>
                  <a:pt x="5841492" y="1016508"/>
                </a:lnTo>
                <a:lnTo>
                  <a:pt x="5833872" y="1016508"/>
                </a:lnTo>
                <a:lnTo>
                  <a:pt x="5821680" y="1002791"/>
                </a:lnTo>
                <a:lnTo>
                  <a:pt x="2744724" y="1016508"/>
                </a:lnTo>
                <a:lnTo>
                  <a:pt x="1421892" y="1016508"/>
                </a:lnTo>
                <a:lnTo>
                  <a:pt x="551688" y="1002791"/>
                </a:lnTo>
                <a:lnTo>
                  <a:pt x="537972" y="990600"/>
                </a:lnTo>
                <a:lnTo>
                  <a:pt x="534924" y="437387"/>
                </a:lnTo>
                <a:lnTo>
                  <a:pt x="525780" y="434074"/>
                </a:lnTo>
                <a:lnTo>
                  <a:pt x="15240" y="246887"/>
                </a:lnTo>
                <a:lnTo>
                  <a:pt x="9143" y="246887"/>
                </a:lnTo>
                <a:lnTo>
                  <a:pt x="3048" y="245363"/>
                </a:lnTo>
                <a:lnTo>
                  <a:pt x="0" y="239267"/>
                </a:lnTo>
                <a:lnTo>
                  <a:pt x="1524" y="233172"/>
                </a:lnTo>
                <a:lnTo>
                  <a:pt x="1524" y="227075"/>
                </a:lnTo>
                <a:lnTo>
                  <a:pt x="6096" y="222503"/>
                </a:lnTo>
                <a:lnTo>
                  <a:pt x="18288" y="222503"/>
                </a:lnTo>
                <a:lnTo>
                  <a:pt x="525780" y="167423"/>
                </a:lnTo>
                <a:lnTo>
                  <a:pt x="525780" y="6095"/>
                </a:lnTo>
                <a:lnTo>
                  <a:pt x="531876" y="0"/>
                </a:lnTo>
                <a:lnTo>
                  <a:pt x="537972" y="166115"/>
                </a:lnTo>
                <a:lnTo>
                  <a:pt x="551688" y="25907"/>
                </a:lnTo>
                <a:lnTo>
                  <a:pt x="551688" y="184403"/>
                </a:lnTo>
                <a:lnTo>
                  <a:pt x="547116" y="190499"/>
                </a:lnTo>
                <a:lnTo>
                  <a:pt x="539496" y="190499"/>
                </a:lnTo>
                <a:lnTo>
                  <a:pt x="525780" y="178308"/>
                </a:lnTo>
                <a:lnTo>
                  <a:pt x="69370" y="241065"/>
                </a:lnTo>
                <a:lnTo>
                  <a:pt x="525780" y="425196"/>
                </a:lnTo>
                <a:lnTo>
                  <a:pt x="542544" y="413004"/>
                </a:lnTo>
                <a:lnTo>
                  <a:pt x="548640" y="416052"/>
                </a:lnTo>
                <a:lnTo>
                  <a:pt x="551688" y="420624"/>
                </a:lnTo>
                <a:lnTo>
                  <a:pt x="551688" y="990600"/>
                </a:lnTo>
                <a:lnTo>
                  <a:pt x="5833872" y="990600"/>
                </a:lnTo>
                <a:lnTo>
                  <a:pt x="5841492" y="0"/>
                </a:lnTo>
                <a:lnTo>
                  <a:pt x="5847587" y="6095"/>
                </a:lnTo>
                <a:lnTo>
                  <a:pt x="5847587" y="1010412"/>
                </a:lnTo>
                <a:close/>
              </a:path>
              <a:path w="5841492" h="1016508">
                <a:moveTo>
                  <a:pt x="18288" y="222503"/>
                </a:moveTo>
                <a:lnTo>
                  <a:pt x="12192" y="222503"/>
                </a:lnTo>
                <a:lnTo>
                  <a:pt x="525780" y="167423"/>
                </a:lnTo>
                <a:lnTo>
                  <a:pt x="18288" y="222503"/>
                </a:lnTo>
                <a:close/>
              </a:path>
              <a:path w="5841492" h="1016508">
                <a:moveTo>
                  <a:pt x="69370" y="241065"/>
                </a:moveTo>
                <a:lnTo>
                  <a:pt x="525780" y="178308"/>
                </a:lnTo>
                <a:lnTo>
                  <a:pt x="539496" y="190499"/>
                </a:lnTo>
                <a:lnTo>
                  <a:pt x="69370" y="241065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6" name="object 46"/>
          <p:cNvSpPr/>
          <p:nvPr/>
        </p:nvSpPr>
        <p:spPr>
          <a:xfrm>
            <a:off x="4897000" y="3079195"/>
            <a:ext cx="5166974" cy="1346285"/>
          </a:xfrm>
          <a:custGeom>
            <a:avLst/>
            <a:gdLst/>
            <a:ahLst/>
            <a:cxnLst/>
            <a:rect l="l" t="t" r="r" b="b"/>
            <a:pathLst>
              <a:path w="5702808" h="1485900">
                <a:moveTo>
                  <a:pt x="2613659" y="1295400"/>
                </a:moveTo>
                <a:lnTo>
                  <a:pt x="5702808" y="1295400"/>
                </a:lnTo>
                <a:lnTo>
                  <a:pt x="5702808" y="381000"/>
                </a:lnTo>
                <a:lnTo>
                  <a:pt x="406908" y="381000"/>
                </a:lnTo>
                <a:lnTo>
                  <a:pt x="406908" y="1295400"/>
                </a:lnTo>
                <a:lnTo>
                  <a:pt x="1290828" y="1295400"/>
                </a:lnTo>
                <a:lnTo>
                  <a:pt x="0" y="1485900"/>
                </a:lnTo>
                <a:lnTo>
                  <a:pt x="2613659" y="129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7" name="object 47"/>
          <p:cNvSpPr/>
          <p:nvPr/>
        </p:nvSpPr>
        <p:spPr>
          <a:xfrm>
            <a:off x="4884573" y="3068149"/>
            <a:ext cx="5191827" cy="1368377"/>
          </a:xfrm>
          <a:custGeom>
            <a:avLst/>
            <a:gdLst/>
            <a:ahLst/>
            <a:cxnLst/>
            <a:rect l="l" t="t" r="r" b="b"/>
            <a:pathLst>
              <a:path w="5730239" h="1510283">
                <a:moveTo>
                  <a:pt x="5730239" y="1315212"/>
                </a:moveTo>
                <a:lnTo>
                  <a:pt x="5730239" y="393191"/>
                </a:lnTo>
                <a:lnTo>
                  <a:pt x="5716524" y="393191"/>
                </a:lnTo>
                <a:lnTo>
                  <a:pt x="5716524" y="1295400"/>
                </a:lnTo>
                <a:lnTo>
                  <a:pt x="5704332" y="1307591"/>
                </a:lnTo>
                <a:lnTo>
                  <a:pt x="5704332" y="1295400"/>
                </a:lnTo>
                <a:lnTo>
                  <a:pt x="2627376" y="1295400"/>
                </a:lnTo>
                <a:lnTo>
                  <a:pt x="2627376" y="1321308"/>
                </a:lnTo>
                <a:lnTo>
                  <a:pt x="5724144" y="1321308"/>
                </a:lnTo>
                <a:lnTo>
                  <a:pt x="5730239" y="1315212"/>
                </a:lnTo>
                <a:close/>
              </a:path>
              <a:path w="5730239" h="1510283">
                <a:moveTo>
                  <a:pt x="16727" y="1510066"/>
                </a:moveTo>
                <a:lnTo>
                  <a:pt x="2627376" y="1321308"/>
                </a:lnTo>
                <a:lnTo>
                  <a:pt x="2627376" y="1295400"/>
                </a:lnTo>
                <a:lnTo>
                  <a:pt x="367667" y="1458688"/>
                </a:lnTo>
                <a:lnTo>
                  <a:pt x="1306067" y="1321308"/>
                </a:lnTo>
                <a:lnTo>
                  <a:pt x="1312163" y="1319783"/>
                </a:lnTo>
                <a:lnTo>
                  <a:pt x="1316736" y="1313687"/>
                </a:lnTo>
                <a:lnTo>
                  <a:pt x="1316736" y="1307591"/>
                </a:lnTo>
                <a:lnTo>
                  <a:pt x="1316736" y="1301496"/>
                </a:lnTo>
                <a:lnTo>
                  <a:pt x="1310640" y="1295400"/>
                </a:lnTo>
                <a:lnTo>
                  <a:pt x="1304544" y="1321308"/>
                </a:lnTo>
                <a:lnTo>
                  <a:pt x="1301496" y="1295400"/>
                </a:lnTo>
                <a:lnTo>
                  <a:pt x="434340" y="1295400"/>
                </a:lnTo>
                <a:lnTo>
                  <a:pt x="434340" y="393191"/>
                </a:lnTo>
                <a:lnTo>
                  <a:pt x="420624" y="393191"/>
                </a:lnTo>
                <a:lnTo>
                  <a:pt x="420624" y="1295400"/>
                </a:lnTo>
                <a:lnTo>
                  <a:pt x="434340" y="1307591"/>
                </a:lnTo>
                <a:lnTo>
                  <a:pt x="1126150" y="1321308"/>
                </a:lnTo>
                <a:lnTo>
                  <a:pt x="32379" y="1482917"/>
                </a:lnTo>
                <a:lnTo>
                  <a:pt x="12192" y="1484375"/>
                </a:lnTo>
                <a:lnTo>
                  <a:pt x="12368" y="1485873"/>
                </a:lnTo>
                <a:lnTo>
                  <a:pt x="4571" y="1485900"/>
                </a:lnTo>
                <a:lnTo>
                  <a:pt x="0" y="1491996"/>
                </a:lnTo>
                <a:lnTo>
                  <a:pt x="0" y="1499616"/>
                </a:lnTo>
                <a:lnTo>
                  <a:pt x="1523" y="1505712"/>
                </a:lnTo>
                <a:lnTo>
                  <a:pt x="7619" y="1510283"/>
                </a:lnTo>
                <a:lnTo>
                  <a:pt x="13716" y="1510283"/>
                </a:lnTo>
                <a:lnTo>
                  <a:pt x="15227" y="1510174"/>
                </a:lnTo>
                <a:lnTo>
                  <a:pt x="16727" y="1510066"/>
                </a:lnTo>
                <a:close/>
              </a:path>
              <a:path w="5730239" h="1510283">
                <a:moveTo>
                  <a:pt x="434340" y="1307591"/>
                </a:moveTo>
                <a:lnTo>
                  <a:pt x="420624" y="1295400"/>
                </a:lnTo>
                <a:lnTo>
                  <a:pt x="420624" y="393191"/>
                </a:lnTo>
                <a:lnTo>
                  <a:pt x="408432" y="393191"/>
                </a:lnTo>
                <a:lnTo>
                  <a:pt x="408432" y="1315212"/>
                </a:lnTo>
                <a:lnTo>
                  <a:pt x="414528" y="1321308"/>
                </a:lnTo>
                <a:lnTo>
                  <a:pt x="420624" y="1321308"/>
                </a:lnTo>
                <a:lnTo>
                  <a:pt x="1126150" y="1321308"/>
                </a:lnTo>
                <a:lnTo>
                  <a:pt x="434340" y="1307591"/>
                </a:lnTo>
                <a:close/>
              </a:path>
              <a:path w="5730239" h="1510283">
                <a:moveTo>
                  <a:pt x="1310640" y="1295400"/>
                </a:moveTo>
                <a:lnTo>
                  <a:pt x="1301496" y="1295400"/>
                </a:lnTo>
                <a:lnTo>
                  <a:pt x="1304544" y="1321308"/>
                </a:lnTo>
                <a:lnTo>
                  <a:pt x="1310640" y="1295400"/>
                </a:lnTo>
                <a:close/>
              </a:path>
              <a:path w="5730239" h="1510283">
                <a:moveTo>
                  <a:pt x="5716524" y="1295400"/>
                </a:moveTo>
                <a:lnTo>
                  <a:pt x="5716524" y="393191"/>
                </a:lnTo>
                <a:lnTo>
                  <a:pt x="5704332" y="393191"/>
                </a:lnTo>
                <a:lnTo>
                  <a:pt x="5704332" y="1307591"/>
                </a:lnTo>
                <a:lnTo>
                  <a:pt x="5716524" y="129540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8" name="object 48"/>
          <p:cNvSpPr/>
          <p:nvPr/>
        </p:nvSpPr>
        <p:spPr>
          <a:xfrm>
            <a:off x="2296944" y="1491270"/>
            <a:ext cx="5661302" cy="2453691"/>
          </a:xfrm>
          <a:custGeom>
            <a:avLst/>
            <a:gdLst/>
            <a:ahLst/>
            <a:cxnLst/>
            <a:rect l="l" t="t" r="r" b="b"/>
            <a:pathLst>
              <a:path w="6248400" h="2708148">
                <a:moveTo>
                  <a:pt x="2500461" y="2133600"/>
                </a:moveTo>
                <a:lnTo>
                  <a:pt x="1771610" y="2133600"/>
                </a:lnTo>
                <a:lnTo>
                  <a:pt x="2409444" y="2708148"/>
                </a:lnTo>
                <a:lnTo>
                  <a:pt x="2500461" y="21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9" name="object 49"/>
          <p:cNvSpPr/>
          <p:nvPr/>
        </p:nvSpPr>
        <p:spPr>
          <a:xfrm>
            <a:off x="2285897" y="1480223"/>
            <a:ext cx="5684775" cy="2477165"/>
          </a:xfrm>
          <a:custGeom>
            <a:avLst/>
            <a:gdLst/>
            <a:ahLst/>
            <a:cxnLst/>
            <a:rect l="l" t="t" r="r" b="b"/>
            <a:pathLst>
              <a:path w="6274307" h="2734056">
                <a:moveTo>
                  <a:pt x="1767241" y="2145791"/>
                </a:moveTo>
                <a:lnTo>
                  <a:pt x="1765308" y="2145791"/>
                </a:lnTo>
                <a:lnTo>
                  <a:pt x="2414016" y="2729483"/>
                </a:lnTo>
                <a:lnTo>
                  <a:pt x="1767241" y="2145791"/>
                </a:lnTo>
                <a:close/>
              </a:path>
              <a:path w="6274307" h="2734056">
                <a:moveTo>
                  <a:pt x="2433828" y="2726435"/>
                </a:moveTo>
                <a:lnTo>
                  <a:pt x="2433828" y="2721864"/>
                </a:lnTo>
                <a:lnTo>
                  <a:pt x="2525086" y="2145791"/>
                </a:lnTo>
                <a:lnTo>
                  <a:pt x="2500220" y="2145791"/>
                </a:lnTo>
                <a:lnTo>
                  <a:pt x="2413162" y="2695344"/>
                </a:lnTo>
                <a:lnTo>
                  <a:pt x="1802397" y="2145791"/>
                </a:lnTo>
                <a:lnTo>
                  <a:pt x="1767241" y="2145791"/>
                </a:lnTo>
                <a:lnTo>
                  <a:pt x="2414016" y="2729483"/>
                </a:lnTo>
                <a:lnTo>
                  <a:pt x="2409444" y="2718816"/>
                </a:lnTo>
                <a:lnTo>
                  <a:pt x="2430779" y="2711195"/>
                </a:lnTo>
                <a:lnTo>
                  <a:pt x="2430779" y="2731008"/>
                </a:lnTo>
                <a:lnTo>
                  <a:pt x="2433828" y="2726435"/>
                </a:lnTo>
                <a:close/>
              </a:path>
              <a:path w="6274307" h="2734056">
                <a:moveTo>
                  <a:pt x="2426208" y="2732532"/>
                </a:moveTo>
                <a:lnTo>
                  <a:pt x="2430779" y="2731008"/>
                </a:lnTo>
                <a:lnTo>
                  <a:pt x="2430779" y="2711195"/>
                </a:lnTo>
                <a:lnTo>
                  <a:pt x="2409444" y="2718816"/>
                </a:lnTo>
                <a:lnTo>
                  <a:pt x="2414016" y="2729483"/>
                </a:lnTo>
                <a:lnTo>
                  <a:pt x="2417063" y="2732532"/>
                </a:lnTo>
                <a:lnTo>
                  <a:pt x="2421636" y="2734056"/>
                </a:lnTo>
                <a:lnTo>
                  <a:pt x="2426208" y="2732532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3" name="object 33"/>
          <p:cNvSpPr txBox="1"/>
          <p:nvPr/>
        </p:nvSpPr>
        <p:spPr>
          <a:xfrm>
            <a:off x="2195709" y="553382"/>
            <a:ext cx="7556986" cy="482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787"/>
              </a:lnSpc>
              <a:spcBef>
                <a:spcPts val="189"/>
              </a:spcBef>
            </a:pPr>
            <a:r>
              <a:rPr sz="3624" spc="4" dirty="0">
                <a:latin typeface="Times New Roman"/>
                <a:cs typeface="Times New Roman"/>
              </a:rPr>
              <a:t>S</a:t>
            </a:r>
            <a:r>
              <a:rPr sz="3624" spc="8" dirty="0">
                <a:latin typeface="Times New Roman"/>
                <a:cs typeface="Times New Roman"/>
              </a:rPr>
              <a:t>o</a:t>
            </a:r>
            <a:r>
              <a:rPr sz="3624" spc="-17" dirty="0">
                <a:latin typeface="Times New Roman"/>
                <a:cs typeface="Times New Roman"/>
              </a:rPr>
              <a:t>f</a:t>
            </a:r>
            <a:r>
              <a:rPr sz="3624" spc="23" dirty="0">
                <a:latin typeface="Times New Roman"/>
                <a:cs typeface="Times New Roman"/>
              </a:rPr>
              <a:t>t</a:t>
            </a:r>
            <a:r>
              <a:rPr sz="3624" spc="-49" dirty="0">
                <a:latin typeface="Times New Roman"/>
                <a:cs typeface="Times New Roman"/>
              </a:rPr>
              <a:t>w</a:t>
            </a:r>
            <a:r>
              <a:rPr sz="3624" spc="4" dirty="0">
                <a:latin typeface="Times New Roman"/>
                <a:cs typeface="Times New Roman"/>
              </a:rPr>
              <a:t>a</a:t>
            </a:r>
            <a:r>
              <a:rPr sz="3624" spc="-26" dirty="0">
                <a:latin typeface="Times New Roman"/>
                <a:cs typeface="Times New Roman"/>
              </a:rPr>
              <a:t>r</a:t>
            </a:r>
            <a:r>
              <a:rPr sz="3624" dirty="0">
                <a:latin typeface="Times New Roman"/>
                <a:cs typeface="Times New Roman"/>
              </a:rPr>
              <a:t>e</a:t>
            </a:r>
            <a:r>
              <a:rPr sz="3624" spc="-99" dirty="0">
                <a:latin typeface="Times New Roman"/>
                <a:cs typeface="Times New Roman"/>
              </a:rPr>
              <a:t> </a:t>
            </a:r>
            <a:r>
              <a:rPr sz="3624" spc="8" dirty="0">
                <a:latin typeface="Times New Roman"/>
                <a:cs typeface="Times New Roman"/>
              </a:rPr>
              <a:t>E</a:t>
            </a:r>
            <a:r>
              <a:rPr sz="3624" spc="17" dirty="0">
                <a:latin typeface="Times New Roman"/>
                <a:cs typeface="Times New Roman"/>
              </a:rPr>
              <a:t>n</a:t>
            </a:r>
            <a:r>
              <a:rPr sz="3624" dirty="0">
                <a:latin typeface="Times New Roman"/>
                <a:cs typeface="Times New Roman"/>
              </a:rPr>
              <a:t>g</a:t>
            </a:r>
            <a:r>
              <a:rPr sz="3624" spc="4" dirty="0">
                <a:latin typeface="Times New Roman"/>
                <a:cs typeface="Times New Roman"/>
              </a:rPr>
              <a:t>i</a:t>
            </a:r>
            <a:r>
              <a:rPr sz="3624" spc="-17" dirty="0">
                <a:latin typeface="Times New Roman"/>
                <a:cs typeface="Times New Roman"/>
              </a:rPr>
              <a:t>n</a:t>
            </a:r>
            <a:r>
              <a:rPr sz="3624" spc="8" dirty="0">
                <a:latin typeface="Times New Roman"/>
                <a:cs typeface="Times New Roman"/>
              </a:rPr>
              <a:t>eer</a:t>
            </a:r>
            <a:r>
              <a:rPr sz="3624" spc="-31" dirty="0">
                <a:latin typeface="Times New Roman"/>
                <a:cs typeface="Times New Roman"/>
              </a:rPr>
              <a:t>i</a:t>
            </a:r>
            <a:r>
              <a:rPr sz="3624" spc="17" dirty="0">
                <a:latin typeface="Times New Roman"/>
                <a:cs typeface="Times New Roman"/>
              </a:rPr>
              <a:t>n</a:t>
            </a:r>
            <a:r>
              <a:rPr sz="3624" dirty="0">
                <a:latin typeface="Times New Roman"/>
                <a:cs typeface="Times New Roman"/>
              </a:rPr>
              <a:t>g</a:t>
            </a:r>
            <a:r>
              <a:rPr sz="3624" spc="-72" dirty="0">
                <a:latin typeface="Times New Roman"/>
                <a:cs typeface="Times New Roman"/>
              </a:rPr>
              <a:t> </a:t>
            </a:r>
            <a:r>
              <a:rPr sz="3624" dirty="0">
                <a:latin typeface="Times New Roman"/>
                <a:cs typeface="Times New Roman"/>
              </a:rPr>
              <a:t>L</a:t>
            </a:r>
            <a:r>
              <a:rPr sz="3624" spc="-68" dirty="0">
                <a:latin typeface="Times New Roman"/>
                <a:cs typeface="Times New Roman"/>
              </a:rPr>
              <a:t>a</a:t>
            </a:r>
            <a:r>
              <a:rPr sz="3624" spc="-45" dirty="0">
                <a:latin typeface="Times New Roman"/>
                <a:cs typeface="Times New Roman"/>
              </a:rPr>
              <a:t>y</a:t>
            </a:r>
            <a:r>
              <a:rPr sz="3624" spc="8" dirty="0">
                <a:latin typeface="Times New Roman"/>
                <a:cs typeface="Times New Roman"/>
              </a:rPr>
              <a:t>e</a:t>
            </a:r>
            <a:r>
              <a:rPr sz="3624" spc="-26" dirty="0">
                <a:latin typeface="Times New Roman"/>
                <a:cs typeface="Times New Roman"/>
              </a:rPr>
              <a:t>re</a:t>
            </a:r>
            <a:r>
              <a:rPr sz="3624" dirty="0">
                <a:latin typeface="Times New Roman"/>
                <a:cs typeface="Times New Roman"/>
              </a:rPr>
              <a:t>d</a:t>
            </a:r>
            <a:r>
              <a:rPr sz="3624" spc="-91" dirty="0">
                <a:latin typeface="Times New Roman"/>
                <a:cs typeface="Times New Roman"/>
              </a:rPr>
              <a:t> </a:t>
            </a:r>
            <a:r>
              <a:rPr sz="3624" spc="8" dirty="0">
                <a:latin typeface="Times New Roman"/>
                <a:cs typeface="Times New Roman"/>
              </a:rPr>
              <a:t>A</a:t>
            </a:r>
            <a:r>
              <a:rPr sz="3624" spc="17" dirty="0">
                <a:latin typeface="Times New Roman"/>
                <a:cs typeface="Times New Roman"/>
              </a:rPr>
              <a:t>p</a:t>
            </a:r>
            <a:r>
              <a:rPr sz="3624" spc="-17" dirty="0">
                <a:latin typeface="Times New Roman"/>
                <a:cs typeface="Times New Roman"/>
              </a:rPr>
              <a:t>p</a:t>
            </a:r>
            <a:r>
              <a:rPr sz="3624" spc="-26" dirty="0">
                <a:latin typeface="Times New Roman"/>
                <a:cs typeface="Times New Roman"/>
              </a:rPr>
              <a:t>ro</a:t>
            </a:r>
            <a:r>
              <a:rPr sz="3624" spc="40" dirty="0">
                <a:latin typeface="Times New Roman"/>
                <a:cs typeface="Times New Roman"/>
              </a:rPr>
              <a:t>a</a:t>
            </a:r>
            <a:r>
              <a:rPr sz="3624" spc="-8" dirty="0">
                <a:latin typeface="Times New Roman"/>
                <a:cs typeface="Times New Roman"/>
              </a:rPr>
              <a:t>c</a:t>
            </a:r>
            <a:r>
              <a:rPr sz="3624" dirty="0">
                <a:latin typeface="Times New Roman"/>
                <a:cs typeface="Times New Roman"/>
              </a:rPr>
              <a:t>h</a:t>
            </a:r>
            <a:endParaRPr sz="3624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68306" y="1553327"/>
            <a:ext cx="5548360" cy="4787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1209">
              <a:lnSpc>
                <a:spcPts val="1757"/>
              </a:lnSpc>
              <a:spcBef>
                <a:spcPts val="88"/>
              </a:spcBef>
            </a:pPr>
            <a:r>
              <a:rPr sz="1631" dirty="0">
                <a:latin typeface="Times New Roman"/>
                <a:cs typeface="Times New Roman"/>
              </a:rPr>
              <a:t>S</a:t>
            </a:r>
            <a:r>
              <a:rPr sz="1631" spc="4" dirty="0">
                <a:latin typeface="Times New Roman"/>
                <a:cs typeface="Times New Roman"/>
              </a:rPr>
              <a:t>o</a:t>
            </a:r>
            <a:r>
              <a:rPr sz="1631" spc="-8" dirty="0">
                <a:latin typeface="Times New Roman"/>
                <a:cs typeface="Times New Roman"/>
              </a:rPr>
              <a:t>f</a:t>
            </a:r>
            <a:r>
              <a:rPr sz="1631" spc="8" dirty="0">
                <a:latin typeface="Times New Roman"/>
                <a:cs typeface="Times New Roman"/>
              </a:rPr>
              <a:t>t</a:t>
            </a:r>
            <a:r>
              <a:rPr sz="1631" spc="-23" dirty="0">
                <a:latin typeface="Times New Roman"/>
                <a:cs typeface="Times New Roman"/>
              </a:rPr>
              <a:t>w</a:t>
            </a:r>
            <a:r>
              <a:rPr sz="1631" dirty="0">
                <a:latin typeface="Times New Roman"/>
                <a:cs typeface="Times New Roman"/>
              </a:rPr>
              <a:t>a</a:t>
            </a:r>
            <a:r>
              <a:rPr sz="1631" spc="-26" dirty="0">
                <a:latin typeface="Times New Roman"/>
                <a:cs typeface="Times New Roman"/>
              </a:rPr>
              <a:t>r</a:t>
            </a:r>
            <a:r>
              <a:rPr sz="1631" dirty="0">
                <a:latin typeface="Times New Roman"/>
                <a:cs typeface="Times New Roman"/>
              </a:rPr>
              <a:t>e  </a:t>
            </a:r>
            <a:r>
              <a:rPr sz="1631" spc="-159" dirty="0">
                <a:latin typeface="Times New Roman"/>
                <a:cs typeface="Times New Roman"/>
              </a:rPr>
              <a:t> </a:t>
            </a:r>
            <a:r>
              <a:rPr sz="1631" spc="4" dirty="0">
                <a:latin typeface="Times New Roman"/>
                <a:cs typeface="Times New Roman"/>
              </a:rPr>
              <a:t>E</a:t>
            </a:r>
            <a:r>
              <a:rPr sz="1631" spc="8" dirty="0">
                <a:latin typeface="Times New Roman"/>
                <a:cs typeface="Times New Roman"/>
              </a:rPr>
              <a:t>n</a:t>
            </a:r>
            <a:r>
              <a:rPr sz="1631" dirty="0">
                <a:latin typeface="Times New Roman"/>
                <a:cs typeface="Times New Roman"/>
              </a:rPr>
              <a:t>gi</a:t>
            </a:r>
            <a:r>
              <a:rPr sz="1631" spc="8" dirty="0">
                <a:latin typeface="Times New Roman"/>
                <a:cs typeface="Times New Roman"/>
              </a:rPr>
              <a:t>n</a:t>
            </a:r>
            <a:r>
              <a:rPr sz="1631" spc="4" dirty="0">
                <a:latin typeface="Times New Roman"/>
                <a:cs typeface="Times New Roman"/>
              </a:rPr>
              <a:t>eer</a:t>
            </a:r>
            <a:r>
              <a:rPr sz="1631" spc="-13" dirty="0">
                <a:latin typeface="Times New Roman"/>
                <a:cs typeface="Times New Roman"/>
              </a:rPr>
              <a:t>i</a:t>
            </a:r>
            <a:r>
              <a:rPr sz="1631" spc="8" dirty="0">
                <a:latin typeface="Times New Roman"/>
                <a:cs typeface="Times New Roman"/>
              </a:rPr>
              <a:t>n</a:t>
            </a:r>
            <a:r>
              <a:rPr sz="1631" dirty="0">
                <a:latin typeface="Times New Roman"/>
                <a:cs typeface="Times New Roman"/>
              </a:rPr>
              <a:t>g  </a:t>
            </a:r>
            <a:r>
              <a:rPr sz="1631" spc="-144" dirty="0">
                <a:latin typeface="Times New Roman"/>
                <a:cs typeface="Times New Roman"/>
              </a:rPr>
              <a:t> </a:t>
            </a:r>
            <a:r>
              <a:rPr sz="1631" spc="-131" dirty="0">
                <a:latin typeface="Times New Roman"/>
                <a:cs typeface="Times New Roman"/>
              </a:rPr>
              <a:t>T</a:t>
            </a:r>
            <a:r>
              <a:rPr sz="1631" spc="-12" dirty="0">
                <a:latin typeface="Times New Roman"/>
                <a:cs typeface="Times New Roman"/>
              </a:rPr>
              <a:t>o</a:t>
            </a:r>
            <a:r>
              <a:rPr sz="1631" spc="4" dirty="0">
                <a:latin typeface="Times New Roman"/>
                <a:cs typeface="Times New Roman"/>
              </a:rPr>
              <a:t>o</a:t>
            </a:r>
            <a:r>
              <a:rPr sz="1631" dirty="0">
                <a:latin typeface="Times New Roman"/>
                <a:cs typeface="Times New Roman"/>
              </a:rPr>
              <a:t>ls </a:t>
            </a:r>
            <a:r>
              <a:rPr sz="1631" spc="303" dirty="0">
                <a:latin typeface="Times New Roman"/>
                <a:cs typeface="Times New Roman"/>
              </a:rPr>
              <a:t> </a:t>
            </a:r>
            <a:r>
              <a:rPr sz="1631" spc="-4" dirty="0">
                <a:latin typeface="Times New Roman"/>
                <a:cs typeface="Times New Roman"/>
              </a:rPr>
              <a:t>a</a:t>
            </a:r>
            <a:r>
              <a:rPr sz="1631" spc="8" dirty="0">
                <a:latin typeface="Times New Roman"/>
                <a:cs typeface="Times New Roman"/>
              </a:rPr>
              <a:t>l</a:t>
            </a:r>
            <a:r>
              <a:rPr sz="1631" spc="-8" dirty="0">
                <a:latin typeface="Times New Roman"/>
                <a:cs typeface="Times New Roman"/>
              </a:rPr>
              <a:t>l</a:t>
            </a:r>
            <a:r>
              <a:rPr sz="1631" spc="4" dirty="0">
                <a:latin typeface="Times New Roman"/>
                <a:cs typeface="Times New Roman"/>
              </a:rPr>
              <a:t>o</a:t>
            </a:r>
            <a:r>
              <a:rPr sz="1631" spc="-23" dirty="0">
                <a:latin typeface="Times New Roman"/>
                <a:cs typeface="Times New Roman"/>
              </a:rPr>
              <a:t>w</a:t>
            </a:r>
            <a:r>
              <a:rPr sz="1631" dirty="0">
                <a:latin typeface="Times New Roman"/>
                <a:cs typeface="Times New Roman"/>
              </a:rPr>
              <a:t>s </a:t>
            </a:r>
            <a:r>
              <a:rPr sz="1631" spc="339" dirty="0">
                <a:latin typeface="Times New Roman"/>
                <a:cs typeface="Times New Roman"/>
              </a:rPr>
              <a:t> </a:t>
            </a:r>
            <a:r>
              <a:rPr sz="1631" spc="-4" dirty="0">
                <a:latin typeface="Times New Roman"/>
                <a:cs typeface="Times New Roman"/>
              </a:rPr>
              <a:t>a</a:t>
            </a:r>
            <a:r>
              <a:rPr sz="1631" spc="-8" dirty="0">
                <a:latin typeface="Times New Roman"/>
                <a:cs typeface="Times New Roman"/>
              </a:rPr>
              <a:t>ut</a:t>
            </a:r>
            <a:r>
              <a:rPr sz="1631" spc="4" dirty="0">
                <a:latin typeface="Times New Roman"/>
                <a:cs typeface="Times New Roman"/>
              </a:rPr>
              <a:t>o</a:t>
            </a:r>
            <a:r>
              <a:rPr sz="1631" spc="-4" dirty="0">
                <a:latin typeface="Times New Roman"/>
                <a:cs typeface="Times New Roman"/>
              </a:rPr>
              <a:t>ma</a:t>
            </a:r>
            <a:r>
              <a:rPr sz="1631" spc="-8" dirty="0">
                <a:latin typeface="Times New Roman"/>
                <a:cs typeface="Times New Roman"/>
              </a:rPr>
              <a:t>ti</a:t>
            </a:r>
            <a:r>
              <a:rPr sz="1631" spc="4" dirty="0">
                <a:latin typeface="Times New Roman"/>
                <a:cs typeface="Times New Roman"/>
              </a:rPr>
              <a:t>o</a:t>
            </a:r>
            <a:r>
              <a:rPr sz="1631" dirty="0">
                <a:latin typeface="Times New Roman"/>
                <a:cs typeface="Times New Roman"/>
              </a:rPr>
              <a:t>n  </a:t>
            </a:r>
            <a:r>
              <a:rPr sz="1631" spc="-159" dirty="0">
                <a:latin typeface="Times New Roman"/>
                <a:cs typeface="Times New Roman"/>
              </a:rPr>
              <a:t> </a:t>
            </a:r>
            <a:r>
              <a:rPr sz="1631" spc="4" dirty="0">
                <a:latin typeface="Times New Roman"/>
                <a:cs typeface="Times New Roman"/>
              </a:rPr>
              <a:t>o</a:t>
            </a:r>
            <a:r>
              <a:rPr sz="1631" dirty="0">
                <a:latin typeface="Times New Roman"/>
                <a:cs typeface="Times New Roman"/>
              </a:rPr>
              <a:t>f </a:t>
            </a:r>
            <a:r>
              <a:rPr sz="1631" spc="273" dirty="0">
                <a:latin typeface="Times New Roman"/>
                <a:cs typeface="Times New Roman"/>
              </a:rPr>
              <a:t> </a:t>
            </a:r>
            <a:r>
              <a:rPr sz="1631" spc="-4" dirty="0">
                <a:latin typeface="Times New Roman"/>
                <a:cs typeface="Times New Roman"/>
              </a:rPr>
              <a:t>a</a:t>
            </a:r>
            <a:r>
              <a:rPr sz="1631" spc="4" dirty="0">
                <a:latin typeface="Times New Roman"/>
                <a:cs typeface="Times New Roman"/>
              </a:rPr>
              <a:t>ct</a:t>
            </a:r>
            <a:r>
              <a:rPr sz="1631" spc="-8" dirty="0">
                <a:latin typeface="Times New Roman"/>
                <a:cs typeface="Times New Roman"/>
              </a:rPr>
              <a:t>i</a:t>
            </a:r>
            <a:r>
              <a:rPr sz="1631" spc="13" dirty="0">
                <a:latin typeface="Times New Roman"/>
                <a:cs typeface="Times New Roman"/>
              </a:rPr>
              <a:t>v</a:t>
            </a:r>
            <a:r>
              <a:rPr sz="1631" spc="-8" dirty="0">
                <a:latin typeface="Times New Roman"/>
                <a:cs typeface="Times New Roman"/>
              </a:rPr>
              <a:t>iti</a:t>
            </a:r>
            <a:r>
              <a:rPr sz="1631" spc="-4" dirty="0">
                <a:latin typeface="Times New Roman"/>
                <a:cs typeface="Times New Roman"/>
              </a:rPr>
              <a:t>e</a:t>
            </a:r>
            <a:r>
              <a:rPr sz="1631" dirty="0">
                <a:latin typeface="Times New Roman"/>
                <a:cs typeface="Times New Roman"/>
              </a:rPr>
              <a:t>s</a:t>
            </a:r>
            <a:endParaRPr sz="1631">
              <a:latin typeface="Times New Roman"/>
              <a:cs typeface="Times New Roman"/>
            </a:endParaRPr>
          </a:p>
          <a:p>
            <a:pPr marL="11506">
              <a:lnSpc>
                <a:spcPct val="95825"/>
              </a:lnSpc>
            </a:pPr>
            <a:r>
              <a:rPr sz="1631" spc="-4" dirty="0">
                <a:latin typeface="Times New Roman"/>
                <a:cs typeface="Times New Roman"/>
              </a:rPr>
              <a:t>w</a:t>
            </a:r>
            <a:r>
              <a:rPr sz="1631" spc="8" dirty="0">
                <a:latin typeface="Times New Roman"/>
                <a:cs typeface="Times New Roman"/>
              </a:rPr>
              <a:t>h</a:t>
            </a:r>
            <a:r>
              <a:rPr sz="1631" dirty="0">
                <a:latin typeface="Times New Roman"/>
                <a:cs typeface="Times New Roman"/>
              </a:rPr>
              <a:t>i</a:t>
            </a:r>
            <a:r>
              <a:rPr sz="1631" spc="-4" dirty="0">
                <a:latin typeface="Times New Roman"/>
                <a:cs typeface="Times New Roman"/>
              </a:rPr>
              <a:t>c</a:t>
            </a:r>
            <a:r>
              <a:rPr sz="1631" dirty="0">
                <a:latin typeface="Times New Roman"/>
                <a:cs typeface="Times New Roman"/>
              </a:rPr>
              <a:t>h</a:t>
            </a:r>
            <a:r>
              <a:rPr sz="1631" spc="295" dirty="0">
                <a:latin typeface="Times New Roman"/>
                <a:cs typeface="Times New Roman"/>
              </a:rPr>
              <a:t> </a:t>
            </a:r>
            <a:r>
              <a:rPr sz="1631" spc="8" dirty="0">
                <a:latin typeface="Times New Roman"/>
                <a:cs typeface="Times New Roman"/>
              </a:rPr>
              <a:t>h</a:t>
            </a:r>
            <a:r>
              <a:rPr sz="1631" spc="4" dirty="0">
                <a:latin typeface="Times New Roman"/>
                <a:cs typeface="Times New Roman"/>
              </a:rPr>
              <a:t>e</a:t>
            </a:r>
            <a:r>
              <a:rPr sz="1631" dirty="0">
                <a:latin typeface="Times New Roman"/>
                <a:cs typeface="Times New Roman"/>
              </a:rPr>
              <a:t>l</a:t>
            </a:r>
            <a:r>
              <a:rPr sz="1631" spc="-8" dirty="0">
                <a:latin typeface="Times New Roman"/>
                <a:cs typeface="Times New Roman"/>
              </a:rPr>
              <a:t>p</a:t>
            </a:r>
            <a:r>
              <a:rPr sz="1631" dirty="0">
                <a:latin typeface="Times New Roman"/>
                <a:cs typeface="Times New Roman"/>
              </a:rPr>
              <a:t>s </a:t>
            </a:r>
            <a:r>
              <a:rPr sz="1631" spc="-130" dirty="0">
                <a:latin typeface="Times New Roman"/>
                <a:cs typeface="Times New Roman"/>
              </a:rPr>
              <a:t> </a:t>
            </a:r>
            <a:r>
              <a:rPr sz="1631" spc="-4" dirty="0">
                <a:latin typeface="Times New Roman"/>
                <a:cs typeface="Times New Roman"/>
              </a:rPr>
              <a:t>t</a:t>
            </a:r>
            <a:r>
              <a:rPr sz="1631" dirty="0">
                <a:latin typeface="Times New Roman"/>
                <a:cs typeface="Times New Roman"/>
              </a:rPr>
              <a:t>o</a:t>
            </a:r>
            <a:r>
              <a:rPr sz="1631" spc="398" dirty="0">
                <a:latin typeface="Times New Roman"/>
                <a:cs typeface="Times New Roman"/>
              </a:rPr>
              <a:t> </a:t>
            </a:r>
            <a:r>
              <a:rPr sz="1631" spc="-8" dirty="0">
                <a:latin typeface="Times New Roman"/>
                <a:cs typeface="Times New Roman"/>
              </a:rPr>
              <a:t>p</a:t>
            </a:r>
            <a:r>
              <a:rPr sz="1631" spc="4" dirty="0">
                <a:latin typeface="Times New Roman"/>
                <a:cs typeface="Times New Roman"/>
              </a:rPr>
              <a:t>er</a:t>
            </a:r>
            <a:r>
              <a:rPr sz="1631" spc="-23" dirty="0">
                <a:latin typeface="Times New Roman"/>
                <a:cs typeface="Times New Roman"/>
              </a:rPr>
              <a:t>f</a:t>
            </a:r>
            <a:r>
              <a:rPr sz="1631" spc="-13" dirty="0">
                <a:latin typeface="Times New Roman"/>
                <a:cs typeface="Times New Roman"/>
              </a:rPr>
              <a:t>o</a:t>
            </a:r>
            <a:r>
              <a:rPr sz="1631" spc="4" dirty="0">
                <a:latin typeface="Times New Roman"/>
                <a:cs typeface="Times New Roman"/>
              </a:rPr>
              <a:t>r</a:t>
            </a:r>
            <a:r>
              <a:rPr sz="1631" dirty="0">
                <a:latin typeface="Times New Roman"/>
                <a:cs typeface="Times New Roman"/>
              </a:rPr>
              <a:t>m </a:t>
            </a:r>
            <a:r>
              <a:rPr sz="1631" spc="43" dirty="0">
                <a:latin typeface="Times New Roman"/>
                <a:cs typeface="Times New Roman"/>
              </a:rPr>
              <a:t> </a:t>
            </a:r>
            <a:r>
              <a:rPr sz="1631" spc="-17" dirty="0">
                <a:latin typeface="Times New Roman"/>
                <a:cs typeface="Times New Roman"/>
              </a:rPr>
              <a:t>sys</a:t>
            </a:r>
            <a:r>
              <a:rPr sz="1631" spc="-23" dirty="0">
                <a:latin typeface="Times New Roman"/>
                <a:cs typeface="Times New Roman"/>
              </a:rPr>
              <a:t>t</a:t>
            </a:r>
            <a:r>
              <a:rPr sz="1631" spc="4" dirty="0">
                <a:latin typeface="Times New Roman"/>
                <a:cs typeface="Times New Roman"/>
              </a:rPr>
              <a:t>em</a:t>
            </a:r>
            <a:r>
              <a:rPr sz="1631" spc="-13" dirty="0">
                <a:latin typeface="Times New Roman"/>
                <a:cs typeface="Times New Roman"/>
              </a:rPr>
              <a:t>a</a:t>
            </a:r>
            <a:r>
              <a:rPr sz="1631" spc="-4" dirty="0">
                <a:latin typeface="Times New Roman"/>
                <a:cs typeface="Times New Roman"/>
              </a:rPr>
              <a:t>t</a:t>
            </a:r>
            <a:r>
              <a:rPr sz="1631" dirty="0">
                <a:latin typeface="Times New Roman"/>
                <a:cs typeface="Times New Roman"/>
              </a:rPr>
              <a:t>ic </a:t>
            </a:r>
            <a:r>
              <a:rPr sz="1631" spc="-149" dirty="0">
                <a:latin typeface="Times New Roman"/>
                <a:cs typeface="Times New Roman"/>
              </a:rPr>
              <a:t> </a:t>
            </a:r>
            <a:r>
              <a:rPr sz="1631" dirty="0">
                <a:latin typeface="Times New Roman"/>
                <a:cs typeface="Times New Roman"/>
              </a:rPr>
              <a:t>a</a:t>
            </a:r>
            <a:r>
              <a:rPr sz="1631" spc="-4" dirty="0">
                <a:latin typeface="Times New Roman"/>
                <a:cs typeface="Times New Roman"/>
              </a:rPr>
              <a:t>c</a:t>
            </a:r>
            <a:r>
              <a:rPr sz="1631" spc="8" dirty="0">
                <a:latin typeface="Times New Roman"/>
                <a:cs typeface="Times New Roman"/>
              </a:rPr>
              <a:t>t</a:t>
            </a:r>
            <a:r>
              <a:rPr sz="1631" spc="-13" dirty="0">
                <a:latin typeface="Times New Roman"/>
                <a:cs typeface="Times New Roman"/>
              </a:rPr>
              <a:t>i</a:t>
            </a:r>
            <a:r>
              <a:rPr sz="1631" spc="13" dirty="0">
                <a:latin typeface="Times New Roman"/>
                <a:cs typeface="Times New Roman"/>
              </a:rPr>
              <a:t>v</a:t>
            </a:r>
            <a:r>
              <a:rPr sz="1631" spc="-13" dirty="0">
                <a:latin typeface="Times New Roman"/>
                <a:cs typeface="Times New Roman"/>
              </a:rPr>
              <a:t>i</a:t>
            </a:r>
            <a:r>
              <a:rPr sz="1631" spc="8" dirty="0">
                <a:latin typeface="Times New Roman"/>
                <a:cs typeface="Times New Roman"/>
              </a:rPr>
              <a:t>t</a:t>
            </a:r>
            <a:r>
              <a:rPr sz="1631" dirty="0">
                <a:latin typeface="Times New Roman"/>
                <a:cs typeface="Times New Roman"/>
              </a:rPr>
              <a:t>i</a:t>
            </a:r>
            <a:r>
              <a:rPr sz="1631" spc="4" dirty="0">
                <a:latin typeface="Times New Roman"/>
                <a:cs typeface="Times New Roman"/>
              </a:rPr>
              <a:t>e</a:t>
            </a:r>
            <a:r>
              <a:rPr sz="1631" dirty="0">
                <a:latin typeface="Times New Roman"/>
                <a:cs typeface="Times New Roman"/>
              </a:rPr>
              <a:t>s. </a:t>
            </a:r>
            <a:r>
              <a:rPr sz="1631" spc="-136" dirty="0">
                <a:latin typeface="Times New Roman"/>
                <a:cs typeface="Times New Roman"/>
              </a:rPr>
              <a:t> </a:t>
            </a:r>
            <a:r>
              <a:rPr sz="1631" dirty="0">
                <a:latin typeface="Times New Roman"/>
                <a:cs typeface="Times New Roman"/>
              </a:rPr>
              <a:t>A </a:t>
            </a:r>
            <a:r>
              <a:rPr sz="1631" spc="18" dirty="0">
                <a:latin typeface="Times New Roman"/>
                <a:cs typeface="Times New Roman"/>
              </a:rPr>
              <a:t> </a:t>
            </a:r>
            <a:r>
              <a:rPr sz="1631" spc="-35" dirty="0">
                <a:latin typeface="Times New Roman"/>
                <a:cs typeface="Times New Roman"/>
              </a:rPr>
              <a:t>s</a:t>
            </a:r>
            <a:r>
              <a:rPr sz="1631" spc="-4" dirty="0">
                <a:latin typeface="Times New Roman"/>
                <a:cs typeface="Times New Roman"/>
              </a:rPr>
              <a:t>y</a:t>
            </a:r>
            <a:r>
              <a:rPr sz="1631" spc="-17" dirty="0">
                <a:latin typeface="Times New Roman"/>
                <a:cs typeface="Times New Roman"/>
              </a:rPr>
              <a:t>s</a:t>
            </a:r>
            <a:r>
              <a:rPr sz="1631" spc="-23" dirty="0">
                <a:latin typeface="Times New Roman"/>
                <a:cs typeface="Times New Roman"/>
              </a:rPr>
              <a:t>t</a:t>
            </a:r>
            <a:r>
              <a:rPr sz="1631" spc="4" dirty="0">
                <a:latin typeface="Times New Roman"/>
                <a:cs typeface="Times New Roman"/>
              </a:rPr>
              <a:t>e</a:t>
            </a:r>
            <a:r>
              <a:rPr sz="1631" dirty="0">
                <a:latin typeface="Times New Roman"/>
                <a:cs typeface="Times New Roman"/>
              </a:rPr>
              <a:t>m</a:t>
            </a:r>
            <a:r>
              <a:rPr sz="1631" spc="383" dirty="0">
                <a:latin typeface="Times New Roman"/>
                <a:cs typeface="Times New Roman"/>
              </a:rPr>
              <a:t> </a:t>
            </a:r>
            <a:r>
              <a:rPr sz="1631" spc="-23" dirty="0">
                <a:latin typeface="Times New Roman"/>
                <a:cs typeface="Times New Roman"/>
              </a:rPr>
              <a:t>f</a:t>
            </a:r>
            <a:r>
              <a:rPr sz="1631" spc="-13" dirty="0">
                <a:latin typeface="Times New Roman"/>
                <a:cs typeface="Times New Roman"/>
              </a:rPr>
              <a:t>o</a:t>
            </a:r>
            <a:r>
              <a:rPr sz="1631" dirty="0">
                <a:latin typeface="Times New Roman"/>
                <a:cs typeface="Times New Roman"/>
              </a:rPr>
              <a:t>r</a:t>
            </a:r>
            <a:r>
              <a:rPr sz="1631" spc="275" dirty="0">
                <a:latin typeface="Times New Roman"/>
                <a:cs typeface="Times New Roman"/>
              </a:rPr>
              <a:t> </a:t>
            </a:r>
            <a:r>
              <a:rPr sz="1631" spc="8" dirty="0">
                <a:latin typeface="Times New Roman"/>
                <a:cs typeface="Times New Roman"/>
              </a:rPr>
              <a:t>t</a:t>
            </a:r>
            <a:r>
              <a:rPr sz="1631" spc="-8" dirty="0">
                <a:latin typeface="Times New Roman"/>
                <a:cs typeface="Times New Roman"/>
              </a:rPr>
              <a:t>h</a:t>
            </a:r>
            <a:r>
              <a:rPr sz="1631" dirty="0">
                <a:latin typeface="Times New Roman"/>
                <a:cs typeface="Times New Roman"/>
              </a:rPr>
              <a:t>e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68305" y="2050395"/>
            <a:ext cx="1061722" cy="230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dirty="0">
                <a:latin typeface="Times New Roman"/>
                <a:cs typeface="Times New Roman"/>
              </a:rPr>
              <a:t>s</a:t>
            </a:r>
            <a:r>
              <a:rPr sz="1631" spc="8" dirty="0">
                <a:latin typeface="Times New Roman"/>
                <a:cs typeface="Times New Roman"/>
              </a:rPr>
              <a:t>up</a:t>
            </a:r>
            <a:r>
              <a:rPr sz="1631" spc="-8" dirty="0">
                <a:latin typeface="Times New Roman"/>
                <a:cs typeface="Times New Roman"/>
              </a:rPr>
              <a:t>p</a:t>
            </a:r>
            <a:r>
              <a:rPr sz="1631" spc="4" dirty="0">
                <a:latin typeface="Times New Roman"/>
                <a:cs typeface="Times New Roman"/>
              </a:rPr>
              <a:t>or</a:t>
            </a:r>
            <a:r>
              <a:rPr sz="1631" dirty="0">
                <a:latin typeface="Times New Roman"/>
                <a:cs typeface="Times New Roman"/>
              </a:rPr>
              <a:t>t   </a:t>
            </a:r>
            <a:r>
              <a:rPr sz="1631" spc="25" dirty="0">
                <a:latin typeface="Times New Roman"/>
                <a:cs typeface="Times New Roman"/>
              </a:rPr>
              <a:t> </a:t>
            </a:r>
            <a:r>
              <a:rPr sz="1631" spc="4" dirty="0">
                <a:latin typeface="Times New Roman"/>
                <a:cs typeface="Times New Roman"/>
              </a:rPr>
              <a:t>o</a:t>
            </a:r>
            <a:r>
              <a:rPr sz="1631" dirty="0">
                <a:latin typeface="Times New Roman"/>
                <a:cs typeface="Times New Roman"/>
              </a:rPr>
              <a:t>f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53033" y="2050395"/>
            <a:ext cx="792879" cy="230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dirty="0">
                <a:latin typeface="Times New Roman"/>
                <a:cs typeface="Times New Roman"/>
              </a:rPr>
              <a:t>s</a:t>
            </a:r>
            <a:r>
              <a:rPr sz="1631" spc="4" dirty="0">
                <a:latin typeface="Times New Roman"/>
                <a:cs typeface="Times New Roman"/>
              </a:rPr>
              <a:t>o</a:t>
            </a:r>
            <a:r>
              <a:rPr sz="1631" spc="8" dirty="0">
                <a:latin typeface="Times New Roman"/>
                <a:cs typeface="Times New Roman"/>
              </a:rPr>
              <a:t>f</a:t>
            </a:r>
            <a:r>
              <a:rPr sz="1631" spc="-4" dirty="0">
                <a:latin typeface="Times New Roman"/>
                <a:cs typeface="Times New Roman"/>
              </a:rPr>
              <a:t>t</a:t>
            </a:r>
            <a:r>
              <a:rPr sz="1631" spc="-23" dirty="0">
                <a:latin typeface="Times New Roman"/>
                <a:cs typeface="Times New Roman"/>
              </a:rPr>
              <a:t>w</a:t>
            </a:r>
            <a:r>
              <a:rPr sz="1631" dirty="0">
                <a:latin typeface="Times New Roman"/>
                <a:cs typeface="Times New Roman"/>
              </a:rPr>
              <a:t>a</a:t>
            </a:r>
            <a:r>
              <a:rPr sz="1631" spc="-26" dirty="0">
                <a:latin typeface="Times New Roman"/>
                <a:cs typeface="Times New Roman"/>
              </a:rPr>
              <a:t>r</a:t>
            </a:r>
            <a:r>
              <a:rPr sz="1631" dirty="0">
                <a:latin typeface="Times New Roman"/>
                <a:cs typeface="Times New Roman"/>
              </a:rPr>
              <a:t>e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70577" y="2050395"/>
            <a:ext cx="1224103" cy="230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spc="-8" dirty="0">
                <a:latin typeface="Times New Roman"/>
                <a:cs typeface="Times New Roman"/>
              </a:rPr>
              <a:t>d</a:t>
            </a:r>
            <a:r>
              <a:rPr sz="1631" spc="4" dirty="0">
                <a:latin typeface="Times New Roman"/>
                <a:cs typeface="Times New Roman"/>
              </a:rPr>
              <a:t>e</a:t>
            </a:r>
            <a:r>
              <a:rPr sz="1631" spc="-17" dirty="0">
                <a:latin typeface="Times New Roman"/>
                <a:cs typeface="Times New Roman"/>
              </a:rPr>
              <a:t>v</a:t>
            </a:r>
            <a:r>
              <a:rPr sz="1631" spc="4" dirty="0">
                <a:latin typeface="Times New Roman"/>
                <a:cs typeface="Times New Roman"/>
              </a:rPr>
              <a:t>e</a:t>
            </a:r>
            <a:r>
              <a:rPr sz="1631" dirty="0">
                <a:latin typeface="Times New Roman"/>
                <a:cs typeface="Times New Roman"/>
              </a:rPr>
              <a:t>l</a:t>
            </a:r>
            <a:r>
              <a:rPr sz="1631" spc="4" dirty="0">
                <a:latin typeface="Times New Roman"/>
                <a:cs typeface="Times New Roman"/>
              </a:rPr>
              <a:t>o</a:t>
            </a:r>
            <a:r>
              <a:rPr sz="1631" spc="8" dirty="0">
                <a:latin typeface="Times New Roman"/>
                <a:cs typeface="Times New Roman"/>
              </a:rPr>
              <a:t>p</a:t>
            </a:r>
            <a:r>
              <a:rPr sz="1631" spc="4" dirty="0">
                <a:latin typeface="Times New Roman"/>
                <a:cs typeface="Times New Roman"/>
              </a:rPr>
              <a:t>me</a:t>
            </a:r>
            <a:r>
              <a:rPr sz="1631" spc="-8" dirty="0">
                <a:latin typeface="Times New Roman"/>
                <a:cs typeface="Times New Roman"/>
              </a:rPr>
              <a:t>n</a:t>
            </a:r>
            <a:r>
              <a:rPr sz="1631" spc="-4" dirty="0">
                <a:latin typeface="Times New Roman"/>
                <a:cs typeface="Times New Roman"/>
              </a:rPr>
              <a:t>t</a:t>
            </a:r>
            <a:r>
              <a:rPr sz="1631" dirty="0">
                <a:latin typeface="Times New Roman"/>
                <a:cs typeface="Times New Roman"/>
              </a:rPr>
              <a:t>,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16858" y="2050395"/>
            <a:ext cx="548063" cy="230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spc="-4" dirty="0">
                <a:latin typeface="Times New Roman"/>
                <a:cs typeface="Times New Roman"/>
              </a:rPr>
              <a:t>c</a:t>
            </a:r>
            <a:r>
              <a:rPr sz="1631" dirty="0">
                <a:latin typeface="Times New Roman"/>
                <a:cs typeface="Times New Roman"/>
              </a:rPr>
              <a:t>a</a:t>
            </a:r>
            <a:r>
              <a:rPr sz="1631" spc="-13" dirty="0">
                <a:latin typeface="Times New Roman"/>
                <a:cs typeface="Times New Roman"/>
              </a:rPr>
              <a:t>l</a:t>
            </a:r>
            <a:r>
              <a:rPr sz="1631" dirty="0">
                <a:latin typeface="Times New Roman"/>
                <a:cs typeface="Times New Roman"/>
              </a:rPr>
              <a:t>l</a:t>
            </a:r>
            <a:r>
              <a:rPr sz="1631" spc="23" dirty="0">
                <a:latin typeface="Times New Roman"/>
                <a:cs typeface="Times New Roman"/>
              </a:rPr>
              <a:t>e</a:t>
            </a:r>
            <a:r>
              <a:rPr sz="1631" dirty="0">
                <a:latin typeface="Times New Roman"/>
                <a:cs typeface="Times New Roman"/>
              </a:rPr>
              <a:t>d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88563" y="2050395"/>
            <a:ext cx="1426460" cy="230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spc="-13" dirty="0">
                <a:latin typeface="Times New Roman"/>
                <a:cs typeface="Times New Roman"/>
              </a:rPr>
              <a:t>c</a:t>
            </a:r>
            <a:r>
              <a:rPr sz="1631" spc="4" dirty="0">
                <a:latin typeface="Times New Roman"/>
                <a:cs typeface="Times New Roman"/>
              </a:rPr>
              <a:t>o</a:t>
            </a:r>
            <a:r>
              <a:rPr sz="1631" spc="-4" dirty="0">
                <a:latin typeface="Times New Roman"/>
                <a:cs typeface="Times New Roman"/>
              </a:rPr>
              <a:t>m</a:t>
            </a:r>
            <a:r>
              <a:rPr sz="1631" spc="-8" dirty="0">
                <a:latin typeface="Times New Roman"/>
                <a:cs typeface="Times New Roman"/>
              </a:rPr>
              <a:t>p</a:t>
            </a:r>
            <a:r>
              <a:rPr sz="1631" spc="4" dirty="0">
                <a:latin typeface="Times New Roman"/>
                <a:cs typeface="Times New Roman"/>
              </a:rPr>
              <a:t>u</a:t>
            </a:r>
            <a:r>
              <a:rPr sz="1631" spc="-26" dirty="0">
                <a:latin typeface="Times New Roman"/>
                <a:cs typeface="Times New Roman"/>
              </a:rPr>
              <a:t>t</a:t>
            </a:r>
            <a:r>
              <a:rPr sz="1631" spc="13" dirty="0">
                <a:latin typeface="Times New Roman"/>
                <a:cs typeface="Times New Roman"/>
              </a:rPr>
              <a:t>e</a:t>
            </a:r>
            <a:r>
              <a:rPr sz="1631" spc="-8" dirty="0">
                <a:latin typeface="Times New Roman"/>
                <a:cs typeface="Times New Roman"/>
              </a:rPr>
              <a:t>r</a:t>
            </a:r>
            <a:r>
              <a:rPr sz="1631" spc="4" dirty="0">
                <a:latin typeface="Times New Roman"/>
                <a:cs typeface="Times New Roman"/>
              </a:rPr>
              <a:t>-</a:t>
            </a:r>
            <a:r>
              <a:rPr sz="1631" spc="-4" dirty="0">
                <a:latin typeface="Times New Roman"/>
                <a:cs typeface="Times New Roman"/>
              </a:rPr>
              <a:t>a</a:t>
            </a:r>
            <a:r>
              <a:rPr sz="1631" spc="-8" dirty="0">
                <a:latin typeface="Times New Roman"/>
                <a:cs typeface="Times New Roman"/>
              </a:rPr>
              <a:t>id</a:t>
            </a:r>
            <a:r>
              <a:rPr sz="1631" spc="-4" dirty="0">
                <a:latin typeface="Times New Roman"/>
                <a:cs typeface="Times New Roman"/>
              </a:rPr>
              <a:t>e</a:t>
            </a:r>
            <a:r>
              <a:rPr sz="1631" dirty="0">
                <a:latin typeface="Times New Roman"/>
                <a:cs typeface="Times New Roman"/>
              </a:rPr>
              <a:t>d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68306" y="2298980"/>
            <a:ext cx="1885853" cy="4787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spc="4" dirty="0">
                <a:latin typeface="Times New Roman"/>
                <a:cs typeface="Times New Roman"/>
              </a:rPr>
              <a:t>so</a:t>
            </a:r>
            <a:r>
              <a:rPr sz="1631" spc="-8" dirty="0">
                <a:latin typeface="Times New Roman"/>
                <a:cs typeface="Times New Roman"/>
              </a:rPr>
              <a:t>f</a:t>
            </a:r>
            <a:r>
              <a:rPr sz="1631" spc="4" dirty="0">
                <a:latin typeface="Times New Roman"/>
                <a:cs typeface="Times New Roman"/>
              </a:rPr>
              <a:t>t</a:t>
            </a:r>
            <a:r>
              <a:rPr sz="1631" spc="-23" dirty="0">
                <a:latin typeface="Times New Roman"/>
                <a:cs typeface="Times New Roman"/>
              </a:rPr>
              <a:t>w</a:t>
            </a:r>
            <a:r>
              <a:rPr sz="1631" spc="13" dirty="0">
                <a:latin typeface="Times New Roman"/>
                <a:cs typeface="Times New Roman"/>
              </a:rPr>
              <a:t>a</a:t>
            </a:r>
            <a:r>
              <a:rPr sz="1631" spc="-23" dirty="0">
                <a:latin typeface="Times New Roman"/>
                <a:cs typeface="Times New Roman"/>
              </a:rPr>
              <a:t>r</a:t>
            </a:r>
            <a:r>
              <a:rPr sz="1631" dirty="0">
                <a:latin typeface="Times New Roman"/>
                <a:cs typeface="Times New Roman"/>
              </a:rPr>
              <a:t>e </a:t>
            </a:r>
            <a:r>
              <a:rPr sz="1631" spc="24" dirty="0">
                <a:latin typeface="Times New Roman"/>
                <a:cs typeface="Times New Roman"/>
              </a:rPr>
              <a:t> </a:t>
            </a:r>
            <a:r>
              <a:rPr sz="1631" spc="-4" dirty="0">
                <a:latin typeface="Times New Roman"/>
                <a:cs typeface="Times New Roman"/>
              </a:rPr>
              <a:t>e</a:t>
            </a:r>
            <a:r>
              <a:rPr sz="1631" spc="4" dirty="0">
                <a:latin typeface="Times New Roman"/>
                <a:cs typeface="Times New Roman"/>
              </a:rPr>
              <a:t>n</a:t>
            </a:r>
            <a:r>
              <a:rPr sz="1631" spc="-4" dirty="0">
                <a:latin typeface="Times New Roman"/>
                <a:cs typeface="Times New Roman"/>
              </a:rPr>
              <a:t>g</a:t>
            </a:r>
            <a:r>
              <a:rPr sz="1631" spc="-8" dirty="0">
                <a:latin typeface="Times New Roman"/>
                <a:cs typeface="Times New Roman"/>
              </a:rPr>
              <a:t>in</a:t>
            </a:r>
            <a:r>
              <a:rPr sz="1631" spc="-4" dirty="0">
                <a:latin typeface="Times New Roman"/>
                <a:cs typeface="Times New Roman"/>
              </a:rPr>
              <a:t>e</a:t>
            </a:r>
            <a:r>
              <a:rPr sz="1631" spc="13" dirty="0">
                <a:latin typeface="Times New Roman"/>
                <a:cs typeface="Times New Roman"/>
              </a:rPr>
              <a:t>e</a:t>
            </a:r>
            <a:r>
              <a:rPr sz="1631" spc="-8" dirty="0">
                <a:latin typeface="Times New Roman"/>
                <a:cs typeface="Times New Roman"/>
              </a:rPr>
              <a:t>ri</a:t>
            </a:r>
            <a:r>
              <a:rPr sz="1631" spc="4" dirty="0">
                <a:latin typeface="Times New Roman"/>
                <a:cs typeface="Times New Roman"/>
              </a:rPr>
              <a:t>n</a:t>
            </a:r>
            <a:r>
              <a:rPr sz="1631" dirty="0">
                <a:latin typeface="Times New Roman"/>
                <a:cs typeface="Times New Roman"/>
              </a:rPr>
              <a:t>g</a:t>
            </a:r>
            <a:endParaRPr sz="1631">
              <a:latin typeface="Times New Roman"/>
              <a:cs typeface="Times New Roman"/>
            </a:endParaRPr>
          </a:p>
          <a:p>
            <a:pPr marL="11506" marR="31066">
              <a:lnSpc>
                <a:spcPct val="95825"/>
              </a:lnSpc>
            </a:pPr>
            <a:r>
              <a:rPr sz="1631" spc="-89" dirty="0">
                <a:latin typeface="Times New Roman"/>
                <a:cs typeface="Times New Roman"/>
              </a:rPr>
              <a:t>T</a:t>
            </a:r>
            <a:r>
              <a:rPr sz="1631" spc="-42" dirty="0">
                <a:latin typeface="Times New Roman"/>
                <a:cs typeface="Times New Roman"/>
              </a:rPr>
              <a:t>r</a:t>
            </a:r>
            <a:r>
              <a:rPr sz="1631" dirty="0">
                <a:latin typeface="Times New Roman"/>
                <a:cs typeface="Times New Roman"/>
              </a:rPr>
              <a:t>a</a:t>
            </a:r>
            <a:r>
              <a:rPr sz="1631" spc="-4" dirty="0">
                <a:latin typeface="Times New Roman"/>
                <a:cs typeface="Times New Roman"/>
              </a:rPr>
              <a:t>c</a:t>
            </a:r>
            <a:r>
              <a:rPr sz="1631" spc="8" dirty="0">
                <a:latin typeface="Times New Roman"/>
                <a:cs typeface="Times New Roman"/>
              </a:rPr>
              <a:t>k</a:t>
            </a:r>
            <a:r>
              <a:rPr sz="1631" spc="-12" dirty="0">
                <a:latin typeface="Times New Roman"/>
                <a:cs typeface="Times New Roman"/>
              </a:rPr>
              <a:t>i</a:t>
            </a:r>
            <a:r>
              <a:rPr sz="1631" spc="8" dirty="0">
                <a:latin typeface="Times New Roman"/>
                <a:cs typeface="Times New Roman"/>
              </a:rPr>
              <a:t>n</a:t>
            </a:r>
            <a:r>
              <a:rPr sz="1631" dirty="0">
                <a:latin typeface="Times New Roman"/>
                <a:cs typeface="Times New Roman"/>
              </a:rPr>
              <a:t>g</a:t>
            </a:r>
            <a:r>
              <a:rPr sz="1631" spc="-17" dirty="0">
                <a:latin typeface="Times New Roman"/>
                <a:cs typeface="Times New Roman"/>
              </a:rPr>
              <a:t> </a:t>
            </a:r>
            <a:r>
              <a:rPr sz="1631" spc="-131" dirty="0">
                <a:latin typeface="Times New Roman"/>
                <a:cs typeface="Times New Roman"/>
              </a:rPr>
              <a:t>T</a:t>
            </a:r>
            <a:r>
              <a:rPr sz="1631" spc="4" dirty="0">
                <a:latin typeface="Times New Roman"/>
                <a:cs typeface="Times New Roman"/>
              </a:rPr>
              <a:t>oo</a:t>
            </a:r>
            <a:r>
              <a:rPr sz="1631" spc="-12" dirty="0">
                <a:latin typeface="Times New Roman"/>
                <a:cs typeface="Times New Roman"/>
              </a:rPr>
              <a:t>l</a:t>
            </a:r>
            <a:r>
              <a:rPr sz="1631" dirty="0">
                <a:latin typeface="Times New Roman"/>
                <a:cs typeface="Times New Roman"/>
              </a:rPr>
              <a:t>s</a:t>
            </a:r>
            <a:r>
              <a:rPr sz="1631" spc="-6" dirty="0">
                <a:latin typeface="Times New Roman"/>
                <a:cs typeface="Times New Roman"/>
              </a:rPr>
              <a:t> </a:t>
            </a:r>
            <a:r>
              <a:rPr sz="1631" spc="4" dirty="0">
                <a:latin typeface="Times New Roman"/>
                <a:cs typeface="Times New Roman"/>
              </a:rPr>
              <a:t>e</a:t>
            </a:r>
            <a:r>
              <a:rPr sz="1631" spc="-23" dirty="0">
                <a:latin typeface="Times New Roman"/>
                <a:cs typeface="Times New Roman"/>
              </a:rPr>
              <a:t>t</a:t>
            </a:r>
            <a:r>
              <a:rPr sz="1631" spc="-4" dirty="0">
                <a:latin typeface="Times New Roman"/>
                <a:cs typeface="Times New Roman"/>
              </a:rPr>
              <a:t>c</a:t>
            </a:r>
            <a:r>
              <a:rPr sz="1631" dirty="0">
                <a:latin typeface="Times New Roman"/>
                <a:cs typeface="Times New Roman"/>
              </a:rPr>
              <a:t>…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58582" y="2298980"/>
            <a:ext cx="657215" cy="230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spc="-4" dirty="0">
                <a:latin typeface="Times New Roman"/>
                <a:cs typeface="Times New Roman"/>
              </a:rPr>
              <a:t>(C</a:t>
            </a:r>
            <a:r>
              <a:rPr sz="1631" spc="4" dirty="0">
                <a:latin typeface="Times New Roman"/>
                <a:cs typeface="Times New Roman"/>
              </a:rPr>
              <a:t>A</a:t>
            </a:r>
            <a:r>
              <a:rPr sz="1631" dirty="0">
                <a:latin typeface="Times New Roman"/>
                <a:cs typeface="Times New Roman"/>
              </a:rPr>
              <a:t>S</a:t>
            </a:r>
            <a:r>
              <a:rPr sz="1631" spc="4" dirty="0">
                <a:latin typeface="Times New Roman"/>
                <a:cs typeface="Times New Roman"/>
              </a:rPr>
              <a:t>E</a:t>
            </a:r>
            <a:r>
              <a:rPr sz="1631" spc="-4" dirty="0">
                <a:latin typeface="Times New Roman"/>
                <a:cs typeface="Times New Roman"/>
              </a:rPr>
              <a:t>)</a:t>
            </a:r>
            <a:r>
              <a:rPr sz="1631" dirty="0">
                <a:latin typeface="Times New Roman"/>
                <a:cs typeface="Times New Roman"/>
              </a:rPr>
              <a:t>.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19991" y="2298980"/>
            <a:ext cx="2998046" cy="230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spc="4" dirty="0">
                <a:solidFill>
                  <a:srgbClr val="622423"/>
                </a:solidFill>
                <a:latin typeface="Times New Roman"/>
                <a:cs typeface="Times New Roman"/>
              </a:rPr>
              <a:t>E</a:t>
            </a:r>
            <a:r>
              <a:rPr sz="1631" spc="-31" dirty="0">
                <a:solidFill>
                  <a:srgbClr val="622423"/>
                </a:solidFill>
                <a:latin typeface="Times New Roman"/>
                <a:cs typeface="Times New Roman"/>
              </a:rPr>
              <a:t>x</a:t>
            </a:r>
            <a:r>
              <a:rPr sz="1631" spc="-4" dirty="0">
                <a:solidFill>
                  <a:srgbClr val="622423"/>
                </a:solidFill>
                <a:latin typeface="Times New Roman"/>
                <a:cs typeface="Times New Roman"/>
              </a:rPr>
              <a:t>am</a:t>
            </a:r>
            <a:r>
              <a:rPr sz="1631" spc="4" dirty="0">
                <a:solidFill>
                  <a:srgbClr val="622423"/>
                </a:solidFill>
                <a:latin typeface="Times New Roman"/>
                <a:cs typeface="Times New Roman"/>
              </a:rPr>
              <a:t>p</a:t>
            </a:r>
            <a:r>
              <a:rPr sz="1631" spc="-8" dirty="0">
                <a:solidFill>
                  <a:srgbClr val="622423"/>
                </a:solidFill>
                <a:latin typeface="Times New Roman"/>
                <a:cs typeface="Times New Roman"/>
              </a:rPr>
              <a:t>l</a:t>
            </a:r>
            <a:r>
              <a:rPr sz="1631" spc="-4" dirty="0">
                <a:solidFill>
                  <a:srgbClr val="622423"/>
                </a:solidFill>
                <a:latin typeface="Times New Roman"/>
                <a:cs typeface="Times New Roman"/>
              </a:rPr>
              <a:t>e</a:t>
            </a:r>
            <a:r>
              <a:rPr sz="1631" spc="8" dirty="0">
                <a:solidFill>
                  <a:srgbClr val="622423"/>
                </a:solidFill>
                <a:latin typeface="Times New Roman"/>
                <a:cs typeface="Times New Roman"/>
              </a:rPr>
              <a:t>s</a:t>
            </a:r>
            <a:r>
              <a:rPr sz="1631" dirty="0">
                <a:latin typeface="Times New Roman"/>
                <a:cs typeface="Times New Roman"/>
              </a:rPr>
              <a:t>:</a:t>
            </a:r>
            <a:r>
              <a:rPr sz="1631" spc="45" dirty="0">
                <a:latin typeface="Times New Roman"/>
                <a:cs typeface="Times New Roman"/>
              </a:rPr>
              <a:t> </a:t>
            </a:r>
            <a:r>
              <a:rPr sz="1631" spc="-140" dirty="0">
                <a:latin typeface="Times New Roman"/>
                <a:cs typeface="Times New Roman"/>
              </a:rPr>
              <a:t>T</a:t>
            </a:r>
            <a:r>
              <a:rPr sz="1631" spc="4" dirty="0">
                <a:latin typeface="Times New Roman"/>
                <a:cs typeface="Times New Roman"/>
              </a:rPr>
              <a:t>e</a:t>
            </a:r>
            <a:r>
              <a:rPr sz="1631" spc="-17" dirty="0">
                <a:latin typeface="Times New Roman"/>
                <a:cs typeface="Times New Roman"/>
              </a:rPr>
              <a:t>s</a:t>
            </a:r>
            <a:r>
              <a:rPr sz="1631" spc="-4" dirty="0">
                <a:latin typeface="Times New Roman"/>
                <a:cs typeface="Times New Roman"/>
              </a:rPr>
              <a:t>t</a:t>
            </a:r>
            <a:r>
              <a:rPr sz="1631" dirty="0">
                <a:latin typeface="Times New Roman"/>
                <a:cs typeface="Times New Roman"/>
              </a:rPr>
              <a:t>i</a:t>
            </a:r>
            <a:r>
              <a:rPr sz="1631" spc="8" dirty="0">
                <a:latin typeface="Times New Roman"/>
                <a:cs typeface="Times New Roman"/>
              </a:rPr>
              <a:t>n</a:t>
            </a:r>
            <a:r>
              <a:rPr sz="1631" dirty="0">
                <a:latin typeface="Times New Roman"/>
                <a:cs typeface="Times New Roman"/>
              </a:rPr>
              <a:t>g</a:t>
            </a:r>
            <a:r>
              <a:rPr sz="1631" spc="49" dirty="0">
                <a:latin typeface="Times New Roman"/>
                <a:cs typeface="Times New Roman"/>
              </a:rPr>
              <a:t> </a:t>
            </a:r>
            <a:r>
              <a:rPr sz="1631" spc="-131" dirty="0">
                <a:latin typeface="Times New Roman"/>
                <a:cs typeface="Times New Roman"/>
              </a:rPr>
              <a:t>T</a:t>
            </a:r>
            <a:r>
              <a:rPr sz="1631" spc="4" dirty="0">
                <a:latin typeface="Times New Roman"/>
                <a:cs typeface="Times New Roman"/>
              </a:rPr>
              <a:t>o</a:t>
            </a:r>
            <a:r>
              <a:rPr sz="1631" spc="-12" dirty="0">
                <a:latin typeface="Times New Roman"/>
                <a:cs typeface="Times New Roman"/>
              </a:rPr>
              <a:t>o</a:t>
            </a:r>
            <a:r>
              <a:rPr sz="1631" dirty="0">
                <a:latin typeface="Times New Roman"/>
                <a:cs typeface="Times New Roman"/>
              </a:rPr>
              <a:t>ls,</a:t>
            </a:r>
            <a:r>
              <a:rPr sz="1631" spc="100" dirty="0">
                <a:latin typeface="Times New Roman"/>
                <a:cs typeface="Times New Roman"/>
              </a:rPr>
              <a:t> </a:t>
            </a:r>
            <a:r>
              <a:rPr sz="1631" spc="13" dirty="0">
                <a:latin typeface="Times New Roman"/>
                <a:cs typeface="Times New Roman"/>
              </a:rPr>
              <a:t>B</a:t>
            </a:r>
            <a:r>
              <a:rPr sz="1631" spc="-8" dirty="0">
                <a:latin typeface="Times New Roman"/>
                <a:cs typeface="Times New Roman"/>
              </a:rPr>
              <a:t>u</a:t>
            </a:r>
            <a:r>
              <a:rPr sz="1631" spc="63" dirty="0">
                <a:latin typeface="Times New Roman"/>
                <a:cs typeface="Times New Roman"/>
              </a:rPr>
              <a:t>g</a:t>
            </a:r>
            <a:r>
              <a:rPr sz="1631" spc="4" dirty="0">
                <a:latin typeface="Times New Roman"/>
                <a:cs typeface="Times New Roman"/>
              </a:rPr>
              <a:t>/</a:t>
            </a:r>
            <a:r>
              <a:rPr sz="1631" dirty="0">
                <a:latin typeface="Times New Roman"/>
                <a:cs typeface="Times New Roman"/>
              </a:rPr>
              <a:t>Iss</a:t>
            </a:r>
            <a:r>
              <a:rPr sz="1631" spc="8" dirty="0">
                <a:latin typeface="Times New Roman"/>
                <a:cs typeface="Times New Roman"/>
              </a:rPr>
              <a:t>u</a:t>
            </a:r>
            <a:r>
              <a:rPr sz="1631" dirty="0">
                <a:latin typeface="Times New Roman"/>
                <a:cs typeface="Times New Roman"/>
              </a:rPr>
              <a:t>e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36962" y="3184095"/>
            <a:ext cx="4504266" cy="230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dirty="0">
                <a:latin typeface="Times New Roman"/>
                <a:cs typeface="Times New Roman"/>
              </a:rPr>
              <a:t>It</a:t>
            </a:r>
            <a:r>
              <a:rPr sz="1631" spc="91" dirty="0">
                <a:latin typeface="Times New Roman"/>
                <a:cs typeface="Times New Roman"/>
              </a:rPr>
              <a:t> </a:t>
            </a:r>
            <a:r>
              <a:rPr sz="1631" spc="8" dirty="0">
                <a:latin typeface="Times New Roman"/>
                <a:cs typeface="Times New Roman"/>
              </a:rPr>
              <a:t>p</a:t>
            </a:r>
            <a:r>
              <a:rPr sz="1631" spc="-26" dirty="0">
                <a:latin typeface="Times New Roman"/>
                <a:cs typeface="Times New Roman"/>
              </a:rPr>
              <a:t>r</a:t>
            </a:r>
            <a:r>
              <a:rPr sz="1631" spc="-13" dirty="0">
                <a:latin typeface="Times New Roman"/>
                <a:cs typeface="Times New Roman"/>
              </a:rPr>
              <a:t>o</a:t>
            </a:r>
            <a:r>
              <a:rPr sz="1631" spc="13" dirty="0">
                <a:latin typeface="Times New Roman"/>
                <a:cs typeface="Times New Roman"/>
              </a:rPr>
              <a:t>v</a:t>
            </a:r>
            <a:r>
              <a:rPr sz="1631" spc="-13" dirty="0">
                <a:latin typeface="Times New Roman"/>
                <a:cs typeface="Times New Roman"/>
              </a:rPr>
              <a:t>i</a:t>
            </a:r>
            <a:r>
              <a:rPr sz="1631" spc="8" dirty="0">
                <a:latin typeface="Times New Roman"/>
                <a:cs typeface="Times New Roman"/>
              </a:rPr>
              <a:t>d</a:t>
            </a:r>
            <a:r>
              <a:rPr sz="1631" spc="4" dirty="0">
                <a:latin typeface="Times New Roman"/>
                <a:cs typeface="Times New Roman"/>
              </a:rPr>
              <a:t>e</a:t>
            </a:r>
            <a:r>
              <a:rPr sz="1631" dirty="0">
                <a:latin typeface="Times New Roman"/>
                <a:cs typeface="Times New Roman"/>
              </a:rPr>
              <a:t>s</a:t>
            </a:r>
            <a:r>
              <a:rPr sz="1631" spc="94" dirty="0">
                <a:latin typeface="Times New Roman"/>
                <a:cs typeface="Times New Roman"/>
              </a:rPr>
              <a:t> </a:t>
            </a:r>
            <a:r>
              <a:rPr sz="1631" spc="-26" dirty="0">
                <a:latin typeface="Times New Roman"/>
                <a:cs typeface="Times New Roman"/>
              </a:rPr>
              <a:t>t</a:t>
            </a:r>
            <a:r>
              <a:rPr sz="1631" spc="13" dirty="0">
                <a:latin typeface="Times New Roman"/>
                <a:cs typeface="Times New Roman"/>
              </a:rPr>
              <a:t>e</a:t>
            </a:r>
            <a:r>
              <a:rPr sz="1631" spc="4" dirty="0">
                <a:latin typeface="Times New Roman"/>
                <a:cs typeface="Times New Roman"/>
              </a:rPr>
              <a:t>c</a:t>
            </a:r>
            <a:r>
              <a:rPr sz="1631" spc="-8" dirty="0">
                <a:latin typeface="Times New Roman"/>
                <a:cs typeface="Times New Roman"/>
              </a:rPr>
              <a:t>h</a:t>
            </a:r>
            <a:r>
              <a:rPr sz="1631" spc="4" dirty="0">
                <a:latin typeface="Times New Roman"/>
                <a:cs typeface="Times New Roman"/>
              </a:rPr>
              <a:t>n</a:t>
            </a:r>
            <a:r>
              <a:rPr sz="1631" spc="-8" dirty="0">
                <a:latin typeface="Times New Roman"/>
                <a:cs typeface="Times New Roman"/>
              </a:rPr>
              <a:t>i</a:t>
            </a:r>
            <a:r>
              <a:rPr sz="1631" spc="4" dirty="0">
                <a:latin typeface="Times New Roman"/>
                <a:cs typeface="Times New Roman"/>
              </a:rPr>
              <a:t>c</a:t>
            </a:r>
            <a:r>
              <a:rPr sz="1631" spc="-4" dirty="0">
                <a:latin typeface="Times New Roman"/>
                <a:cs typeface="Times New Roman"/>
              </a:rPr>
              <a:t>a</a:t>
            </a:r>
            <a:r>
              <a:rPr sz="1631" dirty="0">
                <a:latin typeface="Times New Roman"/>
                <a:cs typeface="Times New Roman"/>
              </a:rPr>
              <a:t>l</a:t>
            </a:r>
            <a:r>
              <a:rPr sz="1631" spc="291" dirty="0">
                <a:latin typeface="Times New Roman"/>
                <a:cs typeface="Times New Roman"/>
              </a:rPr>
              <a:t> </a:t>
            </a:r>
            <a:r>
              <a:rPr sz="1631" spc="4" dirty="0">
                <a:latin typeface="Times New Roman"/>
                <a:cs typeface="Times New Roman"/>
              </a:rPr>
              <a:t>h</a:t>
            </a:r>
            <a:r>
              <a:rPr sz="1631" spc="-13" dirty="0">
                <a:latin typeface="Times New Roman"/>
                <a:cs typeface="Times New Roman"/>
              </a:rPr>
              <a:t>o</a:t>
            </a:r>
            <a:r>
              <a:rPr sz="1631" spc="8" dirty="0">
                <a:latin typeface="Times New Roman"/>
                <a:cs typeface="Times New Roman"/>
              </a:rPr>
              <a:t>w</a:t>
            </a:r>
            <a:r>
              <a:rPr sz="1631" spc="-8" dirty="0">
                <a:latin typeface="Times New Roman"/>
                <a:cs typeface="Times New Roman"/>
              </a:rPr>
              <a:t>-t</a:t>
            </a:r>
            <a:r>
              <a:rPr sz="1631" spc="-13" dirty="0">
                <a:latin typeface="Times New Roman"/>
                <a:cs typeface="Times New Roman"/>
              </a:rPr>
              <a:t>o</a:t>
            </a:r>
            <a:r>
              <a:rPr sz="1631" spc="-94" dirty="0">
                <a:latin typeface="Times New Roman"/>
                <a:cs typeface="Times New Roman"/>
              </a:rPr>
              <a:t>’</a:t>
            </a:r>
            <a:r>
              <a:rPr sz="1631" dirty="0">
                <a:latin typeface="Times New Roman"/>
                <a:cs typeface="Times New Roman"/>
              </a:rPr>
              <a:t>s</a:t>
            </a:r>
            <a:r>
              <a:rPr sz="1631" spc="94" dirty="0">
                <a:latin typeface="Times New Roman"/>
                <a:cs typeface="Times New Roman"/>
              </a:rPr>
              <a:t> </a:t>
            </a:r>
            <a:r>
              <a:rPr sz="1631" spc="-23" dirty="0">
                <a:latin typeface="Times New Roman"/>
                <a:cs typeface="Times New Roman"/>
              </a:rPr>
              <a:t>f</a:t>
            </a:r>
            <a:r>
              <a:rPr sz="1631" spc="-13" dirty="0">
                <a:latin typeface="Times New Roman"/>
                <a:cs typeface="Times New Roman"/>
              </a:rPr>
              <a:t>o</a:t>
            </a:r>
            <a:r>
              <a:rPr sz="1631" dirty="0">
                <a:latin typeface="Times New Roman"/>
                <a:cs typeface="Times New Roman"/>
              </a:rPr>
              <a:t>r</a:t>
            </a:r>
            <a:r>
              <a:rPr sz="1631" spc="112" dirty="0">
                <a:latin typeface="Times New Roman"/>
                <a:cs typeface="Times New Roman"/>
              </a:rPr>
              <a:t> </a:t>
            </a:r>
            <a:r>
              <a:rPr sz="1631" spc="-8" dirty="0">
                <a:latin typeface="Times New Roman"/>
                <a:cs typeface="Times New Roman"/>
              </a:rPr>
              <a:t>b</a:t>
            </a:r>
            <a:r>
              <a:rPr sz="1631" spc="22" dirty="0">
                <a:latin typeface="Times New Roman"/>
                <a:cs typeface="Times New Roman"/>
              </a:rPr>
              <a:t>u</a:t>
            </a:r>
            <a:r>
              <a:rPr sz="1631" spc="-13" dirty="0">
                <a:latin typeface="Times New Roman"/>
                <a:cs typeface="Times New Roman"/>
              </a:rPr>
              <a:t>i</a:t>
            </a:r>
            <a:r>
              <a:rPr sz="1631" dirty="0">
                <a:latin typeface="Times New Roman"/>
                <a:cs typeface="Times New Roman"/>
              </a:rPr>
              <a:t>l</a:t>
            </a:r>
            <a:r>
              <a:rPr sz="1631" spc="8" dirty="0">
                <a:latin typeface="Times New Roman"/>
                <a:cs typeface="Times New Roman"/>
              </a:rPr>
              <a:t>d</a:t>
            </a:r>
            <a:r>
              <a:rPr sz="1631" dirty="0">
                <a:latin typeface="Times New Roman"/>
                <a:cs typeface="Times New Roman"/>
              </a:rPr>
              <a:t>i</a:t>
            </a:r>
            <a:r>
              <a:rPr sz="1631" spc="8" dirty="0">
                <a:latin typeface="Times New Roman"/>
                <a:cs typeface="Times New Roman"/>
              </a:rPr>
              <a:t>n</a:t>
            </a:r>
            <a:r>
              <a:rPr sz="1631" dirty="0">
                <a:latin typeface="Times New Roman"/>
                <a:cs typeface="Times New Roman"/>
              </a:rPr>
              <a:t>g</a:t>
            </a:r>
            <a:r>
              <a:rPr sz="1631" spc="145" dirty="0">
                <a:latin typeface="Times New Roman"/>
                <a:cs typeface="Times New Roman"/>
              </a:rPr>
              <a:t> </a:t>
            </a:r>
            <a:r>
              <a:rPr sz="1631" spc="13" dirty="0">
                <a:latin typeface="Times New Roman"/>
                <a:cs typeface="Times New Roman"/>
              </a:rPr>
              <a:t>s</a:t>
            </a:r>
            <a:r>
              <a:rPr sz="1631" spc="-13" dirty="0">
                <a:latin typeface="Times New Roman"/>
                <a:cs typeface="Times New Roman"/>
              </a:rPr>
              <a:t>o</a:t>
            </a:r>
            <a:r>
              <a:rPr sz="1631" spc="8" dirty="0">
                <a:latin typeface="Times New Roman"/>
                <a:cs typeface="Times New Roman"/>
              </a:rPr>
              <a:t>f</a:t>
            </a:r>
            <a:r>
              <a:rPr sz="1631" spc="-4" dirty="0">
                <a:latin typeface="Times New Roman"/>
                <a:cs typeface="Times New Roman"/>
              </a:rPr>
              <a:t>t</a:t>
            </a:r>
            <a:r>
              <a:rPr sz="1631" spc="-23" dirty="0">
                <a:latin typeface="Times New Roman"/>
                <a:cs typeface="Times New Roman"/>
              </a:rPr>
              <a:t>w</a:t>
            </a:r>
            <a:r>
              <a:rPr sz="1631" dirty="0">
                <a:latin typeface="Times New Roman"/>
                <a:cs typeface="Times New Roman"/>
              </a:rPr>
              <a:t>a</a:t>
            </a:r>
            <a:r>
              <a:rPr sz="1631" spc="-13" dirty="0">
                <a:latin typeface="Times New Roman"/>
                <a:cs typeface="Times New Roman"/>
              </a:rPr>
              <a:t>r</a:t>
            </a:r>
            <a:r>
              <a:rPr sz="1631" spc="4" dirty="0">
                <a:latin typeface="Times New Roman"/>
                <a:cs typeface="Times New Roman"/>
              </a:rPr>
              <a:t>e</a:t>
            </a:r>
            <a:r>
              <a:rPr sz="1631" dirty="0">
                <a:latin typeface="Times New Roman"/>
                <a:cs typeface="Times New Roman"/>
              </a:rPr>
              <a:t>,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51562" y="3184095"/>
            <a:ext cx="168825" cy="230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spc="-13" dirty="0">
                <a:latin typeface="Times New Roman"/>
                <a:cs typeface="Times New Roman"/>
              </a:rPr>
              <a:t>i</a:t>
            </a:r>
            <a:r>
              <a:rPr sz="1631" dirty="0">
                <a:latin typeface="Times New Roman"/>
                <a:cs typeface="Times New Roman"/>
              </a:rPr>
              <a:t>t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36963" y="3432579"/>
            <a:ext cx="4683736" cy="230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spc="4" dirty="0">
                <a:latin typeface="Times New Roman"/>
                <a:cs typeface="Times New Roman"/>
              </a:rPr>
              <a:t>e</a:t>
            </a:r>
            <a:r>
              <a:rPr sz="1631" spc="8" dirty="0">
                <a:latin typeface="Times New Roman"/>
                <a:cs typeface="Times New Roman"/>
              </a:rPr>
              <a:t>n</a:t>
            </a:r>
            <a:r>
              <a:rPr sz="1631" spc="-17" dirty="0">
                <a:latin typeface="Times New Roman"/>
                <a:cs typeface="Times New Roman"/>
              </a:rPr>
              <a:t>c</a:t>
            </a:r>
            <a:r>
              <a:rPr sz="1631" spc="4" dirty="0">
                <a:latin typeface="Times New Roman"/>
                <a:cs typeface="Times New Roman"/>
              </a:rPr>
              <a:t>om</a:t>
            </a:r>
            <a:r>
              <a:rPr sz="1631" spc="-8" dirty="0">
                <a:latin typeface="Times New Roman"/>
                <a:cs typeface="Times New Roman"/>
              </a:rPr>
              <a:t>p</a:t>
            </a:r>
            <a:r>
              <a:rPr sz="1631" dirty="0">
                <a:latin typeface="Times New Roman"/>
                <a:cs typeface="Times New Roman"/>
              </a:rPr>
              <a:t>a</a:t>
            </a:r>
            <a:r>
              <a:rPr sz="1631" spc="13" dirty="0">
                <a:latin typeface="Times New Roman"/>
                <a:cs typeface="Times New Roman"/>
              </a:rPr>
              <a:t>s</a:t>
            </a:r>
            <a:r>
              <a:rPr sz="1631" dirty="0">
                <a:latin typeface="Times New Roman"/>
                <a:cs typeface="Times New Roman"/>
              </a:rPr>
              <a:t>s</a:t>
            </a:r>
            <a:r>
              <a:rPr sz="1631" spc="-13" dirty="0">
                <a:latin typeface="Times New Roman"/>
                <a:cs typeface="Times New Roman"/>
              </a:rPr>
              <a:t>e</a:t>
            </a:r>
            <a:r>
              <a:rPr sz="1631" dirty="0">
                <a:latin typeface="Times New Roman"/>
                <a:cs typeface="Times New Roman"/>
              </a:rPr>
              <a:t>s  </a:t>
            </a:r>
            <a:r>
              <a:rPr sz="1631" spc="43" dirty="0">
                <a:latin typeface="Times New Roman"/>
                <a:cs typeface="Times New Roman"/>
              </a:rPr>
              <a:t> </a:t>
            </a:r>
            <a:r>
              <a:rPr sz="1631" spc="-4" dirty="0">
                <a:latin typeface="Times New Roman"/>
                <a:cs typeface="Times New Roman"/>
              </a:rPr>
              <a:t>m</a:t>
            </a:r>
            <a:r>
              <a:rPr sz="1631" spc="13" dirty="0">
                <a:latin typeface="Times New Roman"/>
                <a:cs typeface="Times New Roman"/>
              </a:rPr>
              <a:t>a</a:t>
            </a:r>
            <a:r>
              <a:rPr sz="1631" spc="-26" dirty="0">
                <a:latin typeface="Times New Roman"/>
                <a:cs typeface="Times New Roman"/>
              </a:rPr>
              <a:t>n</a:t>
            </a:r>
            <a:r>
              <a:rPr sz="1631" dirty="0">
                <a:latin typeface="Times New Roman"/>
                <a:cs typeface="Times New Roman"/>
              </a:rPr>
              <a:t>y </a:t>
            </a:r>
            <a:r>
              <a:rPr sz="1631" spc="228" dirty="0">
                <a:latin typeface="Times New Roman"/>
                <a:cs typeface="Times New Roman"/>
              </a:rPr>
              <a:t> </a:t>
            </a:r>
            <a:r>
              <a:rPr sz="1631" spc="-8" dirty="0">
                <a:latin typeface="Times New Roman"/>
                <a:cs typeface="Times New Roman"/>
              </a:rPr>
              <a:t>t</a:t>
            </a:r>
            <a:r>
              <a:rPr sz="1631" spc="-4" dirty="0">
                <a:latin typeface="Times New Roman"/>
                <a:cs typeface="Times New Roman"/>
              </a:rPr>
              <a:t>a</a:t>
            </a:r>
            <a:r>
              <a:rPr sz="1631" spc="4" dirty="0">
                <a:latin typeface="Times New Roman"/>
                <a:cs typeface="Times New Roman"/>
              </a:rPr>
              <a:t>s</a:t>
            </a:r>
            <a:r>
              <a:rPr sz="1631" spc="-13" dirty="0">
                <a:latin typeface="Times New Roman"/>
                <a:cs typeface="Times New Roman"/>
              </a:rPr>
              <a:t>k</a:t>
            </a:r>
            <a:r>
              <a:rPr sz="1631" dirty="0">
                <a:latin typeface="Times New Roman"/>
                <a:cs typeface="Times New Roman"/>
              </a:rPr>
              <a:t>s </a:t>
            </a:r>
            <a:r>
              <a:rPr sz="1631" spc="272" dirty="0">
                <a:latin typeface="Times New Roman"/>
                <a:cs typeface="Times New Roman"/>
              </a:rPr>
              <a:t> </a:t>
            </a:r>
            <a:r>
              <a:rPr sz="1631" dirty="0">
                <a:latin typeface="Times New Roman"/>
                <a:cs typeface="Times New Roman"/>
              </a:rPr>
              <a:t>i</a:t>
            </a:r>
            <a:r>
              <a:rPr sz="1631" spc="-8" dirty="0">
                <a:latin typeface="Times New Roman"/>
                <a:cs typeface="Times New Roman"/>
              </a:rPr>
              <a:t>n</a:t>
            </a:r>
            <a:r>
              <a:rPr sz="1631" spc="-4" dirty="0">
                <a:latin typeface="Times New Roman"/>
                <a:cs typeface="Times New Roman"/>
              </a:rPr>
              <a:t>c</a:t>
            </a:r>
            <a:r>
              <a:rPr sz="1631" dirty="0">
                <a:latin typeface="Times New Roman"/>
                <a:cs typeface="Times New Roman"/>
              </a:rPr>
              <a:t>l</a:t>
            </a:r>
            <a:r>
              <a:rPr sz="1631" spc="8" dirty="0">
                <a:latin typeface="Times New Roman"/>
                <a:cs typeface="Times New Roman"/>
              </a:rPr>
              <a:t>ud</a:t>
            </a:r>
            <a:r>
              <a:rPr sz="1631" dirty="0">
                <a:latin typeface="Times New Roman"/>
                <a:cs typeface="Times New Roman"/>
              </a:rPr>
              <a:t>i</a:t>
            </a:r>
            <a:r>
              <a:rPr sz="1631" spc="-8" dirty="0">
                <a:latin typeface="Times New Roman"/>
                <a:cs typeface="Times New Roman"/>
              </a:rPr>
              <a:t>n</a:t>
            </a:r>
            <a:r>
              <a:rPr sz="1631" dirty="0">
                <a:latin typeface="Times New Roman"/>
                <a:cs typeface="Times New Roman"/>
              </a:rPr>
              <a:t>g </a:t>
            </a:r>
            <a:r>
              <a:rPr sz="1631" spc="151" dirty="0">
                <a:latin typeface="Times New Roman"/>
                <a:cs typeface="Times New Roman"/>
              </a:rPr>
              <a:t> </a:t>
            </a:r>
            <a:r>
              <a:rPr sz="1631" spc="-4" dirty="0">
                <a:latin typeface="Times New Roman"/>
                <a:cs typeface="Times New Roman"/>
              </a:rPr>
              <a:t>c</a:t>
            </a:r>
            <a:r>
              <a:rPr sz="1631" spc="4" dirty="0">
                <a:latin typeface="Times New Roman"/>
                <a:cs typeface="Times New Roman"/>
              </a:rPr>
              <a:t>omm</a:t>
            </a:r>
            <a:r>
              <a:rPr sz="1631" spc="-8" dirty="0">
                <a:latin typeface="Times New Roman"/>
                <a:cs typeface="Times New Roman"/>
              </a:rPr>
              <a:t>u</a:t>
            </a:r>
            <a:r>
              <a:rPr sz="1631" spc="8" dirty="0">
                <a:latin typeface="Times New Roman"/>
                <a:cs typeface="Times New Roman"/>
              </a:rPr>
              <a:t>n</a:t>
            </a:r>
            <a:r>
              <a:rPr sz="1631" dirty="0">
                <a:latin typeface="Times New Roman"/>
                <a:cs typeface="Times New Roman"/>
              </a:rPr>
              <a:t>i</a:t>
            </a:r>
            <a:r>
              <a:rPr sz="1631" spc="-4" dirty="0">
                <a:latin typeface="Times New Roman"/>
                <a:cs typeface="Times New Roman"/>
              </a:rPr>
              <a:t>c</a:t>
            </a:r>
            <a:r>
              <a:rPr sz="1631" spc="-13" dirty="0">
                <a:latin typeface="Times New Roman"/>
                <a:cs typeface="Times New Roman"/>
              </a:rPr>
              <a:t>a</a:t>
            </a:r>
            <a:r>
              <a:rPr sz="1631" spc="-4" dirty="0">
                <a:latin typeface="Times New Roman"/>
                <a:cs typeface="Times New Roman"/>
              </a:rPr>
              <a:t>t</a:t>
            </a:r>
            <a:r>
              <a:rPr sz="1631" dirty="0">
                <a:latin typeface="Times New Roman"/>
                <a:cs typeface="Times New Roman"/>
              </a:rPr>
              <a:t>i</a:t>
            </a:r>
            <a:r>
              <a:rPr sz="1631" spc="4" dirty="0">
                <a:latin typeface="Times New Roman"/>
                <a:cs typeface="Times New Roman"/>
              </a:rPr>
              <a:t>o</a:t>
            </a:r>
            <a:r>
              <a:rPr sz="1631" spc="-8" dirty="0">
                <a:latin typeface="Times New Roman"/>
                <a:cs typeface="Times New Roman"/>
              </a:rPr>
              <a:t>n</a:t>
            </a:r>
            <a:r>
              <a:rPr sz="1631" dirty="0">
                <a:latin typeface="Times New Roman"/>
                <a:cs typeface="Times New Roman"/>
              </a:rPr>
              <a:t>,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36963" y="3681163"/>
            <a:ext cx="1111223" cy="230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spc="-26" dirty="0">
                <a:latin typeface="Times New Roman"/>
                <a:cs typeface="Times New Roman"/>
              </a:rPr>
              <a:t>r</a:t>
            </a:r>
            <a:r>
              <a:rPr sz="1631" spc="4" dirty="0">
                <a:latin typeface="Times New Roman"/>
                <a:cs typeface="Times New Roman"/>
              </a:rPr>
              <a:t>e</a:t>
            </a:r>
            <a:r>
              <a:rPr sz="1631" spc="8" dirty="0">
                <a:latin typeface="Times New Roman"/>
                <a:cs typeface="Times New Roman"/>
              </a:rPr>
              <a:t>qu</a:t>
            </a:r>
            <a:r>
              <a:rPr sz="1631" spc="-13" dirty="0">
                <a:latin typeface="Times New Roman"/>
                <a:cs typeface="Times New Roman"/>
              </a:rPr>
              <a:t>ir</a:t>
            </a:r>
            <a:r>
              <a:rPr sz="1631" spc="4" dirty="0">
                <a:latin typeface="Times New Roman"/>
                <a:cs typeface="Times New Roman"/>
              </a:rPr>
              <a:t>eme</a:t>
            </a:r>
            <a:r>
              <a:rPr sz="1631" spc="-8" dirty="0">
                <a:latin typeface="Times New Roman"/>
                <a:cs typeface="Times New Roman"/>
              </a:rPr>
              <a:t>n</a:t>
            </a:r>
            <a:r>
              <a:rPr sz="1631" dirty="0">
                <a:latin typeface="Times New Roman"/>
                <a:cs typeface="Times New Roman"/>
              </a:rPr>
              <a:t>t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81755" y="3681163"/>
            <a:ext cx="764297" cy="230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spc="17" dirty="0">
                <a:latin typeface="Times New Roman"/>
                <a:cs typeface="Times New Roman"/>
              </a:rPr>
              <a:t>a</a:t>
            </a:r>
            <a:r>
              <a:rPr sz="1631" spc="8" dirty="0">
                <a:latin typeface="Times New Roman"/>
                <a:cs typeface="Times New Roman"/>
              </a:rPr>
              <a:t>n</a:t>
            </a:r>
            <a:r>
              <a:rPr sz="1631" dirty="0">
                <a:latin typeface="Times New Roman"/>
                <a:cs typeface="Times New Roman"/>
              </a:rPr>
              <a:t>a</a:t>
            </a:r>
            <a:r>
              <a:rPr sz="1631" spc="-13" dirty="0">
                <a:latin typeface="Times New Roman"/>
                <a:cs typeface="Times New Roman"/>
              </a:rPr>
              <a:t>l</a:t>
            </a:r>
            <a:r>
              <a:rPr sz="1631" spc="-4" dirty="0">
                <a:latin typeface="Times New Roman"/>
                <a:cs typeface="Times New Roman"/>
              </a:rPr>
              <a:t>y</a:t>
            </a:r>
            <a:r>
              <a:rPr sz="1631" dirty="0">
                <a:latin typeface="Times New Roman"/>
                <a:cs typeface="Times New Roman"/>
              </a:rPr>
              <a:t>sis,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80657" y="3681163"/>
            <a:ext cx="1634201" cy="230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spc="8" dirty="0">
                <a:latin typeface="Times New Roman"/>
                <a:cs typeface="Times New Roman"/>
              </a:rPr>
              <a:t>d</a:t>
            </a:r>
            <a:r>
              <a:rPr sz="1631" spc="4" dirty="0">
                <a:latin typeface="Times New Roman"/>
                <a:cs typeface="Times New Roman"/>
              </a:rPr>
              <a:t>e</a:t>
            </a:r>
            <a:r>
              <a:rPr sz="1631" dirty="0">
                <a:latin typeface="Times New Roman"/>
                <a:cs typeface="Times New Roman"/>
              </a:rPr>
              <a:t>sign   </a:t>
            </a:r>
            <a:r>
              <a:rPr sz="1631" spc="-140" dirty="0">
                <a:latin typeface="Times New Roman"/>
                <a:cs typeface="Times New Roman"/>
              </a:rPr>
              <a:t> </a:t>
            </a:r>
            <a:r>
              <a:rPr sz="1631" spc="4" dirty="0">
                <a:latin typeface="Times New Roman"/>
                <a:cs typeface="Times New Roman"/>
              </a:rPr>
              <a:t>m</a:t>
            </a:r>
            <a:r>
              <a:rPr sz="1631" spc="-13" dirty="0">
                <a:latin typeface="Times New Roman"/>
                <a:cs typeface="Times New Roman"/>
              </a:rPr>
              <a:t>o</a:t>
            </a:r>
            <a:r>
              <a:rPr sz="1631" spc="8" dirty="0">
                <a:latin typeface="Times New Roman"/>
                <a:cs typeface="Times New Roman"/>
              </a:rPr>
              <a:t>d</a:t>
            </a:r>
            <a:r>
              <a:rPr sz="1631" spc="4" dirty="0">
                <a:latin typeface="Times New Roman"/>
                <a:cs typeface="Times New Roman"/>
              </a:rPr>
              <a:t>e</a:t>
            </a:r>
            <a:r>
              <a:rPr sz="1631" dirty="0">
                <a:latin typeface="Times New Roman"/>
                <a:cs typeface="Times New Roman"/>
              </a:rPr>
              <a:t>l</a:t>
            </a:r>
            <a:r>
              <a:rPr sz="1631" spc="-13" dirty="0">
                <a:latin typeface="Times New Roman"/>
                <a:cs typeface="Times New Roman"/>
              </a:rPr>
              <a:t>i</a:t>
            </a:r>
            <a:r>
              <a:rPr sz="1631" spc="8" dirty="0">
                <a:latin typeface="Times New Roman"/>
                <a:cs typeface="Times New Roman"/>
              </a:rPr>
              <a:t>n</a:t>
            </a:r>
            <a:r>
              <a:rPr sz="1631" spc="31" dirty="0">
                <a:latin typeface="Times New Roman"/>
                <a:cs typeface="Times New Roman"/>
              </a:rPr>
              <a:t>g</a:t>
            </a:r>
            <a:r>
              <a:rPr sz="1631" dirty="0">
                <a:latin typeface="Times New Roman"/>
                <a:cs typeface="Times New Roman"/>
              </a:rPr>
              <a:t>,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49464" y="3681163"/>
            <a:ext cx="772374" cy="230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spc="8" dirty="0">
                <a:latin typeface="Times New Roman"/>
                <a:cs typeface="Times New Roman"/>
              </a:rPr>
              <a:t>p</a:t>
            </a:r>
            <a:r>
              <a:rPr sz="1631" spc="-26" dirty="0">
                <a:latin typeface="Times New Roman"/>
                <a:cs typeface="Times New Roman"/>
              </a:rPr>
              <a:t>r</a:t>
            </a:r>
            <a:r>
              <a:rPr sz="1631" spc="4" dirty="0">
                <a:latin typeface="Times New Roman"/>
                <a:cs typeface="Times New Roman"/>
              </a:rPr>
              <a:t>o</a:t>
            </a:r>
            <a:r>
              <a:rPr sz="1631" dirty="0">
                <a:latin typeface="Times New Roman"/>
                <a:cs typeface="Times New Roman"/>
              </a:rPr>
              <a:t>g</a:t>
            </a:r>
            <a:r>
              <a:rPr sz="1631" spc="-26" dirty="0">
                <a:latin typeface="Times New Roman"/>
                <a:cs typeface="Times New Roman"/>
              </a:rPr>
              <a:t>r</a:t>
            </a:r>
            <a:r>
              <a:rPr sz="1631" dirty="0">
                <a:latin typeface="Times New Roman"/>
                <a:cs typeface="Times New Roman"/>
              </a:rPr>
              <a:t>am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36962" y="3929748"/>
            <a:ext cx="2851033" cy="230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spc="-17" dirty="0">
                <a:latin typeface="Times New Roman"/>
                <a:cs typeface="Times New Roman"/>
              </a:rPr>
              <a:t>c</a:t>
            </a:r>
            <a:r>
              <a:rPr sz="1631" spc="4" dirty="0">
                <a:latin typeface="Times New Roman"/>
                <a:cs typeface="Times New Roman"/>
              </a:rPr>
              <a:t>o</a:t>
            </a:r>
            <a:r>
              <a:rPr sz="1631" spc="8" dirty="0">
                <a:latin typeface="Times New Roman"/>
                <a:cs typeface="Times New Roman"/>
              </a:rPr>
              <a:t>n</a:t>
            </a:r>
            <a:r>
              <a:rPr sz="1631" spc="-17" dirty="0">
                <a:latin typeface="Times New Roman"/>
                <a:cs typeface="Times New Roman"/>
              </a:rPr>
              <a:t>s</a:t>
            </a:r>
            <a:r>
              <a:rPr sz="1631" spc="-4" dirty="0">
                <a:latin typeface="Times New Roman"/>
                <a:cs typeface="Times New Roman"/>
              </a:rPr>
              <a:t>t</a:t>
            </a:r>
            <a:r>
              <a:rPr sz="1631" spc="4" dirty="0">
                <a:latin typeface="Times New Roman"/>
                <a:cs typeface="Times New Roman"/>
              </a:rPr>
              <a:t>r</a:t>
            </a:r>
            <a:r>
              <a:rPr sz="1631" spc="-8" dirty="0">
                <a:latin typeface="Times New Roman"/>
                <a:cs typeface="Times New Roman"/>
              </a:rPr>
              <a:t>u</a:t>
            </a:r>
            <a:r>
              <a:rPr sz="1631" spc="-4" dirty="0">
                <a:latin typeface="Times New Roman"/>
                <a:cs typeface="Times New Roman"/>
              </a:rPr>
              <a:t>c</a:t>
            </a:r>
            <a:r>
              <a:rPr sz="1631" spc="8" dirty="0">
                <a:latin typeface="Times New Roman"/>
                <a:cs typeface="Times New Roman"/>
              </a:rPr>
              <a:t>t</a:t>
            </a:r>
            <a:r>
              <a:rPr sz="1631" spc="-13" dirty="0">
                <a:latin typeface="Times New Roman"/>
                <a:cs typeface="Times New Roman"/>
              </a:rPr>
              <a:t>i</a:t>
            </a:r>
            <a:r>
              <a:rPr sz="1631" spc="4" dirty="0">
                <a:latin typeface="Times New Roman"/>
                <a:cs typeface="Times New Roman"/>
              </a:rPr>
              <a:t>o</a:t>
            </a:r>
            <a:r>
              <a:rPr sz="1631" spc="8" dirty="0">
                <a:latin typeface="Times New Roman"/>
                <a:cs typeface="Times New Roman"/>
              </a:rPr>
              <a:t>n</a:t>
            </a:r>
            <a:r>
              <a:rPr sz="1631" dirty="0">
                <a:latin typeface="Times New Roman"/>
                <a:cs typeface="Times New Roman"/>
              </a:rPr>
              <a:t>,</a:t>
            </a:r>
            <a:r>
              <a:rPr sz="1631" spc="-31" dirty="0">
                <a:latin typeface="Times New Roman"/>
                <a:cs typeface="Times New Roman"/>
              </a:rPr>
              <a:t> </a:t>
            </a:r>
            <a:r>
              <a:rPr sz="1631" spc="-23" dirty="0">
                <a:latin typeface="Times New Roman"/>
                <a:cs typeface="Times New Roman"/>
              </a:rPr>
              <a:t>t</a:t>
            </a:r>
            <a:r>
              <a:rPr sz="1631" spc="4" dirty="0">
                <a:latin typeface="Times New Roman"/>
                <a:cs typeface="Times New Roman"/>
              </a:rPr>
              <a:t>e</a:t>
            </a:r>
            <a:r>
              <a:rPr sz="1631" spc="-17" dirty="0">
                <a:latin typeface="Times New Roman"/>
                <a:cs typeface="Times New Roman"/>
              </a:rPr>
              <a:t>s</a:t>
            </a:r>
            <a:r>
              <a:rPr sz="1631" spc="8" dirty="0">
                <a:latin typeface="Times New Roman"/>
                <a:cs typeface="Times New Roman"/>
              </a:rPr>
              <a:t>t</a:t>
            </a:r>
            <a:r>
              <a:rPr sz="1631" spc="-13" dirty="0">
                <a:latin typeface="Times New Roman"/>
                <a:cs typeface="Times New Roman"/>
              </a:rPr>
              <a:t>i</a:t>
            </a:r>
            <a:r>
              <a:rPr sz="1631" spc="8" dirty="0">
                <a:latin typeface="Times New Roman"/>
                <a:cs typeface="Times New Roman"/>
              </a:rPr>
              <a:t>n</a:t>
            </a:r>
            <a:r>
              <a:rPr sz="1631" dirty="0">
                <a:latin typeface="Times New Roman"/>
                <a:cs typeface="Times New Roman"/>
              </a:rPr>
              <a:t>g</a:t>
            </a:r>
            <a:r>
              <a:rPr sz="1631" spc="-31" dirty="0">
                <a:latin typeface="Times New Roman"/>
                <a:cs typeface="Times New Roman"/>
              </a:rPr>
              <a:t> </a:t>
            </a:r>
            <a:r>
              <a:rPr sz="1631" dirty="0">
                <a:latin typeface="Times New Roman"/>
                <a:cs typeface="Times New Roman"/>
              </a:rPr>
              <a:t>a</a:t>
            </a:r>
            <a:r>
              <a:rPr sz="1631" spc="8" dirty="0">
                <a:latin typeface="Times New Roman"/>
                <a:cs typeface="Times New Roman"/>
              </a:rPr>
              <a:t>n</a:t>
            </a:r>
            <a:r>
              <a:rPr sz="1631" dirty="0">
                <a:latin typeface="Times New Roman"/>
                <a:cs typeface="Times New Roman"/>
              </a:rPr>
              <a:t>d</a:t>
            </a:r>
            <a:r>
              <a:rPr sz="1631" spc="116" dirty="0">
                <a:latin typeface="Times New Roman"/>
                <a:cs typeface="Times New Roman"/>
              </a:rPr>
              <a:t> </a:t>
            </a:r>
            <a:r>
              <a:rPr sz="1631" dirty="0">
                <a:latin typeface="Times New Roman"/>
                <a:cs typeface="Times New Roman"/>
              </a:rPr>
              <a:t>s</a:t>
            </a:r>
            <a:r>
              <a:rPr sz="1631" spc="8" dirty="0">
                <a:latin typeface="Times New Roman"/>
                <a:cs typeface="Times New Roman"/>
              </a:rPr>
              <a:t>u</a:t>
            </a:r>
            <a:r>
              <a:rPr sz="1631" spc="-8" dirty="0">
                <a:latin typeface="Times New Roman"/>
                <a:cs typeface="Times New Roman"/>
              </a:rPr>
              <a:t>p</a:t>
            </a:r>
            <a:r>
              <a:rPr sz="1631" spc="8" dirty="0">
                <a:latin typeface="Times New Roman"/>
                <a:cs typeface="Times New Roman"/>
              </a:rPr>
              <a:t>p</a:t>
            </a:r>
            <a:r>
              <a:rPr sz="1631" spc="4" dirty="0">
                <a:latin typeface="Times New Roman"/>
                <a:cs typeface="Times New Roman"/>
              </a:rPr>
              <a:t>o</a:t>
            </a:r>
            <a:r>
              <a:rPr sz="1631" spc="-13" dirty="0">
                <a:latin typeface="Times New Roman"/>
                <a:cs typeface="Times New Roman"/>
              </a:rPr>
              <a:t>r</a:t>
            </a:r>
            <a:r>
              <a:rPr sz="1631" dirty="0">
                <a:latin typeface="Times New Roman"/>
                <a:cs typeface="Times New Roman"/>
              </a:rPr>
              <a:t>t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36962" y="4551109"/>
            <a:ext cx="4685264" cy="230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dirty="0">
                <a:latin typeface="Times New Roman"/>
                <a:cs typeface="Times New Roman"/>
              </a:rPr>
              <a:t>It</a:t>
            </a:r>
            <a:r>
              <a:rPr sz="1631" spc="-23" dirty="0">
                <a:latin typeface="Times New Roman"/>
                <a:cs typeface="Times New Roman"/>
              </a:rPr>
              <a:t> </a:t>
            </a:r>
            <a:r>
              <a:rPr sz="1631" dirty="0">
                <a:latin typeface="Times New Roman"/>
                <a:cs typeface="Times New Roman"/>
              </a:rPr>
              <a:t>is</a:t>
            </a:r>
            <a:r>
              <a:rPr sz="1631" spc="2" dirty="0">
                <a:latin typeface="Times New Roman"/>
                <a:cs typeface="Times New Roman"/>
              </a:rPr>
              <a:t> </a:t>
            </a:r>
            <a:r>
              <a:rPr sz="1631" dirty="0">
                <a:latin typeface="Times New Roman"/>
                <a:cs typeface="Times New Roman"/>
              </a:rPr>
              <a:t>a</a:t>
            </a:r>
            <a:r>
              <a:rPr sz="1631" spc="25" dirty="0">
                <a:latin typeface="Times New Roman"/>
                <a:cs typeface="Times New Roman"/>
              </a:rPr>
              <a:t> </a:t>
            </a:r>
            <a:r>
              <a:rPr sz="1631" spc="-23" dirty="0">
                <a:latin typeface="Times New Roman"/>
                <a:cs typeface="Times New Roman"/>
              </a:rPr>
              <a:t>f</a:t>
            </a:r>
            <a:r>
              <a:rPr sz="1631" spc="-13" dirty="0">
                <a:latin typeface="Times New Roman"/>
                <a:cs typeface="Times New Roman"/>
              </a:rPr>
              <a:t>o</a:t>
            </a:r>
            <a:r>
              <a:rPr sz="1631" spc="8" dirty="0">
                <a:latin typeface="Times New Roman"/>
                <a:cs typeface="Times New Roman"/>
              </a:rPr>
              <a:t>un</a:t>
            </a:r>
            <a:r>
              <a:rPr sz="1631" spc="-8" dirty="0">
                <a:latin typeface="Times New Roman"/>
                <a:cs typeface="Times New Roman"/>
              </a:rPr>
              <a:t>d</a:t>
            </a:r>
            <a:r>
              <a:rPr sz="1631" dirty="0">
                <a:latin typeface="Times New Roman"/>
                <a:cs typeface="Times New Roman"/>
              </a:rPr>
              <a:t>a</a:t>
            </a:r>
            <a:r>
              <a:rPr sz="1631" spc="-4" dirty="0">
                <a:latin typeface="Times New Roman"/>
                <a:cs typeface="Times New Roman"/>
              </a:rPr>
              <a:t>t</a:t>
            </a:r>
            <a:r>
              <a:rPr sz="1631" dirty="0">
                <a:latin typeface="Times New Roman"/>
                <a:cs typeface="Times New Roman"/>
              </a:rPr>
              <a:t>i</a:t>
            </a:r>
            <a:r>
              <a:rPr sz="1631" spc="-13" dirty="0">
                <a:latin typeface="Times New Roman"/>
                <a:cs typeface="Times New Roman"/>
              </a:rPr>
              <a:t>o</a:t>
            </a:r>
            <a:r>
              <a:rPr sz="1631" dirty="0">
                <a:latin typeface="Times New Roman"/>
                <a:cs typeface="Times New Roman"/>
              </a:rPr>
              <a:t>n</a:t>
            </a:r>
            <a:r>
              <a:rPr sz="1631" spc="-23" dirty="0">
                <a:latin typeface="Times New Roman"/>
                <a:cs typeface="Times New Roman"/>
              </a:rPr>
              <a:t> </a:t>
            </a:r>
            <a:r>
              <a:rPr sz="1631" spc="4" dirty="0">
                <a:latin typeface="Times New Roman"/>
                <a:cs typeface="Times New Roman"/>
              </a:rPr>
              <a:t>o</a:t>
            </a:r>
            <a:r>
              <a:rPr sz="1631" dirty="0">
                <a:latin typeface="Times New Roman"/>
                <a:cs typeface="Times New Roman"/>
              </a:rPr>
              <a:t>f</a:t>
            </a:r>
            <a:r>
              <a:rPr sz="1631" spc="-30" dirty="0">
                <a:latin typeface="Times New Roman"/>
                <a:cs typeface="Times New Roman"/>
              </a:rPr>
              <a:t> </a:t>
            </a:r>
            <a:r>
              <a:rPr sz="1631" dirty="0">
                <a:latin typeface="Times New Roman"/>
                <a:cs typeface="Times New Roman"/>
              </a:rPr>
              <a:t>S</a:t>
            </a:r>
            <a:r>
              <a:rPr sz="1631" spc="4" dirty="0">
                <a:latin typeface="Times New Roman"/>
                <a:cs typeface="Times New Roman"/>
              </a:rPr>
              <a:t>o</a:t>
            </a:r>
            <a:r>
              <a:rPr sz="1631" spc="-8" dirty="0">
                <a:latin typeface="Times New Roman"/>
                <a:cs typeface="Times New Roman"/>
              </a:rPr>
              <a:t>f</a:t>
            </a:r>
            <a:r>
              <a:rPr sz="1631" spc="8" dirty="0">
                <a:latin typeface="Times New Roman"/>
                <a:cs typeface="Times New Roman"/>
              </a:rPr>
              <a:t>t</a:t>
            </a:r>
            <a:r>
              <a:rPr sz="1631" spc="-23" dirty="0">
                <a:latin typeface="Times New Roman"/>
                <a:cs typeface="Times New Roman"/>
              </a:rPr>
              <a:t>w</a:t>
            </a:r>
            <a:r>
              <a:rPr sz="1631" dirty="0">
                <a:latin typeface="Times New Roman"/>
                <a:cs typeface="Times New Roman"/>
              </a:rPr>
              <a:t>a</a:t>
            </a:r>
            <a:r>
              <a:rPr sz="1631" spc="-26" dirty="0">
                <a:latin typeface="Times New Roman"/>
                <a:cs typeface="Times New Roman"/>
              </a:rPr>
              <a:t>r</a:t>
            </a:r>
            <a:r>
              <a:rPr sz="1631" dirty="0">
                <a:latin typeface="Times New Roman"/>
                <a:cs typeface="Times New Roman"/>
              </a:rPr>
              <a:t>e</a:t>
            </a:r>
            <a:r>
              <a:rPr sz="1631" spc="-26" dirty="0">
                <a:latin typeface="Times New Roman"/>
                <a:cs typeface="Times New Roman"/>
              </a:rPr>
              <a:t> </a:t>
            </a:r>
            <a:r>
              <a:rPr sz="1631" spc="4" dirty="0">
                <a:latin typeface="Times New Roman"/>
                <a:cs typeface="Times New Roman"/>
              </a:rPr>
              <a:t>E</a:t>
            </a:r>
            <a:r>
              <a:rPr sz="1631" spc="8" dirty="0">
                <a:latin typeface="Times New Roman"/>
                <a:cs typeface="Times New Roman"/>
              </a:rPr>
              <a:t>n</a:t>
            </a:r>
            <a:r>
              <a:rPr sz="1631" dirty="0">
                <a:latin typeface="Times New Roman"/>
                <a:cs typeface="Times New Roman"/>
              </a:rPr>
              <a:t>gi</a:t>
            </a:r>
            <a:r>
              <a:rPr sz="1631" spc="-8" dirty="0">
                <a:latin typeface="Times New Roman"/>
                <a:cs typeface="Times New Roman"/>
              </a:rPr>
              <a:t>n</a:t>
            </a:r>
            <a:r>
              <a:rPr sz="1631" spc="4" dirty="0">
                <a:latin typeface="Times New Roman"/>
                <a:cs typeface="Times New Roman"/>
              </a:rPr>
              <a:t>eer</a:t>
            </a:r>
            <a:r>
              <a:rPr sz="1631" dirty="0">
                <a:latin typeface="Times New Roman"/>
                <a:cs typeface="Times New Roman"/>
              </a:rPr>
              <a:t>i</a:t>
            </a:r>
            <a:r>
              <a:rPr sz="1631" spc="-8" dirty="0">
                <a:latin typeface="Times New Roman"/>
                <a:cs typeface="Times New Roman"/>
              </a:rPr>
              <a:t>n</a:t>
            </a:r>
            <a:r>
              <a:rPr sz="1631" spc="31" dirty="0">
                <a:latin typeface="Times New Roman"/>
                <a:cs typeface="Times New Roman"/>
              </a:rPr>
              <a:t>g</a:t>
            </a:r>
            <a:r>
              <a:rPr sz="1631" dirty="0">
                <a:latin typeface="Times New Roman"/>
                <a:cs typeface="Times New Roman"/>
              </a:rPr>
              <a:t>,</a:t>
            </a:r>
            <a:r>
              <a:rPr sz="1631" spc="-31" dirty="0">
                <a:latin typeface="Times New Roman"/>
                <a:cs typeface="Times New Roman"/>
              </a:rPr>
              <a:t> </a:t>
            </a:r>
            <a:r>
              <a:rPr sz="1631" dirty="0">
                <a:latin typeface="Times New Roman"/>
                <a:cs typeface="Times New Roman"/>
              </a:rPr>
              <a:t>It</a:t>
            </a:r>
            <a:r>
              <a:rPr sz="1631" spc="-23" dirty="0">
                <a:latin typeface="Times New Roman"/>
                <a:cs typeface="Times New Roman"/>
              </a:rPr>
              <a:t> </a:t>
            </a:r>
            <a:r>
              <a:rPr sz="1631" dirty="0">
                <a:latin typeface="Times New Roman"/>
                <a:cs typeface="Times New Roman"/>
              </a:rPr>
              <a:t>is</a:t>
            </a:r>
            <a:r>
              <a:rPr sz="1631" spc="2" dirty="0">
                <a:latin typeface="Times New Roman"/>
                <a:cs typeface="Times New Roman"/>
              </a:rPr>
              <a:t> </a:t>
            </a:r>
            <a:r>
              <a:rPr sz="1631" spc="8" dirty="0">
                <a:latin typeface="Times New Roman"/>
                <a:cs typeface="Times New Roman"/>
              </a:rPr>
              <a:t>t</a:t>
            </a:r>
            <a:r>
              <a:rPr sz="1631" spc="-8" dirty="0">
                <a:latin typeface="Times New Roman"/>
                <a:cs typeface="Times New Roman"/>
              </a:rPr>
              <a:t>h</a:t>
            </a:r>
            <a:r>
              <a:rPr sz="1631" dirty="0">
                <a:latin typeface="Times New Roman"/>
                <a:cs typeface="Times New Roman"/>
              </a:rPr>
              <a:t>e</a:t>
            </a:r>
            <a:r>
              <a:rPr sz="1631" spc="199" dirty="0">
                <a:latin typeface="Times New Roman"/>
                <a:cs typeface="Times New Roman"/>
              </a:rPr>
              <a:t> </a:t>
            </a:r>
            <a:r>
              <a:rPr sz="1631" spc="-4" dirty="0">
                <a:latin typeface="Times New Roman"/>
                <a:cs typeface="Times New Roman"/>
              </a:rPr>
              <a:t>g</a:t>
            </a:r>
            <a:r>
              <a:rPr sz="1631" spc="8" dirty="0">
                <a:latin typeface="Times New Roman"/>
                <a:cs typeface="Times New Roman"/>
              </a:rPr>
              <a:t>l</a:t>
            </a:r>
            <a:r>
              <a:rPr sz="1631" spc="-8" dirty="0">
                <a:latin typeface="Times New Roman"/>
                <a:cs typeface="Times New Roman"/>
              </a:rPr>
              <a:t>u</a:t>
            </a:r>
            <a:r>
              <a:rPr sz="1631" dirty="0">
                <a:latin typeface="Times New Roman"/>
                <a:cs typeface="Times New Roman"/>
              </a:rPr>
              <a:t>e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36963" y="4799593"/>
            <a:ext cx="335143" cy="230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spc="-4" dirty="0">
                <a:latin typeface="Times New Roman"/>
                <a:cs typeface="Times New Roman"/>
              </a:rPr>
              <a:t>t</a:t>
            </a:r>
            <a:r>
              <a:rPr sz="1631" spc="8" dirty="0">
                <a:latin typeface="Times New Roman"/>
                <a:cs typeface="Times New Roman"/>
              </a:rPr>
              <a:t>h</a:t>
            </a:r>
            <a:r>
              <a:rPr sz="1631" dirty="0">
                <a:latin typeface="Times New Roman"/>
                <a:cs typeface="Times New Roman"/>
              </a:rPr>
              <a:t>e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98840" y="4799593"/>
            <a:ext cx="509953" cy="230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spc="8" dirty="0">
                <a:latin typeface="Times New Roman"/>
                <a:cs typeface="Times New Roman"/>
              </a:rPr>
              <a:t>h</a:t>
            </a:r>
            <a:r>
              <a:rPr sz="1631" spc="4" dirty="0">
                <a:latin typeface="Times New Roman"/>
                <a:cs typeface="Times New Roman"/>
              </a:rPr>
              <a:t>o</a:t>
            </a:r>
            <a:r>
              <a:rPr sz="1631" spc="-13" dirty="0">
                <a:latin typeface="Times New Roman"/>
                <a:cs typeface="Times New Roman"/>
              </a:rPr>
              <a:t>l</a:t>
            </a:r>
            <a:r>
              <a:rPr sz="1631" spc="8" dirty="0">
                <a:latin typeface="Times New Roman"/>
                <a:cs typeface="Times New Roman"/>
              </a:rPr>
              <a:t>d</a:t>
            </a:r>
            <a:r>
              <a:rPr sz="1631" dirty="0">
                <a:latin typeface="Times New Roman"/>
                <a:cs typeface="Times New Roman"/>
              </a:rPr>
              <a:t>s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36771" y="4799593"/>
            <a:ext cx="335143" cy="230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spc="-4" dirty="0">
                <a:latin typeface="Times New Roman"/>
                <a:cs typeface="Times New Roman"/>
              </a:rPr>
              <a:t>t</a:t>
            </a:r>
            <a:r>
              <a:rPr sz="1631" spc="8" dirty="0">
                <a:latin typeface="Times New Roman"/>
                <a:cs typeface="Times New Roman"/>
              </a:rPr>
              <a:t>h</a:t>
            </a:r>
            <a:r>
              <a:rPr sz="1631" dirty="0">
                <a:latin typeface="Times New Roman"/>
                <a:cs typeface="Times New Roman"/>
              </a:rPr>
              <a:t>e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98657" y="4799593"/>
            <a:ext cx="1003314" cy="230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spc="-26" dirty="0">
                <a:latin typeface="Times New Roman"/>
                <a:cs typeface="Times New Roman"/>
              </a:rPr>
              <a:t>t</a:t>
            </a:r>
            <a:r>
              <a:rPr sz="1631" spc="13" dirty="0">
                <a:latin typeface="Times New Roman"/>
                <a:cs typeface="Times New Roman"/>
              </a:rPr>
              <a:t>e</a:t>
            </a:r>
            <a:r>
              <a:rPr sz="1631" spc="-13" dirty="0">
                <a:latin typeface="Times New Roman"/>
                <a:cs typeface="Times New Roman"/>
              </a:rPr>
              <a:t>c</a:t>
            </a:r>
            <a:r>
              <a:rPr sz="1631" spc="4" dirty="0">
                <a:latin typeface="Times New Roman"/>
                <a:cs typeface="Times New Roman"/>
              </a:rPr>
              <a:t>h</a:t>
            </a:r>
            <a:r>
              <a:rPr sz="1631" spc="-8" dirty="0">
                <a:latin typeface="Times New Roman"/>
                <a:cs typeface="Times New Roman"/>
              </a:rPr>
              <a:t>n</a:t>
            </a:r>
            <a:r>
              <a:rPr sz="1631" spc="4" dirty="0">
                <a:latin typeface="Times New Roman"/>
                <a:cs typeface="Times New Roman"/>
              </a:rPr>
              <a:t>o</a:t>
            </a:r>
            <a:r>
              <a:rPr sz="1631" spc="-8" dirty="0">
                <a:latin typeface="Times New Roman"/>
                <a:cs typeface="Times New Roman"/>
              </a:rPr>
              <a:t>l</a:t>
            </a:r>
            <a:r>
              <a:rPr sz="1631" spc="4" dirty="0">
                <a:latin typeface="Times New Roman"/>
                <a:cs typeface="Times New Roman"/>
              </a:rPr>
              <a:t>o</a:t>
            </a:r>
            <a:r>
              <a:rPr sz="1631" spc="-4" dirty="0">
                <a:latin typeface="Times New Roman"/>
                <a:cs typeface="Times New Roman"/>
              </a:rPr>
              <a:t>g</a:t>
            </a:r>
            <a:r>
              <a:rPr sz="1631" dirty="0">
                <a:latin typeface="Times New Roman"/>
                <a:cs typeface="Times New Roman"/>
              </a:rPr>
              <a:t>y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27463" y="4799593"/>
            <a:ext cx="607642" cy="230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spc="-8" dirty="0">
                <a:latin typeface="Times New Roman"/>
                <a:cs typeface="Times New Roman"/>
              </a:rPr>
              <a:t>l</a:t>
            </a:r>
            <a:r>
              <a:rPr sz="1631" spc="-23" dirty="0">
                <a:latin typeface="Times New Roman"/>
                <a:cs typeface="Times New Roman"/>
              </a:rPr>
              <a:t>ay</a:t>
            </a:r>
            <a:r>
              <a:rPr sz="1631" spc="-4" dirty="0">
                <a:latin typeface="Times New Roman"/>
                <a:cs typeface="Times New Roman"/>
              </a:rPr>
              <a:t>e</a:t>
            </a:r>
            <a:r>
              <a:rPr sz="1631" spc="-23" dirty="0">
                <a:latin typeface="Times New Roman"/>
                <a:cs typeface="Times New Roman"/>
              </a:rPr>
              <a:t>r</a:t>
            </a:r>
            <a:r>
              <a:rPr sz="1631" spc="8" dirty="0">
                <a:latin typeface="Times New Roman"/>
                <a:cs typeface="Times New Roman"/>
              </a:rPr>
              <a:t>s</a:t>
            </a:r>
            <a:r>
              <a:rPr sz="1631" dirty="0">
                <a:latin typeface="Times New Roman"/>
                <a:cs typeface="Times New Roman"/>
              </a:rPr>
              <a:t>,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61426" y="4799593"/>
            <a:ext cx="175039" cy="230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dirty="0">
                <a:latin typeface="Times New Roman"/>
                <a:cs typeface="Times New Roman"/>
              </a:rPr>
              <a:t>It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62422" y="4799593"/>
            <a:ext cx="681241" cy="230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spc="-8" dirty="0">
                <a:latin typeface="Times New Roman"/>
                <a:cs typeface="Times New Roman"/>
              </a:rPr>
              <a:t>d</a:t>
            </a:r>
            <a:r>
              <a:rPr sz="1631" spc="-4" dirty="0">
                <a:latin typeface="Times New Roman"/>
                <a:cs typeface="Times New Roman"/>
              </a:rPr>
              <a:t>e</a:t>
            </a:r>
            <a:r>
              <a:rPr sz="1631" spc="4" dirty="0">
                <a:latin typeface="Times New Roman"/>
                <a:cs typeface="Times New Roman"/>
              </a:rPr>
              <a:t>f</a:t>
            </a:r>
            <a:r>
              <a:rPr sz="1631" spc="-8" dirty="0">
                <a:latin typeface="Times New Roman"/>
                <a:cs typeface="Times New Roman"/>
              </a:rPr>
              <a:t>in</a:t>
            </a:r>
            <a:r>
              <a:rPr sz="1631" spc="13" dirty="0">
                <a:latin typeface="Times New Roman"/>
                <a:cs typeface="Times New Roman"/>
              </a:rPr>
              <a:t>e</a:t>
            </a:r>
            <a:r>
              <a:rPr sz="1631" dirty="0">
                <a:latin typeface="Times New Roman"/>
                <a:cs typeface="Times New Roman"/>
              </a:rPr>
              <a:t>s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68831" y="4799593"/>
            <a:ext cx="153292" cy="230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dirty="0">
                <a:latin typeface="Times New Roman"/>
                <a:cs typeface="Times New Roman"/>
              </a:rPr>
              <a:t>a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6963" y="5048178"/>
            <a:ext cx="1816260" cy="230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57"/>
              </a:lnSpc>
              <a:spcBef>
                <a:spcPts val="88"/>
              </a:spcBef>
            </a:pPr>
            <a:r>
              <a:rPr sz="1631" spc="-8" dirty="0">
                <a:latin typeface="Times New Roman"/>
                <a:cs typeface="Times New Roman"/>
              </a:rPr>
              <a:t>f</a:t>
            </a:r>
            <a:r>
              <a:rPr sz="1631" spc="-23" dirty="0">
                <a:latin typeface="Times New Roman"/>
                <a:cs typeface="Times New Roman"/>
              </a:rPr>
              <a:t>r</a:t>
            </a:r>
            <a:r>
              <a:rPr sz="1631" spc="-4" dirty="0">
                <a:latin typeface="Times New Roman"/>
                <a:cs typeface="Times New Roman"/>
              </a:rPr>
              <a:t>ame</a:t>
            </a:r>
            <a:r>
              <a:rPr sz="1631" spc="-8" dirty="0">
                <a:latin typeface="Times New Roman"/>
                <a:cs typeface="Times New Roman"/>
              </a:rPr>
              <a:t>w</a:t>
            </a:r>
            <a:r>
              <a:rPr sz="1631" spc="4" dirty="0">
                <a:latin typeface="Times New Roman"/>
                <a:cs typeface="Times New Roman"/>
              </a:rPr>
              <a:t>o</a:t>
            </a:r>
            <a:r>
              <a:rPr sz="1631" spc="8" dirty="0">
                <a:latin typeface="Times New Roman"/>
                <a:cs typeface="Times New Roman"/>
              </a:rPr>
              <a:t>r</a:t>
            </a:r>
            <a:r>
              <a:rPr sz="1631" dirty="0">
                <a:latin typeface="Times New Roman"/>
                <a:cs typeface="Times New Roman"/>
              </a:rPr>
              <a:t>k</a:t>
            </a:r>
            <a:r>
              <a:rPr sz="1631" spc="245" dirty="0">
                <a:latin typeface="Times New Roman"/>
                <a:cs typeface="Times New Roman"/>
              </a:rPr>
              <a:t> </a:t>
            </a:r>
            <a:r>
              <a:rPr sz="1631" spc="-4" dirty="0">
                <a:latin typeface="Times New Roman"/>
                <a:cs typeface="Times New Roman"/>
              </a:rPr>
              <a:t>a</a:t>
            </a:r>
            <a:r>
              <a:rPr sz="1631" spc="4" dirty="0">
                <a:latin typeface="Times New Roman"/>
                <a:cs typeface="Times New Roman"/>
              </a:rPr>
              <a:t>ct</a:t>
            </a:r>
            <a:r>
              <a:rPr sz="1631" spc="8" dirty="0">
                <a:latin typeface="Times New Roman"/>
                <a:cs typeface="Times New Roman"/>
              </a:rPr>
              <a:t>i</a:t>
            </a:r>
            <a:r>
              <a:rPr sz="1631" spc="-4" dirty="0">
                <a:latin typeface="Times New Roman"/>
                <a:cs typeface="Times New Roman"/>
              </a:rPr>
              <a:t>v</a:t>
            </a:r>
            <a:r>
              <a:rPr sz="1631" spc="8" dirty="0">
                <a:latin typeface="Times New Roman"/>
                <a:cs typeface="Times New Roman"/>
              </a:rPr>
              <a:t>i</a:t>
            </a:r>
            <a:r>
              <a:rPr sz="1631" spc="-8" dirty="0">
                <a:latin typeface="Times New Roman"/>
                <a:cs typeface="Times New Roman"/>
              </a:rPr>
              <a:t>t</a:t>
            </a:r>
            <a:r>
              <a:rPr sz="1631" spc="8" dirty="0">
                <a:latin typeface="Times New Roman"/>
                <a:cs typeface="Times New Roman"/>
              </a:rPr>
              <a:t>i</a:t>
            </a:r>
            <a:r>
              <a:rPr sz="1631" spc="13" dirty="0">
                <a:latin typeface="Times New Roman"/>
                <a:cs typeface="Times New Roman"/>
              </a:rPr>
              <a:t>e</a:t>
            </a:r>
            <a:r>
              <a:rPr sz="1631" dirty="0">
                <a:latin typeface="Times New Roman"/>
                <a:cs typeface="Times New Roman"/>
              </a:rPr>
              <a:t>s</a:t>
            </a:r>
            <a:endParaRPr sz="163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3266" y="5776942"/>
            <a:ext cx="2216002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-8" dirty="0">
                <a:latin typeface="Times New Roman"/>
                <a:cs typeface="Times New Roman"/>
              </a:rPr>
              <a:t>D</a:t>
            </a:r>
            <a:r>
              <a:rPr sz="2174" spc="-13" dirty="0">
                <a:latin typeface="Times New Roman"/>
                <a:cs typeface="Times New Roman"/>
              </a:rPr>
              <a:t>e</a:t>
            </a:r>
            <a:r>
              <a:rPr sz="2174" spc="8" dirty="0">
                <a:latin typeface="Times New Roman"/>
                <a:cs typeface="Times New Roman"/>
              </a:rPr>
              <a:t>f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8" dirty="0">
                <a:latin typeface="Times New Roman"/>
                <a:cs typeface="Times New Roman"/>
              </a:rPr>
              <a:t>n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-45" dirty="0">
                <a:latin typeface="Times New Roman"/>
                <a:cs typeface="Times New Roman"/>
              </a:rPr>
              <a:t> </a:t>
            </a:r>
            <a:r>
              <a:rPr sz="2174" spc="-26" dirty="0">
                <a:latin typeface="Times New Roman"/>
                <a:cs typeface="Times New Roman"/>
              </a:rPr>
              <a:t>c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spc="-31" dirty="0">
                <a:latin typeface="Times New Roman"/>
                <a:cs typeface="Times New Roman"/>
              </a:rPr>
              <a:t>n</a:t>
            </a:r>
            <a:r>
              <a:rPr sz="2174" spc="13" dirty="0">
                <a:latin typeface="Times New Roman"/>
                <a:cs typeface="Times New Roman"/>
              </a:rPr>
              <a:t>t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8" dirty="0">
                <a:latin typeface="Times New Roman"/>
                <a:cs typeface="Times New Roman"/>
              </a:rPr>
              <a:t>n</a:t>
            </a:r>
            <a:r>
              <a:rPr sz="2174" spc="-8" dirty="0">
                <a:latin typeface="Times New Roman"/>
                <a:cs typeface="Times New Roman"/>
              </a:rPr>
              <a:t>u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spc="-8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s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6729" y="5776942"/>
            <a:ext cx="3720248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-13" dirty="0">
                <a:latin typeface="Times New Roman"/>
                <a:cs typeface="Times New Roman"/>
              </a:rPr>
              <a:t>p</a:t>
            </a:r>
            <a:r>
              <a:rPr sz="2174" spc="-8" dirty="0">
                <a:latin typeface="Times New Roman"/>
                <a:cs typeface="Times New Roman"/>
              </a:rPr>
              <a:t>r</a:t>
            </a:r>
            <a:r>
              <a:rPr sz="2174" spc="4" dirty="0">
                <a:latin typeface="Times New Roman"/>
                <a:cs typeface="Times New Roman"/>
              </a:rPr>
              <a:t>oc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spc="4" dirty="0">
                <a:latin typeface="Times New Roman"/>
                <a:cs typeface="Times New Roman"/>
              </a:rPr>
              <a:t>s</a:t>
            </a: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237" dirty="0">
                <a:latin typeface="Times New Roman"/>
                <a:cs typeface="Times New Roman"/>
              </a:rPr>
              <a:t> </a:t>
            </a:r>
            <a:r>
              <a:rPr sz="2174" spc="9" dirty="0">
                <a:latin typeface="Times New Roman"/>
                <a:cs typeface="Times New Roman"/>
              </a:rPr>
              <a:t>i</a:t>
            </a:r>
            <a:r>
              <a:rPr sz="2174" spc="-5" dirty="0">
                <a:latin typeface="Times New Roman"/>
                <a:cs typeface="Times New Roman"/>
              </a:rPr>
              <a:t>m</a:t>
            </a:r>
            <a:r>
              <a:rPr sz="2174" spc="9" dirty="0">
                <a:latin typeface="Times New Roman"/>
                <a:cs typeface="Times New Roman"/>
              </a:rPr>
              <a:t>p</a:t>
            </a:r>
            <a:r>
              <a:rPr sz="2174" spc="-33" dirty="0">
                <a:latin typeface="Times New Roman"/>
                <a:cs typeface="Times New Roman"/>
              </a:rPr>
              <a:t>r</a:t>
            </a:r>
            <a:r>
              <a:rPr sz="2174" spc="5" dirty="0">
                <a:latin typeface="Times New Roman"/>
                <a:cs typeface="Times New Roman"/>
              </a:rPr>
              <a:t>o</a:t>
            </a:r>
            <a:r>
              <a:rPr sz="2174" spc="-28" dirty="0">
                <a:latin typeface="Times New Roman"/>
                <a:cs typeface="Times New Roman"/>
              </a:rPr>
              <a:t>v</a:t>
            </a:r>
            <a:r>
              <a:rPr sz="2174" spc="14" dirty="0">
                <a:latin typeface="Times New Roman"/>
                <a:cs typeface="Times New Roman"/>
              </a:rPr>
              <a:t>em</a:t>
            </a:r>
            <a:r>
              <a:rPr sz="2174" spc="-5" dirty="0">
                <a:latin typeface="Times New Roman"/>
                <a:cs typeface="Times New Roman"/>
              </a:rPr>
              <a:t>e</a:t>
            </a:r>
            <a:r>
              <a:rPr sz="2174" spc="-37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t</a:t>
            </a:r>
            <a:r>
              <a:rPr sz="2174" spc="6" dirty="0">
                <a:latin typeface="Times New Roman"/>
                <a:cs typeface="Times New Roman"/>
              </a:rPr>
              <a:t> </a:t>
            </a:r>
            <a:r>
              <a:rPr sz="2174" spc="-13" dirty="0">
                <a:latin typeface="Times New Roman"/>
                <a:cs typeface="Times New Roman"/>
              </a:rPr>
              <a:t>p</a:t>
            </a:r>
            <a:r>
              <a:rPr sz="2174" spc="8" dirty="0">
                <a:latin typeface="Times New Roman"/>
                <a:cs typeface="Times New Roman"/>
              </a:rPr>
              <a:t>r</a:t>
            </a:r>
            <a:r>
              <a:rPr sz="2174" spc="-8" dirty="0">
                <a:latin typeface="Times New Roman"/>
                <a:cs typeface="Times New Roman"/>
              </a:rPr>
              <a:t>i</a:t>
            </a:r>
            <a:r>
              <a:rPr sz="2174" spc="8" dirty="0">
                <a:latin typeface="Times New Roman"/>
                <a:cs typeface="Times New Roman"/>
              </a:rPr>
              <a:t>n</a:t>
            </a:r>
            <a:r>
              <a:rPr sz="2174" spc="4" dirty="0">
                <a:latin typeface="Times New Roman"/>
                <a:cs typeface="Times New Roman"/>
              </a:rPr>
              <a:t>c</a:t>
            </a:r>
            <a:r>
              <a:rPr sz="2174" spc="-8" dirty="0">
                <a:latin typeface="Times New Roman"/>
                <a:cs typeface="Times New Roman"/>
              </a:rPr>
              <a:t>i</a:t>
            </a:r>
            <a:r>
              <a:rPr sz="2174" spc="8" dirty="0">
                <a:latin typeface="Times New Roman"/>
                <a:cs typeface="Times New Roman"/>
              </a:rPr>
              <a:t>p</a:t>
            </a:r>
            <a:r>
              <a:rPr sz="2174" spc="-8" dirty="0">
                <a:latin typeface="Times New Roman"/>
                <a:cs typeface="Times New Roman"/>
              </a:rPr>
              <a:t>l</a:t>
            </a:r>
            <a:r>
              <a:rPr sz="2174" spc="13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s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24344" y="1020185"/>
            <a:ext cx="7939630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1CB6443D-8F45-FD48-BDF0-97547C22D831}"/>
              </a:ext>
            </a:extLst>
          </p:cNvPr>
          <p:cNvSpPr txBox="1">
            <a:spLocks/>
          </p:cNvSpPr>
          <p:nvPr/>
        </p:nvSpPr>
        <p:spPr>
          <a:xfrm>
            <a:off x="2538584" y="6578444"/>
            <a:ext cx="8906195" cy="330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sz="1268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087" dirty="0"/>
          </a:p>
        </p:txBody>
      </p:sp>
    </p:spTree>
    <p:extLst>
      <p:ext uri="{BB962C8B-B14F-4D97-AF65-F5344CB8AC3E}">
        <p14:creationId xmlns:p14="http://schemas.microsoft.com/office/powerpoint/2010/main" val="1855720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2124344" y="1146759"/>
            <a:ext cx="7939630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6" name="object 26"/>
          <p:cNvSpPr txBox="1"/>
          <p:nvPr/>
        </p:nvSpPr>
        <p:spPr>
          <a:xfrm>
            <a:off x="2195777" y="530639"/>
            <a:ext cx="5709817" cy="529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163"/>
              </a:lnSpc>
              <a:spcBef>
                <a:spcPts val="207"/>
              </a:spcBef>
            </a:pPr>
            <a:r>
              <a:rPr sz="3986" spc="4" dirty="0">
                <a:latin typeface="Times New Roman"/>
                <a:cs typeface="Times New Roman"/>
              </a:rPr>
              <a:t>S</a:t>
            </a:r>
            <a:r>
              <a:rPr sz="3986" spc="13" dirty="0">
                <a:latin typeface="Times New Roman"/>
                <a:cs typeface="Times New Roman"/>
              </a:rPr>
              <a:t>o</a:t>
            </a:r>
            <a:r>
              <a:rPr sz="3986" spc="-17" dirty="0">
                <a:latin typeface="Times New Roman"/>
                <a:cs typeface="Times New Roman"/>
              </a:rPr>
              <a:t>f</a:t>
            </a:r>
            <a:r>
              <a:rPr sz="3986" spc="23" dirty="0">
                <a:latin typeface="Times New Roman"/>
                <a:cs typeface="Times New Roman"/>
              </a:rPr>
              <a:t>t</a:t>
            </a:r>
            <a:r>
              <a:rPr sz="3986" spc="-53" dirty="0">
                <a:latin typeface="Times New Roman"/>
                <a:cs typeface="Times New Roman"/>
              </a:rPr>
              <a:t>w</a:t>
            </a:r>
            <a:r>
              <a:rPr sz="3986" spc="4" dirty="0">
                <a:latin typeface="Times New Roman"/>
                <a:cs typeface="Times New Roman"/>
              </a:rPr>
              <a:t>a</a:t>
            </a:r>
            <a:r>
              <a:rPr sz="3986" spc="-31" dirty="0">
                <a:latin typeface="Times New Roman"/>
                <a:cs typeface="Times New Roman"/>
              </a:rPr>
              <a:t>r</a:t>
            </a:r>
            <a:r>
              <a:rPr sz="3986" dirty="0">
                <a:latin typeface="Times New Roman"/>
                <a:cs typeface="Times New Roman"/>
              </a:rPr>
              <a:t>e</a:t>
            </a:r>
            <a:r>
              <a:rPr sz="3986" spc="-108" dirty="0">
                <a:latin typeface="Times New Roman"/>
                <a:cs typeface="Times New Roman"/>
              </a:rPr>
              <a:t> </a:t>
            </a:r>
            <a:r>
              <a:rPr sz="3986" spc="-31" dirty="0">
                <a:latin typeface="Times New Roman"/>
                <a:cs typeface="Times New Roman"/>
              </a:rPr>
              <a:t>E</a:t>
            </a:r>
            <a:r>
              <a:rPr sz="3986" spc="17" dirty="0">
                <a:latin typeface="Times New Roman"/>
                <a:cs typeface="Times New Roman"/>
              </a:rPr>
              <a:t>n</a:t>
            </a:r>
            <a:r>
              <a:rPr sz="3986" dirty="0">
                <a:latin typeface="Times New Roman"/>
                <a:cs typeface="Times New Roman"/>
              </a:rPr>
              <a:t>g</a:t>
            </a:r>
            <a:r>
              <a:rPr sz="3986" spc="4" dirty="0">
                <a:latin typeface="Times New Roman"/>
                <a:cs typeface="Times New Roman"/>
              </a:rPr>
              <a:t>i</a:t>
            </a:r>
            <a:r>
              <a:rPr sz="3986" spc="17" dirty="0">
                <a:latin typeface="Times New Roman"/>
                <a:cs typeface="Times New Roman"/>
              </a:rPr>
              <a:t>n</a:t>
            </a:r>
            <a:r>
              <a:rPr sz="3986" spc="-26" dirty="0">
                <a:latin typeface="Times New Roman"/>
                <a:cs typeface="Times New Roman"/>
              </a:rPr>
              <a:t>e</a:t>
            </a:r>
            <a:r>
              <a:rPr sz="3986" spc="13" dirty="0">
                <a:latin typeface="Times New Roman"/>
                <a:cs typeface="Times New Roman"/>
              </a:rPr>
              <a:t>e</a:t>
            </a:r>
            <a:r>
              <a:rPr sz="3986" spc="8" dirty="0">
                <a:latin typeface="Times New Roman"/>
                <a:cs typeface="Times New Roman"/>
              </a:rPr>
              <a:t>r</a:t>
            </a:r>
            <a:r>
              <a:rPr sz="3986" spc="4" dirty="0">
                <a:latin typeface="Times New Roman"/>
                <a:cs typeface="Times New Roman"/>
              </a:rPr>
              <a:t>i</a:t>
            </a:r>
            <a:r>
              <a:rPr sz="3986" spc="17" dirty="0">
                <a:latin typeface="Times New Roman"/>
                <a:cs typeface="Times New Roman"/>
              </a:rPr>
              <a:t>n</a:t>
            </a:r>
            <a:r>
              <a:rPr sz="3986" dirty="0">
                <a:latin typeface="Times New Roman"/>
                <a:cs typeface="Times New Roman"/>
              </a:rPr>
              <a:t>g</a:t>
            </a:r>
            <a:r>
              <a:rPr sz="3986" spc="-117" dirty="0">
                <a:latin typeface="Times New Roman"/>
                <a:cs typeface="Times New Roman"/>
              </a:rPr>
              <a:t> </a:t>
            </a:r>
            <a:r>
              <a:rPr sz="3986" spc="26" dirty="0">
                <a:latin typeface="Times New Roman"/>
                <a:cs typeface="Times New Roman"/>
              </a:rPr>
              <a:t>C</a:t>
            </a:r>
            <a:r>
              <a:rPr sz="3986" spc="-26" dirty="0">
                <a:latin typeface="Times New Roman"/>
                <a:cs typeface="Times New Roman"/>
              </a:rPr>
              <a:t>o</a:t>
            </a:r>
            <a:r>
              <a:rPr sz="3986" spc="-17" dirty="0">
                <a:latin typeface="Times New Roman"/>
                <a:cs typeface="Times New Roman"/>
              </a:rPr>
              <a:t>n</a:t>
            </a:r>
            <a:r>
              <a:rPr sz="3986" spc="23" dirty="0">
                <a:latin typeface="Times New Roman"/>
                <a:cs typeface="Times New Roman"/>
              </a:rPr>
              <a:t>t</a:t>
            </a:r>
            <a:r>
              <a:rPr sz="3986" dirty="0">
                <a:latin typeface="Times New Roman"/>
                <a:cs typeface="Times New Roman"/>
              </a:rPr>
              <a:t>.</a:t>
            </a:r>
            <a:endParaRPr sz="3986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95672" y="1247939"/>
            <a:ext cx="190643" cy="666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dirty="0">
                <a:latin typeface="Times New Roman"/>
                <a:cs typeface="Times New Roman"/>
              </a:rPr>
              <a:t></a:t>
            </a:r>
            <a:endParaRPr sz="2174">
              <a:latin typeface="Times New Roman"/>
              <a:cs typeface="Times New Roman"/>
            </a:endParaRPr>
          </a:p>
          <a:p>
            <a:pPr marL="11506">
              <a:lnSpc>
                <a:spcPct val="95825"/>
              </a:lnSpc>
              <a:spcBef>
                <a:spcPts val="274"/>
              </a:spcBef>
            </a:pPr>
            <a:r>
              <a:rPr sz="2174" dirty="0">
                <a:latin typeface="Times New Roman"/>
                <a:cs typeface="Times New Roman"/>
              </a:rPr>
              <a:t>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06352" y="1247939"/>
            <a:ext cx="5080062" cy="666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-13" dirty="0">
                <a:latin typeface="Times New Roman"/>
                <a:cs typeface="Times New Roman"/>
              </a:rPr>
              <a:t>o</a:t>
            </a:r>
            <a:r>
              <a:rPr sz="2174" spc="8" dirty="0">
                <a:latin typeface="Times New Roman"/>
                <a:cs typeface="Times New Roman"/>
              </a:rPr>
              <a:t>f</a:t>
            </a:r>
            <a:r>
              <a:rPr sz="2174" spc="13" dirty="0">
                <a:latin typeface="Times New Roman"/>
                <a:cs typeface="Times New Roman"/>
              </a:rPr>
              <a:t>t</a:t>
            </a:r>
            <a:r>
              <a:rPr sz="2174" spc="-31" dirty="0">
                <a:latin typeface="Times New Roman"/>
                <a:cs typeface="Times New Roman"/>
              </a:rPr>
              <a:t>w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-17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e</a:t>
            </a:r>
            <a:r>
              <a:rPr sz="2174" spc="-81" dirty="0">
                <a:latin typeface="Times New Roman"/>
                <a:cs typeface="Times New Roman"/>
              </a:rPr>
              <a:t> 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spc="8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gi</a:t>
            </a:r>
            <a:r>
              <a:rPr sz="2174" spc="-8" dirty="0">
                <a:latin typeface="Times New Roman"/>
                <a:cs typeface="Times New Roman"/>
              </a:rPr>
              <a:t>n</a:t>
            </a:r>
            <a:r>
              <a:rPr sz="2174" spc="4" dirty="0">
                <a:latin typeface="Times New Roman"/>
                <a:cs typeface="Times New Roman"/>
              </a:rPr>
              <a:t>eer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8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g</a:t>
            </a:r>
            <a:r>
              <a:rPr sz="2174" spc="-63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is</a:t>
            </a:r>
            <a:r>
              <a:rPr sz="2174" spc="-16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14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l</a:t>
            </a:r>
            <a:r>
              <a:rPr sz="2174" spc="-17" dirty="0">
                <a:latin typeface="Times New Roman"/>
                <a:cs typeface="Times New Roman"/>
              </a:rPr>
              <a:t>a</a:t>
            </a:r>
            <a:r>
              <a:rPr sz="2174" spc="-26" dirty="0">
                <a:latin typeface="Times New Roman"/>
                <a:cs typeface="Times New Roman"/>
              </a:rPr>
              <a:t>y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spc="-17" dirty="0">
                <a:latin typeface="Times New Roman"/>
                <a:cs typeface="Times New Roman"/>
              </a:rPr>
              <a:t>r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d</a:t>
            </a:r>
            <a:r>
              <a:rPr sz="2174" spc="-76" dirty="0">
                <a:latin typeface="Times New Roman"/>
                <a:cs typeface="Times New Roman"/>
              </a:rPr>
              <a:t> </a:t>
            </a:r>
            <a:r>
              <a:rPr sz="2174" spc="-31" dirty="0">
                <a:latin typeface="Times New Roman"/>
                <a:cs typeface="Times New Roman"/>
              </a:rPr>
              <a:t>t</a:t>
            </a:r>
            <a:r>
              <a:rPr sz="2174" spc="4" dirty="0">
                <a:latin typeface="Times New Roman"/>
                <a:cs typeface="Times New Roman"/>
              </a:rPr>
              <a:t>e</a:t>
            </a:r>
            <a:r>
              <a:rPr sz="2174" spc="17" dirty="0">
                <a:latin typeface="Times New Roman"/>
                <a:cs typeface="Times New Roman"/>
              </a:rPr>
              <a:t>c</a:t>
            </a:r>
            <a:r>
              <a:rPr sz="2174" spc="8" dirty="0">
                <a:latin typeface="Times New Roman"/>
                <a:cs typeface="Times New Roman"/>
              </a:rPr>
              <a:t>h</a:t>
            </a:r>
            <a:r>
              <a:rPr sz="2174" spc="-8" dirty="0">
                <a:latin typeface="Times New Roman"/>
                <a:cs typeface="Times New Roman"/>
              </a:rPr>
              <a:t>n</a:t>
            </a:r>
            <a:r>
              <a:rPr sz="2174" spc="-13" dirty="0">
                <a:latin typeface="Times New Roman"/>
                <a:cs typeface="Times New Roman"/>
              </a:rPr>
              <a:t>o</a:t>
            </a:r>
            <a:r>
              <a:rPr sz="2174" dirty="0">
                <a:latin typeface="Times New Roman"/>
                <a:cs typeface="Times New Roman"/>
              </a:rPr>
              <a:t>l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dirty="0">
                <a:latin typeface="Times New Roman"/>
                <a:cs typeface="Times New Roman"/>
              </a:rPr>
              <a:t>gy</a:t>
            </a:r>
            <a:endParaRPr sz="2174">
              <a:latin typeface="Times New Roman"/>
              <a:cs typeface="Times New Roman"/>
            </a:endParaRPr>
          </a:p>
          <a:p>
            <a:pPr marL="11506" marR="41421">
              <a:lnSpc>
                <a:spcPct val="95825"/>
              </a:lnSpc>
              <a:spcBef>
                <a:spcPts val="274"/>
              </a:spcBef>
            </a:pPr>
            <a:r>
              <a:rPr sz="2174" spc="8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174" spc="-13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74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74" spc="8" dirty="0">
                <a:solidFill>
                  <a:srgbClr val="BF0000"/>
                </a:solidFill>
                <a:latin typeface="Times New Roman"/>
                <a:cs typeface="Times New Roman"/>
              </a:rPr>
              <a:t>li</a:t>
            </a:r>
            <a:r>
              <a:rPr sz="2174" spc="-13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74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24316" y="1981646"/>
            <a:ext cx="155570" cy="9979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dirty="0">
                <a:latin typeface="Times New Roman"/>
                <a:cs typeface="Times New Roman"/>
              </a:rPr>
              <a:t>•</a:t>
            </a:r>
            <a:endParaRPr sz="2084">
              <a:latin typeface="Times New Roman"/>
              <a:cs typeface="Times New Roman"/>
            </a:endParaRPr>
          </a:p>
          <a:p>
            <a:pPr marL="11506">
              <a:lnSpc>
                <a:spcPct val="95825"/>
              </a:lnSpc>
              <a:spcBef>
                <a:spcPts val="287"/>
              </a:spcBef>
            </a:pPr>
            <a:r>
              <a:rPr sz="2084" dirty="0">
                <a:latin typeface="Times New Roman"/>
                <a:cs typeface="Times New Roman"/>
              </a:rPr>
              <a:t>•</a:t>
            </a:r>
            <a:endParaRPr sz="2084">
              <a:latin typeface="Times New Roman"/>
              <a:cs typeface="Times New Roman"/>
            </a:endParaRPr>
          </a:p>
          <a:p>
            <a:pPr marL="11506">
              <a:lnSpc>
                <a:spcPct val="95825"/>
              </a:lnSpc>
              <a:spcBef>
                <a:spcPts val="393"/>
              </a:spcBef>
            </a:pPr>
            <a:r>
              <a:rPr sz="2084" dirty="0">
                <a:latin typeface="Times New Roman"/>
                <a:cs typeface="Times New Roman"/>
              </a:rPr>
              <a:t>•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34997" y="1981646"/>
            <a:ext cx="7197611" cy="9979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9765">
              <a:lnSpc>
                <a:spcPts val="2220"/>
              </a:lnSpc>
              <a:spcBef>
                <a:spcPts val="111"/>
              </a:spcBef>
            </a:pPr>
            <a:r>
              <a:rPr sz="2084" spc="-8" dirty="0">
                <a:latin typeface="Times New Roman"/>
                <a:cs typeface="Times New Roman"/>
              </a:rPr>
              <a:t>M</a:t>
            </a:r>
            <a:r>
              <a:rPr sz="2084" dirty="0">
                <a:latin typeface="Times New Roman"/>
                <a:cs typeface="Times New Roman"/>
              </a:rPr>
              <a:t>ain</a:t>
            </a:r>
            <a:r>
              <a:rPr sz="2084" spc="-4" dirty="0">
                <a:latin typeface="Times New Roman"/>
                <a:cs typeface="Times New Roman"/>
              </a:rPr>
              <a:t> </a:t>
            </a:r>
            <a:r>
              <a:rPr sz="2084" spc="-8" dirty="0">
                <a:latin typeface="Times New Roman"/>
                <a:cs typeface="Times New Roman"/>
              </a:rPr>
              <a:t>p</a:t>
            </a:r>
            <a:r>
              <a:rPr sz="2084" spc="4" dirty="0">
                <a:latin typeface="Times New Roman"/>
                <a:cs typeface="Times New Roman"/>
              </a:rPr>
              <a:t>r</a:t>
            </a:r>
            <a:r>
              <a:rPr sz="2084" dirty="0">
                <a:latin typeface="Times New Roman"/>
                <a:cs typeface="Times New Roman"/>
              </a:rPr>
              <a:t>i</a:t>
            </a:r>
            <a:r>
              <a:rPr sz="2084" spc="8" dirty="0">
                <a:latin typeface="Times New Roman"/>
                <a:cs typeface="Times New Roman"/>
              </a:rPr>
              <a:t>n</a:t>
            </a:r>
            <a:r>
              <a:rPr sz="2084" spc="-4" dirty="0">
                <a:latin typeface="Times New Roman"/>
                <a:cs typeface="Times New Roman"/>
              </a:rPr>
              <a:t>c</a:t>
            </a:r>
            <a:r>
              <a:rPr sz="2084" dirty="0">
                <a:latin typeface="Times New Roman"/>
                <a:cs typeface="Times New Roman"/>
              </a:rPr>
              <a:t>i</a:t>
            </a:r>
            <a:r>
              <a:rPr sz="2084" spc="-8" dirty="0">
                <a:latin typeface="Times New Roman"/>
                <a:cs typeface="Times New Roman"/>
              </a:rPr>
              <a:t>p</a:t>
            </a:r>
            <a:r>
              <a:rPr sz="2084" dirty="0">
                <a:latin typeface="Times New Roman"/>
                <a:cs typeface="Times New Roman"/>
              </a:rPr>
              <a:t>le</a:t>
            </a:r>
            <a:r>
              <a:rPr sz="2084" spc="-35" dirty="0">
                <a:latin typeface="Times New Roman"/>
                <a:cs typeface="Times New Roman"/>
              </a:rPr>
              <a:t> </a:t>
            </a:r>
            <a:r>
              <a:rPr sz="2084" spc="-13" dirty="0">
                <a:latin typeface="Times New Roman"/>
                <a:cs typeface="Times New Roman"/>
              </a:rPr>
              <a:t>o</a:t>
            </a:r>
            <a:r>
              <a:rPr sz="2084" dirty="0">
                <a:latin typeface="Times New Roman"/>
                <a:cs typeface="Times New Roman"/>
              </a:rPr>
              <a:t>f</a:t>
            </a:r>
            <a:r>
              <a:rPr sz="2084" spc="-42" dirty="0">
                <a:latin typeface="Times New Roman"/>
                <a:cs typeface="Times New Roman"/>
              </a:rPr>
              <a:t> </a:t>
            </a:r>
            <a:r>
              <a:rPr sz="2084" spc="-17" dirty="0">
                <a:latin typeface="Times New Roman"/>
                <a:cs typeface="Times New Roman"/>
              </a:rPr>
              <a:t>S</a:t>
            </a:r>
            <a:r>
              <a:rPr sz="2084" spc="4" dirty="0">
                <a:latin typeface="Times New Roman"/>
                <a:cs typeface="Times New Roman"/>
              </a:rPr>
              <a:t>o</a:t>
            </a:r>
            <a:r>
              <a:rPr sz="2084" spc="8" dirty="0">
                <a:latin typeface="Times New Roman"/>
                <a:cs typeface="Times New Roman"/>
              </a:rPr>
              <a:t>f</a:t>
            </a:r>
            <a:r>
              <a:rPr sz="2084" spc="-8" dirty="0">
                <a:latin typeface="Times New Roman"/>
                <a:cs typeface="Times New Roman"/>
              </a:rPr>
              <a:t>t</a:t>
            </a:r>
            <a:r>
              <a:rPr sz="2084" spc="-26" dirty="0">
                <a:latin typeface="Times New Roman"/>
                <a:cs typeface="Times New Roman"/>
              </a:rPr>
              <a:t>w</a:t>
            </a:r>
            <a:r>
              <a:rPr sz="2084" dirty="0">
                <a:latin typeface="Times New Roman"/>
                <a:cs typeface="Times New Roman"/>
              </a:rPr>
              <a:t>a</a:t>
            </a:r>
            <a:r>
              <a:rPr sz="2084" spc="-17" dirty="0">
                <a:latin typeface="Times New Roman"/>
                <a:cs typeface="Times New Roman"/>
              </a:rPr>
              <a:t>r</a:t>
            </a:r>
            <a:r>
              <a:rPr sz="2084" dirty="0">
                <a:latin typeface="Times New Roman"/>
                <a:cs typeface="Times New Roman"/>
              </a:rPr>
              <a:t>e</a:t>
            </a:r>
            <a:r>
              <a:rPr sz="2084" spc="-53" dirty="0">
                <a:latin typeface="Times New Roman"/>
                <a:cs typeface="Times New Roman"/>
              </a:rPr>
              <a:t> </a:t>
            </a:r>
            <a:r>
              <a:rPr sz="2084" spc="4" dirty="0">
                <a:latin typeface="Times New Roman"/>
                <a:cs typeface="Times New Roman"/>
              </a:rPr>
              <a:t>E</a:t>
            </a:r>
            <a:r>
              <a:rPr sz="2084" spc="8" dirty="0">
                <a:latin typeface="Times New Roman"/>
                <a:cs typeface="Times New Roman"/>
              </a:rPr>
              <a:t>n</a:t>
            </a:r>
            <a:r>
              <a:rPr sz="2084" dirty="0">
                <a:latin typeface="Times New Roman"/>
                <a:cs typeface="Times New Roman"/>
              </a:rPr>
              <a:t>gi</a:t>
            </a:r>
            <a:r>
              <a:rPr sz="2084" spc="-8" dirty="0">
                <a:latin typeface="Times New Roman"/>
                <a:cs typeface="Times New Roman"/>
              </a:rPr>
              <a:t>n</a:t>
            </a:r>
            <a:r>
              <a:rPr sz="2084" spc="4" dirty="0">
                <a:latin typeface="Times New Roman"/>
                <a:cs typeface="Times New Roman"/>
              </a:rPr>
              <a:t>eer</a:t>
            </a:r>
            <a:r>
              <a:rPr sz="2084" dirty="0">
                <a:latin typeface="Times New Roman"/>
                <a:cs typeface="Times New Roman"/>
              </a:rPr>
              <a:t>i</a:t>
            </a:r>
            <a:r>
              <a:rPr sz="2084" spc="8" dirty="0">
                <a:latin typeface="Times New Roman"/>
                <a:cs typeface="Times New Roman"/>
              </a:rPr>
              <a:t>n</a:t>
            </a:r>
            <a:r>
              <a:rPr sz="2084" dirty="0">
                <a:latin typeface="Times New Roman"/>
                <a:cs typeface="Times New Roman"/>
              </a:rPr>
              <a:t>g</a:t>
            </a:r>
            <a:r>
              <a:rPr sz="2084" spc="-40" dirty="0">
                <a:latin typeface="Times New Roman"/>
                <a:cs typeface="Times New Roman"/>
              </a:rPr>
              <a:t> </a:t>
            </a:r>
            <a:r>
              <a:rPr sz="2084" dirty="0">
                <a:latin typeface="Times New Roman"/>
                <a:cs typeface="Times New Roman"/>
              </a:rPr>
              <a:t>is</a:t>
            </a:r>
            <a:r>
              <a:rPr sz="2084" spc="-91" dirty="0">
                <a:latin typeface="Times New Roman"/>
                <a:cs typeface="Times New Roman"/>
              </a:rPr>
              <a:t> </a:t>
            </a:r>
            <a:r>
              <a:rPr sz="2084" spc="-4" dirty="0">
                <a:latin typeface="Times New Roman"/>
                <a:cs typeface="Times New Roman"/>
              </a:rPr>
              <a:t>Q</a:t>
            </a:r>
            <a:r>
              <a:rPr sz="2084" spc="8" dirty="0">
                <a:latin typeface="Times New Roman"/>
                <a:cs typeface="Times New Roman"/>
              </a:rPr>
              <a:t>u</a:t>
            </a:r>
            <a:r>
              <a:rPr sz="2084" dirty="0">
                <a:latin typeface="Times New Roman"/>
                <a:cs typeface="Times New Roman"/>
              </a:rPr>
              <a:t>ali</a:t>
            </a:r>
            <a:r>
              <a:rPr sz="2084" spc="-8" dirty="0">
                <a:latin typeface="Times New Roman"/>
                <a:cs typeface="Times New Roman"/>
              </a:rPr>
              <a:t>t</a:t>
            </a:r>
            <a:r>
              <a:rPr sz="2084" dirty="0">
                <a:latin typeface="Times New Roman"/>
                <a:cs typeface="Times New Roman"/>
              </a:rPr>
              <a:t>y</a:t>
            </a:r>
            <a:r>
              <a:rPr sz="2084" spc="49" dirty="0">
                <a:latin typeface="Times New Roman"/>
                <a:cs typeface="Times New Roman"/>
              </a:rPr>
              <a:t> </a:t>
            </a:r>
            <a:r>
              <a:rPr sz="2084" spc="-40" dirty="0">
                <a:latin typeface="Times New Roman"/>
                <a:cs typeface="Times New Roman"/>
              </a:rPr>
              <a:t>F</a:t>
            </a:r>
            <a:r>
              <a:rPr sz="2084" spc="-13" dirty="0">
                <a:latin typeface="Times New Roman"/>
                <a:cs typeface="Times New Roman"/>
              </a:rPr>
              <a:t>o</a:t>
            </a:r>
            <a:r>
              <a:rPr sz="2084" spc="17" dirty="0">
                <a:latin typeface="Times New Roman"/>
                <a:cs typeface="Times New Roman"/>
              </a:rPr>
              <a:t>c</a:t>
            </a:r>
            <a:r>
              <a:rPr sz="2084" spc="-8" dirty="0">
                <a:latin typeface="Times New Roman"/>
                <a:cs typeface="Times New Roman"/>
              </a:rPr>
              <a:t>u</a:t>
            </a:r>
            <a:r>
              <a:rPr sz="2084" dirty="0">
                <a:latin typeface="Times New Roman"/>
                <a:cs typeface="Times New Roman"/>
              </a:rPr>
              <a:t>s.</a:t>
            </a:r>
          </a:p>
          <a:p>
            <a:pPr marL="11506" marR="39765">
              <a:lnSpc>
                <a:spcPct val="95825"/>
              </a:lnSpc>
              <a:spcBef>
                <a:spcPts val="287"/>
              </a:spcBef>
            </a:pPr>
            <a:r>
              <a:rPr sz="2084" spc="4" dirty="0">
                <a:latin typeface="Times New Roman"/>
                <a:cs typeface="Times New Roman"/>
              </a:rPr>
              <a:t>A</a:t>
            </a:r>
            <a:r>
              <a:rPr sz="2084" dirty="0">
                <a:latin typeface="Times New Roman"/>
                <a:cs typeface="Times New Roman"/>
              </a:rPr>
              <a:t>n</a:t>
            </a:r>
            <a:r>
              <a:rPr sz="2084" spc="-9" dirty="0">
                <a:latin typeface="Times New Roman"/>
                <a:cs typeface="Times New Roman"/>
              </a:rPr>
              <a:t> </a:t>
            </a:r>
            <a:r>
              <a:rPr sz="2084" spc="13" dirty="0">
                <a:solidFill>
                  <a:srgbClr val="BF504D"/>
                </a:solidFill>
                <a:latin typeface="Times New Roman"/>
                <a:cs typeface="Times New Roman"/>
              </a:rPr>
              <a:t>e</a:t>
            </a:r>
            <a:r>
              <a:rPr sz="2084" spc="-13" dirty="0">
                <a:solidFill>
                  <a:srgbClr val="BF504D"/>
                </a:solidFill>
                <a:latin typeface="Times New Roman"/>
                <a:cs typeface="Times New Roman"/>
              </a:rPr>
              <a:t>n</a:t>
            </a:r>
            <a:r>
              <a:rPr sz="2084" spc="13" dirty="0">
                <a:solidFill>
                  <a:srgbClr val="BF504D"/>
                </a:solidFill>
                <a:latin typeface="Times New Roman"/>
                <a:cs typeface="Times New Roman"/>
              </a:rPr>
              <a:t>g</a:t>
            </a:r>
            <a:r>
              <a:rPr sz="2084" spc="-8" dirty="0">
                <a:solidFill>
                  <a:srgbClr val="BF504D"/>
                </a:solidFill>
                <a:latin typeface="Times New Roman"/>
                <a:cs typeface="Times New Roman"/>
              </a:rPr>
              <a:t>i</a:t>
            </a:r>
            <a:r>
              <a:rPr sz="2084" spc="8" dirty="0">
                <a:solidFill>
                  <a:srgbClr val="BF504D"/>
                </a:solidFill>
                <a:latin typeface="Times New Roman"/>
                <a:cs typeface="Times New Roman"/>
              </a:rPr>
              <a:t>n</a:t>
            </a:r>
            <a:r>
              <a:rPr sz="2084" spc="-4" dirty="0">
                <a:solidFill>
                  <a:srgbClr val="BF504D"/>
                </a:solidFill>
                <a:latin typeface="Times New Roman"/>
                <a:cs typeface="Times New Roman"/>
              </a:rPr>
              <a:t>e</a:t>
            </a:r>
            <a:r>
              <a:rPr sz="2084" spc="13" dirty="0">
                <a:solidFill>
                  <a:srgbClr val="BF504D"/>
                </a:solidFill>
                <a:latin typeface="Times New Roman"/>
                <a:cs typeface="Times New Roman"/>
              </a:rPr>
              <a:t>e</a:t>
            </a:r>
            <a:r>
              <a:rPr sz="2084" spc="-8" dirty="0">
                <a:solidFill>
                  <a:srgbClr val="BF504D"/>
                </a:solidFill>
                <a:latin typeface="Times New Roman"/>
                <a:cs typeface="Times New Roman"/>
              </a:rPr>
              <a:t>r</a:t>
            </a:r>
            <a:r>
              <a:rPr sz="2084" spc="8" dirty="0">
                <a:solidFill>
                  <a:srgbClr val="BF504D"/>
                </a:solidFill>
                <a:latin typeface="Times New Roman"/>
                <a:cs typeface="Times New Roman"/>
              </a:rPr>
              <a:t>i</a:t>
            </a:r>
            <a:r>
              <a:rPr sz="2084" spc="-13" dirty="0">
                <a:solidFill>
                  <a:srgbClr val="BF504D"/>
                </a:solidFill>
                <a:latin typeface="Times New Roman"/>
                <a:cs typeface="Times New Roman"/>
              </a:rPr>
              <a:t>n</a:t>
            </a:r>
            <a:r>
              <a:rPr sz="2084" dirty="0">
                <a:solidFill>
                  <a:srgbClr val="BF504D"/>
                </a:solidFill>
                <a:latin typeface="Times New Roman"/>
                <a:cs typeface="Times New Roman"/>
              </a:rPr>
              <a:t>g</a:t>
            </a:r>
            <a:r>
              <a:rPr sz="2084" spc="306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84" spc="13" dirty="0">
                <a:solidFill>
                  <a:srgbClr val="BF504D"/>
                </a:solidFill>
                <a:latin typeface="Times New Roman"/>
                <a:cs typeface="Times New Roman"/>
              </a:rPr>
              <a:t>a</a:t>
            </a:r>
            <a:r>
              <a:rPr sz="2084" spc="-13" dirty="0">
                <a:solidFill>
                  <a:srgbClr val="BF504D"/>
                </a:solidFill>
                <a:latin typeface="Times New Roman"/>
                <a:cs typeface="Times New Roman"/>
              </a:rPr>
              <a:t>p</a:t>
            </a:r>
            <a:r>
              <a:rPr sz="2084" spc="8" dirty="0">
                <a:solidFill>
                  <a:srgbClr val="BF504D"/>
                </a:solidFill>
                <a:latin typeface="Times New Roman"/>
                <a:cs typeface="Times New Roman"/>
              </a:rPr>
              <a:t>p</a:t>
            </a:r>
            <a:r>
              <a:rPr sz="2084" spc="-31" dirty="0">
                <a:solidFill>
                  <a:srgbClr val="BF504D"/>
                </a:solidFill>
                <a:latin typeface="Times New Roman"/>
                <a:cs typeface="Times New Roman"/>
              </a:rPr>
              <a:t>r</a:t>
            </a:r>
            <a:r>
              <a:rPr sz="2084" spc="4" dirty="0">
                <a:solidFill>
                  <a:srgbClr val="BF504D"/>
                </a:solidFill>
                <a:latin typeface="Times New Roman"/>
                <a:cs typeface="Times New Roman"/>
              </a:rPr>
              <a:t>o</a:t>
            </a:r>
            <a:r>
              <a:rPr sz="2084" spc="-4" dirty="0">
                <a:solidFill>
                  <a:srgbClr val="BF504D"/>
                </a:solidFill>
                <a:latin typeface="Times New Roman"/>
                <a:cs typeface="Times New Roman"/>
              </a:rPr>
              <a:t>a</a:t>
            </a:r>
            <a:r>
              <a:rPr sz="2084" spc="4" dirty="0">
                <a:solidFill>
                  <a:srgbClr val="BF504D"/>
                </a:solidFill>
                <a:latin typeface="Times New Roman"/>
                <a:cs typeface="Times New Roman"/>
              </a:rPr>
              <a:t>c</a:t>
            </a:r>
            <a:r>
              <a:rPr sz="2084" dirty="0">
                <a:solidFill>
                  <a:srgbClr val="BF504D"/>
                </a:solidFill>
                <a:latin typeface="Times New Roman"/>
                <a:cs typeface="Times New Roman"/>
              </a:rPr>
              <a:t>h</a:t>
            </a:r>
            <a:r>
              <a:rPr sz="2084" spc="430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84" spc="4" dirty="0">
                <a:latin typeface="Times New Roman"/>
                <a:cs typeface="Times New Roman"/>
              </a:rPr>
              <a:t>m</a:t>
            </a:r>
            <a:r>
              <a:rPr sz="2084" spc="-8" dirty="0">
                <a:latin typeface="Times New Roman"/>
                <a:cs typeface="Times New Roman"/>
              </a:rPr>
              <a:t>u</a:t>
            </a:r>
            <a:r>
              <a:rPr sz="2084" spc="-23" dirty="0">
                <a:latin typeface="Times New Roman"/>
                <a:cs typeface="Times New Roman"/>
              </a:rPr>
              <a:t>s</a:t>
            </a:r>
            <a:r>
              <a:rPr sz="2084" dirty="0">
                <a:latin typeface="Times New Roman"/>
                <a:cs typeface="Times New Roman"/>
              </a:rPr>
              <a:t>t</a:t>
            </a:r>
            <a:r>
              <a:rPr sz="2084" spc="172" dirty="0">
                <a:latin typeface="Times New Roman"/>
                <a:cs typeface="Times New Roman"/>
              </a:rPr>
              <a:t> </a:t>
            </a:r>
            <a:r>
              <a:rPr sz="2084" spc="-8" dirty="0">
                <a:latin typeface="Times New Roman"/>
                <a:cs typeface="Times New Roman"/>
              </a:rPr>
              <a:t>h</a:t>
            </a:r>
            <a:r>
              <a:rPr sz="2084" spc="-40" dirty="0">
                <a:latin typeface="Times New Roman"/>
                <a:cs typeface="Times New Roman"/>
              </a:rPr>
              <a:t>a</a:t>
            </a:r>
            <a:r>
              <a:rPr sz="2084" dirty="0">
                <a:latin typeface="Times New Roman"/>
                <a:cs typeface="Times New Roman"/>
              </a:rPr>
              <a:t>ve</a:t>
            </a:r>
            <a:r>
              <a:rPr sz="2084" spc="78" dirty="0">
                <a:latin typeface="Times New Roman"/>
                <a:cs typeface="Times New Roman"/>
              </a:rPr>
              <a:t> </a:t>
            </a:r>
            <a:r>
              <a:rPr sz="2084" dirty="0">
                <a:latin typeface="Times New Roman"/>
                <a:cs typeface="Times New Roman"/>
              </a:rPr>
              <a:t>a</a:t>
            </a:r>
            <a:r>
              <a:rPr sz="2084" spc="33" dirty="0">
                <a:latin typeface="Times New Roman"/>
                <a:cs typeface="Times New Roman"/>
              </a:rPr>
              <a:t> </a:t>
            </a:r>
            <a:r>
              <a:rPr sz="2084" spc="-31" dirty="0">
                <a:latin typeface="Times New Roman"/>
                <a:cs typeface="Times New Roman"/>
              </a:rPr>
              <a:t>f</a:t>
            </a:r>
            <a:r>
              <a:rPr sz="2084" spc="4" dirty="0">
                <a:latin typeface="Times New Roman"/>
                <a:cs typeface="Times New Roman"/>
              </a:rPr>
              <a:t>oc</a:t>
            </a:r>
            <a:r>
              <a:rPr sz="2084" spc="-13" dirty="0">
                <a:latin typeface="Times New Roman"/>
                <a:cs typeface="Times New Roman"/>
              </a:rPr>
              <a:t>u</a:t>
            </a:r>
            <a:r>
              <a:rPr sz="2084" dirty="0">
                <a:latin typeface="Times New Roman"/>
                <a:cs typeface="Times New Roman"/>
              </a:rPr>
              <a:t>s</a:t>
            </a:r>
            <a:r>
              <a:rPr sz="2084" spc="13" dirty="0">
                <a:latin typeface="Times New Roman"/>
                <a:cs typeface="Times New Roman"/>
              </a:rPr>
              <a:t> </a:t>
            </a:r>
            <a:r>
              <a:rPr sz="2084" spc="4" dirty="0">
                <a:latin typeface="Times New Roman"/>
                <a:cs typeface="Times New Roman"/>
              </a:rPr>
              <a:t>o</a:t>
            </a:r>
            <a:r>
              <a:rPr sz="2084" dirty="0">
                <a:latin typeface="Times New Roman"/>
                <a:cs typeface="Times New Roman"/>
              </a:rPr>
              <a:t>n</a:t>
            </a:r>
            <a:r>
              <a:rPr sz="2084" spc="91" dirty="0">
                <a:latin typeface="Times New Roman"/>
                <a:cs typeface="Times New Roman"/>
              </a:rPr>
              <a:t> </a:t>
            </a:r>
            <a:r>
              <a:rPr sz="2084" spc="8" dirty="0">
                <a:latin typeface="Times New Roman"/>
                <a:cs typeface="Times New Roman"/>
              </a:rPr>
              <a:t>qu</a:t>
            </a:r>
            <a:r>
              <a:rPr sz="2084" spc="-4" dirty="0">
                <a:latin typeface="Times New Roman"/>
                <a:cs typeface="Times New Roman"/>
              </a:rPr>
              <a:t>a</a:t>
            </a:r>
            <a:r>
              <a:rPr sz="2084" spc="8" dirty="0">
                <a:latin typeface="Times New Roman"/>
                <a:cs typeface="Times New Roman"/>
              </a:rPr>
              <a:t>l</a:t>
            </a:r>
            <a:r>
              <a:rPr sz="2084" spc="-8" dirty="0">
                <a:latin typeface="Times New Roman"/>
                <a:cs typeface="Times New Roman"/>
              </a:rPr>
              <a:t>i</a:t>
            </a:r>
            <a:r>
              <a:rPr sz="2084" spc="8" dirty="0">
                <a:latin typeface="Times New Roman"/>
                <a:cs typeface="Times New Roman"/>
              </a:rPr>
              <a:t>t</a:t>
            </a:r>
            <a:r>
              <a:rPr sz="2084" dirty="0">
                <a:latin typeface="Times New Roman"/>
                <a:cs typeface="Times New Roman"/>
              </a:rPr>
              <a:t>y.</a:t>
            </a:r>
          </a:p>
          <a:p>
            <a:pPr marL="11506">
              <a:lnSpc>
                <a:spcPct val="95825"/>
              </a:lnSpc>
              <a:spcBef>
                <a:spcPts val="393"/>
              </a:spcBef>
            </a:pPr>
            <a:r>
              <a:rPr sz="2084" spc="-181" dirty="0">
                <a:latin typeface="Times New Roman"/>
                <a:cs typeface="Times New Roman"/>
              </a:rPr>
              <a:t>T</a:t>
            </a:r>
            <a:r>
              <a:rPr sz="2084" spc="4" dirty="0">
                <a:latin typeface="Times New Roman"/>
                <a:cs typeface="Times New Roman"/>
              </a:rPr>
              <a:t>o</a:t>
            </a:r>
            <a:r>
              <a:rPr sz="2084" spc="-26" dirty="0">
                <a:latin typeface="Times New Roman"/>
                <a:cs typeface="Times New Roman"/>
              </a:rPr>
              <a:t>t</a:t>
            </a:r>
            <a:r>
              <a:rPr sz="2084" dirty="0">
                <a:latin typeface="Times New Roman"/>
                <a:cs typeface="Times New Roman"/>
              </a:rPr>
              <a:t>al</a:t>
            </a:r>
            <a:r>
              <a:rPr sz="2084" spc="23" dirty="0">
                <a:latin typeface="Times New Roman"/>
                <a:cs typeface="Times New Roman"/>
              </a:rPr>
              <a:t> </a:t>
            </a:r>
            <a:r>
              <a:rPr sz="2084" spc="-4" dirty="0">
                <a:latin typeface="Times New Roman"/>
                <a:cs typeface="Times New Roman"/>
              </a:rPr>
              <a:t>Q</a:t>
            </a:r>
            <a:r>
              <a:rPr sz="2084" spc="8" dirty="0">
                <a:latin typeface="Times New Roman"/>
                <a:cs typeface="Times New Roman"/>
              </a:rPr>
              <a:t>u</a:t>
            </a:r>
            <a:r>
              <a:rPr sz="2084" dirty="0">
                <a:latin typeface="Times New Roman"/>
                <a:cs typeface="Times New Roman"/>
              </a:rPr>
              <a:t>al</a:t>
            </a:r>
            <a:r>
              <a:rPr sz="2084" spc="-17" dirty="0">
                <a:latin typeface="Times New Roman"/>
                <a:cs typeface="Times New Roman"/>
              </a:rPr>
              <a:t>i</a:t>
            </a:r>
            <a:r>
              <a:rPr sz="2084" spc="13" dirty="0">
                <a:latin typeface="Times New Roman"/>
                <a:cs typeface="Times New Roman"/>
              </a:rPr>
              <a:t>t</a:t>
            </a:r>
            <a:r>
              <a:rPr sz="2084" dirty="0">
                <a:latin typeface="Times New Roman"/>
                <a:cs typeface="Times New Roman"/>
              </a:rPr>
              <a:t>y</a:t>
            </a:r>
            <a:r>
              <a:rPr sz="2084" spc="44" dirty="0">
                <a:latin typeface="Times New Roman"/>
                <a:cs typeface="Times New Roman"/>
              </a:rPr>
              <a:t> </a:t>
            </a:r>
            <a:r>
              <a:rPr sz="2084" spc="13" dirty="0">
                <a:latin typeface="Times New Roman"/>
                <a:cs typeface="Times New Roman"/>
              </a:rPr>
              <a:t>M</a:t>
            </a:r>
            <a:r>
              <a:rPr sz="2084" spc="-17" dirty="0">
                <a:latin typeface="Times New Roman"/>
                <a:cs typeface="Times New Roman"/>
              </a:rPr>
              <a:t>a</a:t>
            </a:r>
            <a:r>
              <a:rPr sz="2084" spc="8" dirty="0">
                <a:latin typeface="Times New Roman"/>
                <a:cs typeface="Times New Roman"/>
              </a:rPr>
              <a:t>n</a:t>
            </a:r>
            <a:r>
              <a:rPr sz="2084" dirty="0">
                <a:latin typeface="Times New Roman"/>
                <a:cs typeface="Times New Roman"/>
              </a:rPr>
              <a:t>a</a:t>
            </a:r>
            <a:r>
              <a:rPr sz="2084" spc="-23" dirty="0">
                <a:latin typeface="Times New Roman"/>
                <a:cs typeface="Times New Roman"/>
              </a:rPr>
              <a:t>g</a:t>
            </a:r>
            <a:r>
              <a:rPr sz="2084" spc="4" dirty="0">
                <a:latin typeface="Times New Roman"/>
                <a:cs typeface="Times New Roman"/>
              </a:rPr>
              <a:t>e</a:t>
            </a:r>
            <a:r>
              <a:rPr sz="2084" spc="-17" dirty="0">
                <a:latin typeface="Times New Roman"/>
                <a:cs typeface="Times New Roman"/>
              </a:rPr>
              <a:t>m</a:t>
            </a:r>
            <a:r>
              <a:rPr sz="2084" spc="26" dirty="0">
                <a:latin typeface="Times New Roman"/>
                <a:cs typeface="Times New Roman"/>
              </a:rPr>
              <a:t>e</a:t>
            </a:r>
            <a:r>
              <a:rPr sz="2084" spc="-8" dirty="0">
                <a:latin typeface="Times New Roman"/>
                <a:cs typeface="Times New Roman"/>
              </a:rPr>
              <a:t>n</a:t>
            </a:r>
            <a:r>
              <a:rPr sz="2084" dirty="0">
                <a:latin typeface="Times New Roman"/>
                <a:cs typeface="Times New Roman"/>
              </a:rPr>
              <a:t>t</a:t>
            </a:r>
            <a:r>
              <a:rPr sz="2084" spc="506" dirty="0">
                <a:latin typeface="Times New Roman"/>
                <a:cs typeface="Times New Roman"/>
              </a:rPr>
              <a:t> </a:t>
            </a:r>
            <a:r>
              <a:rPr sz="2084" dirty="0">
                <a:latin typeface="Times New Roman"/>
                <a:cs typeface="Times New Roman"/>
              </a:rPr>
              <a:t>(</a:t>
            </a:r>
            <a:r>
              <a:rPr sz="2084" spc="-48" dirty="0">
                <a:latin typeface="Times New Roman"/>
                <a:cs typeface="Times New Roman"/>
              </a:rPr>
              <a:t>T</a:t>
            </a:r>
            <a:r>
              <a:rPr sz="2084" spc="7" dirty="0">
                <a:latin typeface="Times New Roman"/>
                <a:cs typeface="Times New Roman"/>
              </a:rPr>
              <a:t>Q</a:t>
            </a:r>
            <a:r>
              <a:rPr sz="2084" spc="-7" dirty="0">
                <a:latin typeface="Times New Roman"/>
                <a:cs typeface="Times New Roman"/>
              </a:rPr>
              <a:t>M</a:t>
            </a:r>
            <a:r>
              <a:rPr sz="2084" dirty="0">
                <a:latin typeface="Times New Roman"/>
                <a:cs typeface="Times New Roman"/>
              </a:rPr>
              <a:t>),</a:t>
            </a:r>
            <a:r>
              <a:rPr sz="2084" spc="336" dirty="0">
                <a:latin typeface="Times New Roman"/>
                <a:cs typeface="Times New Roman"/>
              </a:rPr>
              <a:t> </a:t>
            </a:r>
            <a:r>
              <a:rPr sz="2084" spc="-4" dirty="0">
                <a:latin typeface="Times New Roman"/>
                <a:cs typeface="Times New Roman"/>
              </a:rPr>
              <a:t>S</a:t>
            </a:r>
            <a:r>
              <a:rPr sz="2084" spc="7" dirty="0">
                <a:latin typeface="Times New Roman"/>
                <a:cs typeface="Times New Roman"/>
              </a:rPr>
              <a:t>i</a:t>
            </a:r>
            <a:r>
              <a:rPr sz="2084" dirty="0">
                <a:latin typeface="Times New Roman"/>
                <a:cs typeface="Times New Roman"/>
              </a:rPr>
              <a:t>x</a:t>
            </a:r>
            <a:r>
              <a:rPr sz="2084" spc="49" dirty="0">
                <a:latin typeface="Times New Roman"/>
                <a:cs typeface="Times New Roman"/>
              </a:rPr>
              <a:t> </a:t>
            </a:r>
            <a:r>
              <a:rPr sz="2084" spc="17" dirty="0">
                <a:latin typeface="Times New Roman"/>
                <a:cs typeface="Times New Roman"/>
              </a:rPr>
              <a:t>S</a:t>
            </a:r>
            <a:r>
              <a:rPr sz="2084" spc="-8" dirty="0">
                <a:latin typeface="Times New Roman"/>
                <a:cs typeface="Times New Roman"/>
              </a:rPr>
              <a:t>i</a:t>
            </a:r>
            <a:r>
              <a:rPr sz="2084" spc="13" dirty="0">
                <a:latin typeface="Times New Roman"/>
                <a:cs typeface="Times New Roman"/>
              </a:rPr>
              <a:t>g</a:t>
            </a:r>
            <a:r>
              <a:rPr sz="2084" spc="-4" dirty="0">
                <a:latin typeface="Times New Roman"/>
                <a:cs typeface="Times New Roman"/>
              </a:rPr>
              <a:t>m</a:t>
            </a:r>
            <a:r>
              <a:rPr sz="2084" dirty="0">
                <a:latin typeface="Times New Roman"/>
                <a:cs typeface="Times New Roman"/>
              </a:rPr>
              <a:t>a,</a:t>
            </a:r>
            <a:r>
              <a:rPr sz="2084" spc="-121" dirty="0">
                <a:latin typeface="Times New Roman"/>
                <a:cs typeface="Times New Roman"/>
              </a:rPr>
              <a:t> </a:t>
            </a:r>
            <a:r>
              <a:rPr sz="2084" spc="7" dirty="0">
                <a:latin typeface="Times New Roman"/>
                <a:cs typeface="Times New Roman"/>
              </a:rPr>
              <a:t>I</a:t>
            </a:r>
            <a:r>
              <a:rPr sz="2084" spc="-4" dirty="0">
                <a:latin typeface="Times New Roman"/>
                <a:cs typeface="Times New Roman"/>
              </a:rPr>
              <a:t>S</a:t>
            </a:r>
            <a:r>
              <a:rPr sz="2084" dirty="0">
                <a:latin typeface="Times New Roman"/>
                <a:cs typeface="Times New Roman"/>
              </a:rPr>
              <a:t>O</a:t>
            </a:r>
            <a:r>
              <a:rPr sz="2084" spc="109" dirty="0">
                <a:latin typeface="Times New Roman"/>
                <a:cs typeface="Times New Roman"/>
              </a:rPr>
              <a:t> </a:t>
            </a:r>
            <a:r>
              <a:rPr sz="2084" spc="8" dirty="0">
                <a:latin typeface="Times New Roman"/>
                <a:cs typeface="Times New Roman"/>
              </a:rPr>
              <a:t>9</a:t>
            </a:r>
            <a:r>
              <a:rPr sz="2084" spc="-13" dirty="0">
                <a:latin typeface="Times New Roman"/>
                <a:cs typeface="Times New Roman"/>
              </a:rPr>
              <a:t>0</a:t>
            </a:r>
            <a:r>
              <a:rPr sz="2084" spc="8" dirty="0">
                <a:latin typeface="Times New Roman"/>
                <a:cs typeface="Times New Roman"/>
              </a:rPr>
              <a:t>0</a:t>
            </a:r>
            <a:r>
              <a:rPr sz="2084" spc="-13" dirty="0">
                <a:latin typeface="Times New Roman"/>
                <a:cs typeface="Times New Roman"/>
              </a:rPr>
              <a:t>1</a:t>
            </a:r>
            <a:r>
              <a:rPr sz="2084" dirty="0">
                <a:latin typeface="Times New Roman"/>
                <a:cs typeface="Times New Roman"/>
              </a:rPr>
              <a:t>,</a:t>
            </a:r>
            <a:r>
              <a:rPr sz="2084" spc="82" dirty="0">
                <a:latin typeface="Times New Roman"/>
                <a:cs typeface="Times New Roman"/>
              </a:rPr>
              <a:t> </a:t>
            </a:r>
            <a:r>
              <a:rPr sz="2084" dirty="0">
                <a:latin typeface="Times New Roman"/>
                <a:cs typeface="Times New Roman"/>
              </a:rPr>
              <a:t>I</a:t>
            </a:r>
            <a:r>
              <a:rPr sz="2084" spc="-14" dirty="0">
                <a:latin typeface="Times New Roman"/>
                <a:cs typeface="Times New Roman"/>
              </a:rPr>
              <a:t>S</a:t>
            </a:r>
            <a:r>
              <a:rPr sz="2084" dirty="0">
                <a:latin typeface="Times New Roman"/>
                <a:cs typeface="Times New Roman"/>
              </a:rPr>
              <a:t>O</a:t>
            </a:r>
            <a:r>
              <a:rPr sz="2084" spc="159" dirty="0">
                <a:latin typeface="Times New Roman"/>
                <a:cs typeface="Times New Roman"/>
              </a:rPr>
              <a:t> </a:t>
            </a:r>
            <a:r>
              <a:rPr sz="2084" spc="8" dirty="0">
                <a:latin typeface="Times New Roman"/>
                <a:cs typeface="Times New Roman"/>
              </a:rPr>
              <a:t>9</a:t>
            </a:r>
            <a:r>
              <a:rPr sz="2084" spc="-13" dirty="0">
                <a:latin typeface="Times New Roman"/>
                <a:cs typeface="Times New Roman"/>
              </a:rPr>
              <a:t>0</a:t>
            </a:r>
            <a:r>
              <a:rPr sz="2084" spc="8" dirty="0">
                <a:latin typeface="Times New Roman"/>
                <a:cs typeface="Times New Roman"/>
              </a:rPr>
              <a:t>0</a:t>
            </a:r>
            <a:r>
              <a:rPr sz="2084" spc="-13" dirty="0">
                <a:latin typeface="Times New Roman"/>
                <a:cs typeface="Times New Roman"/>
              </a:rPr>
              <a:t>0</a:t>
            </a:r>
            <a:r>
              <a:rPr sz="2084" dirty="0">
                <a:latin typeface="Times New Roman"/>
                <a:cs typeface="Times New Roman"/>
              </a:rPr>
              <a:t>-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619310" y="3166023"/>
            <a:ext cx="264002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dirty="0">
                <a:latin typeface="Times New Roman"/>
                <a:cs typeface="Times New Roman"/>
              </a:rPr>
              <a:t>,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403182" y="2968589"/>
            <a:ext cx="1381053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1812" spc="-4" dirty="0">
                <a:latin typeface="Times New Roman"/>
                <a:cs typeface="Times New Roman"/>
              </a:rPr>
              <a:t>C</a:t>
            </a:r>
            <a:r>
              <a:rPr sz="1812" spc="4" dirty="0">
                <a:latin typeface="Times New Roman"/>
                <a:cs typeface="Times New Roman"/>
              </a:rPr>
              <a:t>A</a:t>
            </a:r>
            <a:r>
              <a:rPr sz="1812" spc="-159" dirty="0">
                <a:latin typeface="Times New Roman"/>
                <a:cs typeface="Times New Roman"/>
              </a:rPr>
              <a:t>P</a:t>
            </a:r>
            <a:r>
              <a:rPr sz="1812" spc="4" dirty="0">
                <a:latin typeface="Times New Roman"/>
                <a:cs typeface="Times New Roman"/>
              </a:rPr>
              <a:t>A</a:t>
            </a:r>
            <a:r>
              <a:rPr sz="1812" spc="-4" dirty="0">
                <a:latin typeface="Times New Roman"/>
                <a:cs typeface="Times New Roman"/>
              </a:rPr>
              <a:t>B</a:t>
            </a:r>
            <a:r>
              <a:rPr sz="1812" dirty="0">
                <a:latin typeface="Times New Roman"/>
                <a:cs typeface="Times New Roman"/>
              </a:rPr>
              <a:t>ILI</a:t>
            </a:r>
            <a:r>
              <a:rPr sz="1812" spc="4" dirty="0">
                <a:latin typeface="Times New Roman"/>
                <a:cs typeface="Times New Roman"/>
              </a:rPr>
              <a:t>T</a:t>
            </a:r>
            <a:r>
              <a:rPr sz="1812" dirty="0">
                <a:latin typeface="Times New Roman"/>
                <a:cs typeface="Times New Roman"/>
              </a:rPr>
              <a:t>Y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784235" y="2977251"/>
            <a:ext cx="2278329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1812" spc="13" dirty="0">
                <a:latin typeface="Times New Roman"/>
                <a:cs typeface="Times New Roman"/>
              </a:rPr>
              <a:t>M</a:t>
            </a:r>
            <a:r>
              <a:rPr sz="1812" spc="-162" dirty="0">
                <a:latin typeface="Times New Roman"/>
                <a:cs typeface="Times New Roman"/>
              </a:rPr>
              <a:t>A</a:t>
            </a:r>
            <a:r>
              <a:rPr sz="1812" spc="4" dirty="0">
                <a:latin typeface="Times New Roman"/>
                <a:cs typeface="Times New Roman"/>
              </a:rPr>
              <a:t>T</a:t>
            </a:r>
            <a:r>
              <a:rPr sz="1812" dirty="0">
                <a:latin typeface="Times New Roman"/>
                <a:cs typeface="Times New Roman"/>
              </a:rPr>
              <a:t>U</a:t>
            </a:r>
            <a:r>
              <a:rPr sz="1812" spc="-4" dirty="0">
                <a:latin typeface="Times New Roman"/>
                <a:cs typeface="Times New Roman"/>
              </a:rPr>
              <a:t>R</a:t>
            </a:r>
            <a:r>
              <a:rPr sz="1812" spc="-23" dirty="0">
                <a:latin typeface="Times New Roman"/>
                <a:cs typeface="Times New Roman"/>
              </a:rPr>
              <a:t>I</a:t>
            </a:r>
            <a:r>
              <a:rPr sz="1812" spc="4" dirty="0">
                <a:latin typeface="Times New Roman"/>
                <a:cs typeface="Times New Roman"/>
              </a:rPr>
              <a:t>T</a:t>
            </a:r>
            <a:r>
              <a:rPr sz="1812" dirty="0">
                <a:latin typeface="Times New Roman"/>
                <a:cs typeface="Times New Roman"/>
              </a:rPr>
              <a:t>Y  </a:t>
            </a:r>
            <a:r>
              <a:rPr sz="1812" spc="8" dirty="0">
                <a:latin typeface="Times New Roman"/>
                <a:cs typeface="Times New Roman"/>
              </a:rPr>
              <a:t> </a:t>
            </a:r>
            <a:r>
              <a:rPr sz="1812" spc="-8" dirty="0">
                <a:latin typeface="Times New Roman"/>
                <a:cs typeface="Times New Roman"/>
              </a:rPr>
              <a:t>M</a:t>
            </a:r>
            <a:r>
              <a:rPr sz="1812" spc="-4" dirty="0">
                <a:latin typeface="Times New Roman"/>
                <a:cs typeface="Times New Roman"/>
              </a:rPr>
              <a:t>O</a:t>
            </a:r>
            <a:r>
              <a:rPr sz="1812" spc="8" dirty="0">
                <a:latin typeface="Times New Roman"/>
                <a:cs typeface="Times New Roman"/>
              </a:rPr>
              <a:t>D</a:t>
            </a:r>
            <a:r>
              <a:rPr sz="1812" spc="4" dirty="0">
                <a:latin typeface="Times New Roman"/>
                <a:cs typeface="Times New Roman"/>
              </a:rPr>
              <a:t>E</a:t>
            </a:r>
            <a:r>
              <a:rPr sz="1812" dirty="0">
                <a:latin typeface="Times New Roman"/>
                <a:cs typeface="Times New Roman"/>
              </a:rPr>
              <a:t>L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967706" y="2977251"/>
            <a:ext cx="897988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dirty="0">
                <a:latin typeface="Times New Roman"/>
                <a:cs typeface="Times New Roman"/>
              </a:rPr>
              <a:t>(C</a:t>
            </a:r>
            <a:r>
              <a:rPr sz="2084" spc="13" dirty="0">
                <a:latin typeface="Times New Roman"/>
                <a:cs typeface="Times New Roman"/>
              </a:rPr>
              <a:t>M</a:t>
            </a:r>
            <a:r>
              <a:rPr sz="2084" spc="-8" dirty="0">
                <a:latin typeface="Times New Roman"/>
                <a:cs typeface="Times New Roman"/>
              </a:rPr>
              <a:t>M</a:t>
            </a:r>
            <a:r>
              <a:rPr sz="2084" dirty="0">
                <a:latin typeface="Times New Roman"/>
                <a:cs typeface="Times New Roman"/>
              </a:rPr>
              <a:t>),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000591" y="2977251"/>
            <a:ext cx="737762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dirty="0">
                <a:latin typeface="Times New Roman"/>
                <a:cs typeface="Times New Roman"/>
              </a:rPr>
              <a:t>C</a:t>
            </a:r>
            <a:r>
              <a:rPr sz="2084" spc="-8" dirty="0">
                <a:latin typeface="Times New Roman"/>
                <a:cs typeface="Times New Roman"/>
              </a:rPr>
              <a:t>M</a:t>
            </a:r>
            <a:r>
              <a:rPr sz="2084" spc="13" dirty="0">
                <a:latin typeface="Times New Roman"/>
                <a:cs typeface="Times New Roman"/>
              </a:rPr>
              <a:t>M</a:t>
            </a:r>
            <a:r>
              <a:rPr sz="2084" dirty="0">
                <a:latin typeface="Times New Roman"/>
                <a:cs typeface="Times New Roman"/>
              </a:rPr>
              <a:t>I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71922" y="2977251"/>
            <a:ext cx="243588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dirty="0">
                <a:latin typeface="Times New Roman"/>
                <a:cs typeface="Times New Roman"/>
              </a:rPr>
              <a:t>&amp;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51036" y="2977251"/>
            <a:ext cx="780710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dirty="0">
                <a:latin typeface="Times New Roman"/>
                <a:cs typeface="Times New Roman"/>
              </a:rPr>
              <a:t>s</a:t>
            </a:r>
            <a:r>
              <a:rPr sz="2084" spc="23" dirty="0">
                <a:latin typeface="Times New Roman"/>
                <a:cs typeface="Times New Roman"/>
              </a:rPr>
              <a:t>i</a:t>
            </a:r>
            <a:r>
              <a:rPr sz="2084" spc="-17" dirty="0">
                <a:latin typeface="Times New Roman"/>
                <a:cs typeface="Times New Roman"/>
              </a:rPr>
              <a:t>m</a:t>
            </a:r>
            <a:r>
              <a:rPr sz="2084" dirty="0">
                <a:latin typeface="Times New Roman"/>
                <a:cs typeface="Times New Roman"/>
              </a:rPr>
              <a:t>ilar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34998" y="3263077"/>
            <a:ext cx="1311735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dirty="0">
                <a:latin typeface="Times New Roman"/>
                <a:cs typeface="Times New Roman"/>
              </a:rPr>
              <a:t>a</a:t>
            </a:r>
            <a:r>
              <a:rPr sz="2084" spc="8" dirty="0">
                <a:latin typeface="Times New Roman"/>
                <a:cs typeface="Times New Roman"/>
              </a:rPr>
              <a:t>p</a:t>
            </a:r>
            <a:r>
              <a:rPr sz="2084" spc="-8" dirty="0">
                <a:latin typeface="Times New Roman"/>
                <a:cs typeface="Times New Roman"/>
              </a:rPr>
              <a:t>p</a:t>
            </a:r>
            <a:r>
              <a:rPr sz="2084" spc="-35" dirty="0">
                <a:latin typeface="Times New Roman"/>
                <a:cs typeface="Times New Roman"/>
              </a:rPr>
              <a:t>r</a:t>
            </a:r>
            <a:r>
              <a:rPr sz="2084" spc="4" dirty="0">
                <a:latin typeface="Times New Roman"/>
                <a:cs typeface="Times New Roman"/>
              </a:rPr>
              <a:t>o</a:t>
            </a:r>
            <a:r>
              <a:rPr sz="2084" dirty="0">
                <a:latin typeface="Times New Roman"/>
                <a:cs typeface="Times New Roman"/>
              </a:rPr>
              <a:t>a</a:t>
            </a:r>
            <a:r>
              <a:rPr sz="2084" spc="-4" dirty="0">
                <a:latin typeface="Times New Roman"/>
                <a:cs typeface="Times New Roman"/>
              </a:rPr>
              <a:t>c</a:t>
            </a:r>
            <a:r>
              <a:rPr lang="en-US" sz="2084" spc="-4" dirty="0">
                <a:latin typeface="Times New Roman"/>
                <a:cs typeface="Times New Roman"/>
              </a:rPr>
              <a:t>h</a:t>
            </a:r>
            <a:r>
              <a:rPr sz="2084" spc="4" dirty="0">
                <a:latin typeface="Times New Roman"/>
                <a:cs typeface="Times New Roman"/>
              </a:rPr>
              <a:t>e</a:t>
            </a:r>
            <a:r>
              <a:rPr sz="2084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91705" y="3263077"/>
            <a:ext cx="1298480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spc="4" dirty="0">
                <a:latin typeface="Times New Roman"/>
                <a:cs typeface="Times New Roman"/>
              </a:rPr>
              <a:t>e</a:t>
            </a:r>
            <a:r>
              <a:rPr sz="2084" spc="8" dirty="0">
                <a:latin typeface="Times New Roman"/>
                <a:cs typeface="Times New Roman"/>
              </a:rPr>
              <a:t>n</a:t>
            </a:r>
            <a:r>
              <a:rPr sz="2084" spc="-26" dirty="0">
                <a:latin typeface="Times New Roman"/>
                <a:cs typeface="Times New Roman"/>
              </a:rPr>
              <a:t>c</a:t>
            </a:r>
            <a:r>
              <a:rPr sz="2084" spc="-13" dirty="0">
                <a:latin typeface="Times New Roman"/>
                <a:cs typeface="Times New Roman"/>
              </a:rPr>
              <a:t>o</a:t>
            </a:r>
            <a:r>
              <a:rPr sz="2084" spc="8" dirty="0">
                <a:latin typeface="Times New Roman"/>
                <a:cs typeface="Times New Roman"/>
              </a:rPr>
              <a:t>u</a:t>
            </a:r>
            <a:r>
              <a:rPr sz="2084" spc="-35" dirty="0">
                <a:latin typeface="Times New Roman"/>
                <a:cs typeface="Times New Roman"/>
              </a:rPr>
              <a:t>r</a:t>
            </a:r>
            <a:r>
              <a:rPr sz="2084" dirty="0">
                <a:latin typeface="Times New Roman"/>
                <a:cs typeface="Times New Roman"/>
              </a:rPr>
              <a:t>a</a:t>
            </a:r>
            <a:r>
              <a:rPr sz="2084" spc="-23" dirty="0">
                <a:latin typeface="Times New Roman"/>
                <a:cs typeface="Times New Roman"/>
              </a:rPr>
              <a:t>g</a:t>
            </a:r>
            <a:r>
              <a:rPr sz="2084" spc="26" dirty="0">
                <a:latin typeface="Times New Roman"/>
                <a:cs typeface="Times New Roman"/>
              </a:rPr>
              <a:t>e</a:t>
            </a:r>
            <a:r>
              <a:rPr sz="2084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736113" y="3263077"/>
            <a:ext cx="1599618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dirty="0">
                <a:latin typeface="Times New Roman"/>
                <a:cs typeface="Times New Roman"/>
              </a:rPr>
              <a:t>a  </a:t>
            </a:r>
            <a:r>
              <a:rPr sz="2084" spc="173" dirty="0">
                <a:latin typeface="Times New Roman"/>
                <a:cs typeface="Times New Roman"/>
              </a:rPr>
              <a:t> </a:t>
            </a:r>
            <a:r>
              <a:rPr sz="2084" spc="-26" dirty="0">
                <a:latin typeface="Times New Roman"/>
                <a:cs typeface="Times New Roman"/>
              </a:rPr>
              <a:t>c</a:t>
            </a:r>
            <a:r>
              <a:rPr sz="2084" spc="4" dirty="0">
                <a:latin typeface="Times New Roman"/>
                <a:cs typeface="Times New Roman"/>
              </a:rPr>
              <a:t>o</a:t>
            </a:r>
            <a:r>
              <a:rPr sz="2084" spc="-8" dirty="0">
                <a:latin typeface="Times New Roman"/>
                <a:cs typeface="Times New Roman"/>
              </a:rPr>
              <a:t>nt</a:t>
            </a:r>
            <a:r>
              <a:rPr sz="2084" dirty="0">
                <a:latin typeface="Times New Roman"/>
                <a:cs typeface="Times New Roman"/>
              </a:rPr>
              <a:t>i</a:t>
            </a:r>
            <a:r>
              <a:rPr sz="2084" spc="8" dirty="0">
                <a:latin typeface="Times New Roman"/>
                <a:cs typeface="Times New Roman"/>
              </a:rPr>
              <a:t>n</a:t>
            </a:r>
            <a:r>
              <a:rPr sz="2084" spc="-8" dirty="0">
                <a:latin typeface="Times New Roman"/>
                <a:cs typeface="Times New Roman"/>
              </a:rPr>
              <a:t>u</a:t>
            </a:r>
            <a:r>
              <a:rPr sz="2084" spc="4" dirty="0">
                <a:latin typeface="Times New Roman"/>
                <a:cs typeface="Times New Roman"/>
              </a:rPr>
              <a:t>o</a:t>
            </a:r>
            <a:r>
              <a:rPr sz="2084" spc="8" dirty="0">
                <a:latin typeface="Times New Roman"/>
                <a:cs typeface="Times New Roman"/>
              </a:rPr>
              <a:t>u</a:t>
            </a:r>
            <a:r>
              <a:rPr sz="2084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81365" y="3263077"/>
            <a:ext cx="882249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spc="8" dirty="0">
                <a:latin typeface="Times New Roman"/>
                <a:cs typeface="Times New Roman"/>
              </a:rPr>
              <a:t>p</a:t>
            </a:r>
            <a:r>
              <a:rPr sz="2084" spc="-35" dirty="0">
                <a:latin typeface="Times New Roman"/>
                <a:cs typeface="Times New Roman"/>
              </a:rPr>
              <a:t>r</a:t>
            </a:r>
            <a:r>
              <a:rPr sz="2084" spc="4" dirty="0">
                <a:latin typeface="Times New Roman"/>
                <a:cs typeface="Times New Roman"/>
              </a:rPr>
              <a:t>o</a:t>
            </a:r>
            <a:r>
              <a:rPr sz="2084" spc="-4" dirty="0">
                <a:latin typeface="Times New Roman"/>
                <a:cs typeface="Times New Roman"/>
              </a:rPr>
              <a:t>c</a:t>
            </a:r>
            <a:r>
              <a:rPr sz="2084" spc="4" dirty="0">
                <a:latin typeface="Times New Roman"/>
                <a:cs typeface="Times New Roman"/>
              </a:rPr>
              <a:t>e</a:t>
            </a:r>
            <a:r>
              <a:rPr sz="2084" dirty="0">
                <a:latin typeface="Times New Roman"/>
                <a:cs typeface="Times New Roman"/>
              </a:rPr>
              <a:t>ss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11532" y="3263077"/>
            <a:ext cx="1519320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dirty="0">
                <a:latin typeface="Times New Roman"/>
                <a:cs typeface="Times New Roman"/>
              </a:rPr>
              <a:t>i</a:t>
            </a:r>
            <a:r>
              <a:rPr sz="2084" spc="4" dirty="0">
                <a:latin typeface="Times New Roman"/>
                <a:cs typeface="Times New Roman"/>
              </a:rPr>
              <a:t>m</a:t>
            </a:r>
            <a:r>
              <a:rPr sz="2084" spc="-8" dirty="0">
                <a:latin typeface="Times New Roman"/>
                <a:cs typeface="Times New Roman"/>
              </a:rPr>
              <a:t>p</a:t>
            </a:r>
            <a:r>
              <a:rPr sz="2084" spc="-17" dirty="0">
                <a:latin typeface="Times New Roman"/>
                <a:cs typeface="Times New Roman"/>
              </a:rPr>
              <a:t>r</a:t>
            </a:r>
            <a:r>
              <a:rPr sz="2084" spc="-13" dirty="0">
                <a:latin typeface="Times New Roman"/>
                <a:cs typeface="Times New Roman"/>
              </a:rPr>
              <a:t>o</a:t>
            </a:r>
            <a:r>
              <a:rPr sz="2084" spc="-23" dirty="0">
                <a:latin typeface="Times New Roman"/>
                <a:cs typeface="Times New Roman"/>
              </a:rPr>
              <a:t>v</a:t>
            </a:r>
            <a:r>
              <a:rPr sz="2084" spc="4" dirty="0">
                <a:latin typeface="Times New Roman"/>
                <a:cs typeface="Times New Roman"/>
              </a:rPr>
              <a:t>eme</a:t>
            </a:r>
            <a:r>
              <a:rPr sz="2084" spc="-31" dirty="0">
                <a:latin typeface="Times New Roman"/>
                <a:cs typeface="Times New Roman"/>
              </a:rPr>
              <a:t>n</a:t>
            </a:r>
            <a:r>
              <a:rPr sz="2084" dirty="0">
                <a:latin typeface="Times New Roman"/>
                <a:cs typeface="Times New Roman"/>
              </a:rPr>
              <a:t>t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6352" y="3548903"/>
            <a:ext cx="1533610" cy="654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8748" marR="401966" algn="ctr">
              <a:lnSpc>
                <a:spcPts val="2220"/>
              </a:lnSpc>
              <a:spcBef>
                <a:spcPts val="111"/>
              </a:spcBef>
            </a:pPr>
            <a:r>
              <a:rPr sz="2084" spc="-4" dirty="0">
                <a:latin typeface="Times New Roman"/>
                <a:cs typeface="Times New Roman"/>
              </a:rPr>
              <a:t>c</a:t>
            </a:r>
            <a:r>
              <a:rPr sz="2084" spc="8" dirty="0">
                <a:latin typeface="Times New Roman"/>
                <a:cs typeface="Times New Roman"/>
              </a:rPr>
              <a:t>u</a:t>
            </a:r>
            <a:r>
              <a:rPr sz="2084" dirty="0">
                <a:latin typeface="Times New Roman"/>
                <a:cs typeface="Times New Roman"/>
              </a:rPr>
              <a:t>l</a:t>
            </a:r>
            <a:r>
              <a:rPr sz="2084" spc="-8" dirty="0">
                <a:latin typeface="Times New Roman"/>
                <a:cs typeface="Times New Roman"/>
              </a:rPr>
              <a:t>t</a:t>
            </a:r>
            <a:r>
              <a:rPr sz="2084" spc="8" dirty="0">
                <a:latin typeface="Times New Roman"/>
                <a:cs typeface="Times New Roman"/>
              </a:rPr>
              <a:t>u</a:t>
            </a:r>
            <a:r>
              <a:rPr sz="2084" spc="-35" dirty="0">
                <a:latin typeface="Times New Roman"/>
                <a:cs typeface="Times New Roman"/>
              </a:rPr>
              <a:t>r</a:t>
            </a:r>
            <a:r>
              <a:rPr sz="2084" dirty="0">
                <a:latin typeface="Times New Roman"/>
                <a:cs typeface="Times New Roman"/>
              </a:rPr>
              <a:t>e</a:t>
            </a:r>
            <a:endParaRPr sz="2084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278"/>
              </a:spcBef>
            </a:pPr>
            <a:r>
              <a:rPr sz="2174" spc="-4" dirty="0">
                <a:solidFill>
                  <a:srgbClr val="BF504D"/>
                </a:solidFill>
                <a:latin typeface="Times New Roman"/>
                <a:cs typeface="Times New Roman"/>
              </a:rPr>
              <a:t>P</a:t>
            </a:r>
            <a:r>
              <a:rPr sz="2174" spc="-8" dirty="0">
                <a:solidFill>
                  <a:srgbClr val="BF504D"/>
                </a:solidFill>
                <a:latin typeface="Times New Roman"/>
                <a:cs typeface="Times New Roman"/>
              </a:rPr>
              <a:t>r</a:t>
            </a:r>
            <a:r>
              <a:rPr sz="2174" spc="4" dirty="0">
                <a:solidFill>
                  <a:srgbClr val="BF504D"/>
                </a:solidFill>
                <a:latin typeface="Times New Roman"/>
                <a:cs typeface="Times New Roman"/>
              </a:rPr>
              <a:t>o</a:t>
            </a:r>
            <a:r>
              <a:rPr sz="2174" spc="-17" dirty="0">
                <a:solidFill>
                  <a:srgbClr val="BF504D"/>
                </a:solidFill>
                <a:latin typeface="Times New Roman"/>
                <a:cs typeface="Times New Roman"/>
              </a:rPr>
              <a:t>c</a:t>
            </a:r>
            <a:r>
              <a:rPr sz="2174" spc="13" dirty="0">
                <a:solidFill>
                  <a:srgbClr val="BF504D"/>
                </a:solidFill>
                <a:latin typeface="Times New Roman"/>
                <a:cs typeface="Times New Roman"/>
              </a:rPr>
              <a:t>e</a:t>
            </a:r>
            <a:r>
              <a:rPr sz="2174" spc="4" dirty="0">
                <a:solidFill>
                  <a:srgbClr val="BF504D"/>
                </a:solidFill>
                <a:latin typeface="Times New Roman"/>
                <a:cs typeface="Times New Roman"/>
              </a:rPr>
              <a:t>s</a:t>
            </a:r>
            <a:r>
              <a:rPr sz="2174" dirty="0">
                <a:solidFill>
                  <a:srgbClr val="BF504D"/>
                </a:solidFill>
                <a:latin typeface="Times New Roman"/>
                <a:cs typeface="Times New Roman"/>
              </a:rPr>
              <a:t>s</a:t>
            </a:r>
            <a:r>
              <a:rPr sz="2174" spc="79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174" spc="8" dirty="0">
                <a:solidFill>
                  <a:srgbClr val="BF504D"/>
                </a:solidFill>
                <a:latin typeface="Times New Roman"/>
                <a:cs typeface="Times New Roman"/>
              </a:rPr>
              <a:t>l</a:t>
            </a:r>
            <a:r>
              <a:rPr sz="2174" spc="-49" dirty="0">
                <a:solidFill>
                  <a:srgbClr val="BF504D"/>
                </a:solidFill>
                <a:latin typeface="Times New Roman"/>
                <a:cs typeface="Times New Roman"/>
              </a:rPr>
              <a:t>a</a:t>
            </a:r>
            <a:r>
              <a:rPr sz="2174" spc="-4" dirty="0">
                <a:solidFill>
                  <a:srgbClr val="BF504D"/>
                </a:solidFill>
                <a:latin typeface="Times New Roman"/>
                <a:cs typeface="Times New Roman"/>
              </a:rPr>
              <a:t>ye</a:t>
            </a:r>
            <a:r>
              <a:rPr sz="2174" dirty="0">
                <a:solidFill>
                  <a:srgbClr val="BF504D"/>
                </a:solidFill>
                <a:latin typeface="Times New Roman"/>
                <a:cs typeface="Times New Roman"/>
              </a:rPr>
              <a:t>r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5672" y="3904499"/>
            <a:ext cx="190643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dirty="0">
                <a:latin typeface="Times New Roman"/>
                <a:cs typeface="Times New Roman"/>
              </a:rPr>
              <a:t>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4316" y="4271107"/>
            <a:ext cx="155570" cy="997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dirty="0">
                <a:latin typeface="Times New Roman"/>
                <a:cs typeface="Times New Roman"/>
              </a:rPr>
              <a:t>•</a:t>
            </a:r>
            <a:endParaRPr sz="2084">
              <a:latin typeface="Times New Roman"/>
              <a:cs typeface="Times New Roman"/>
            </a:endParaRPr>
          </a:p>
          <a:p>
            <a:pPr marL="11506">
              <a:lnSpc>
                <a:spcPct val="95825"/>
              </a:lnSpc>
              <a:spcBef>
                <a:spcPts val="283"/>
              </a:spcBef>
            </a:pPr>
            <a:r>
              <a:rPr sz="2084" dirty="0">
                <a:latin typeface="Times New Roman"/>
                <a:cs typeface="Times New Roman"/>
              </a:rPr>
              <a:t>•</a:t>
            </a:r>
            <a:endParaRPr sz="2084">
              <a:latin typeface="Times New Roman"/>
              <a:cs typeface="Times New Roman"/>
            </a:endParaRPr>
          </a:p>
          <a:p>
            <a:pPr marL="11506">
              <a:lnSpc>
                <a:spcPct val="95825"/>
              </a:lnSpc>
              <a:spcBef>
                <a:spcPts val="393"/>
              </a:spcBef>
            </a:pPr>
            <a:r>
              <a:rPr sz="2084" dirty="0">
                <a:latin typeface="Times New Roman"/>
                <a:cs typeface="Times New Roman"/>
              </a:rPr>
              <a:t>•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4997" y="4271107"/>
            <a:ext cx="223489" cy="997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5881">
              <a:lnSpc>
                <a:spcPts val="2220"/>
              </a:lnSpc>
              <a:spcBef>
                <a:spcPts val="111"/>
              </a:spcBef>
            </a:pPr>
            <a:r>
              <a:rPr sz="2084" dirty="0">
                <a:latin typeface="Times New Roman"/>
                <a:cs typeface="Times New Roman"/>
              </a:rPr>
              <a:t>It</a:t>
            </a:r>
            <a:endParaRPr sz="2084">
              <a:latin typeface="Times New Roman"/>
              <a:cs typeface="Times New Roman"/>
            </a:endParaRPr>
          </a:p>
          <a:p>
            <a:pPr marL="11506">
              <a:lnSpc>
                <a:spcPct val="95825"/>
              </a:lnSpc>
              <a:spcBef>
                <a:spcPts val="283"/>
              </a:spcBef>
            </a:pPr>
            <a:r>
              <a:rPr sz="2084" dirty="0">
                <a:latin typeface="Times New Roman"/>
                <a:cs typeface="Times New Roman"/>
              </a:rPr>
              <a:t>It</a:t>
            </a:r>
            <a:endParaRPr sz="2084">
              <a:latin typeface="Times New Roman"/>
              <a:cs typeface="Times New Roman"/>
            </a:endParaRPr>
          </a:p>
          <a:p>
            <a:pPr marL="11506" marR="5881">
              <a:lnSpc>
                <a:spcPct val="95825"/>
              </a:lnSpc>
              <a:spcBef>
                <a:spcPts val="393"/>
              </a:spcBef>
            </a:pPr>
            <a:r>
              <a:rPr sz="2084" dirty="0">
                <a:latin typeface="Times New Roman"/>
                <a:cs typeface="Times New Roman"/>
              </a:rPr>
              <a:t>It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9740" y="4271107"/>
            <a:ext cx="6978228" cy="997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9765">
              <a:lnSpc>
                <a:spcPts val="2220"/>
              </a:lnSpc>
              <a:spcBef>
                <a:spcPts val="111"/>
              </a:spcBef>
            </a:pPr>
            <a:r>
              <a:rPr sz="2084" dirty="0">
                <a:latin typeface="Times New Roman"/>
                <a:cs typeface="Times New Roman"/>
              </a:rPr>
              <a:t>is</a:t>
            </a:r>
            <a:r>
              <a:rPr sz="2084" spc="7" dirty="0">
                <a:latin typeface="Times New Roman"/>
                <a:cs typeface="Times New Roman"/>
              </a:rPr>
              <a:t> </a:t>
            </a:r>
            <a:r>
              <a:rPr sz="2084" dirty="0">
                <a:latin typeface="Times New Roman"/>
                <a:cs typeface="Times New Roman"/>
              </a:rPr>
              <a:t>a</a:t>
            </a:r>
            <a:r>
              <a:rPr sz="2084" spc="14" dirty="0">
                <a:latin typeface="Times New Roman"/>
                <a:cs typeface="Times New Roman"/>
              </a:rPr>
              <a:t> </a:t>
            </a:r>
            <a:r>
              <a:rPr sz="2084" spc="-31" dirty="0">
                <a:latin typeface="Times New Roman"/>
                <a:cs typeface="Times New Roman"/>
              </a:rPr>
              <a:t>f</a:t>
            </a:r>
            <a:r>
              <a:rPr sz="2084" spc="-13" dirty="0">
                <a:latin typeface="Times New Roman"/>
                <a:cs typeface="Times New Roman"/>
              </a:rPr>
              <a:t>o</a:t>
            </a:r>
            <a:r>
              <a:rPr sz="2084" spc="8" dirty="0">
                <a:latin typeface="Times New Roman"/>
                <a:cs typeface="Times New Roman"/>
              </a:rPr>
              <a:t>u</a:t>
            </a:r>
            <a:r>
              <a:rPr sz="2084" spc="-8" dirty="0">
                <a:latin typeface="Times New Roman"/>
                <a:cs typeface="Times New Roman"/>
              </a:rPr>
              <a:t>n</a:t>
            </a:r>
            <a:r>
              <a:rPr sz="2084" spc="8" dirty="0">
                <a:latin typeface="Times New Roman"/>
                <a:cs typeface="Times New Roman"/>
              </a:rPr>
              <a:t>d</a:t>
            </a:r>
            <a:r>
              <a:rPr sz="2084" spc="-17" dirty="0">
                <a:latin typeface="Times New Roman"/>
                <a:cs typeface="Times New Roman"/>
              </a:rPr>
              <a:t>a</a:t>
            </a:r>
            <a:r>
              <a:rPr sz="2084" spc="-8" dirty="0">
                <a:latin typeface="Times New Roman"/>
                <a:cs typeface="Times New Roman"/>
              </a:rPr>
              <a:t>t</a:t>
            </a:r>
            <a:r>
              <a:rPr sz="2084" dirty="0">
                <a:latin typeface="Times New Roman"/>
                <a:cs typeface="Times New Roman"/>
              </a:rPr>
              <a:t>i</a:t>
            </a:r>
            <a:r>
              <a:rPr sz="2084" spc="4" dirty="0">
                <a:latin typeface="Times New Roman"/>
                <a:cs typeface="Times New Roman"/>
              </a:rPr>
              <a:t>o</a:t>
            </a:r>
            <a:r>
              <a:rPr sz="2084" dirty="0">
                <a:latin typeface="Times New Roman"/>
                <a:cs typeface="Times New Roman"/>
              </a:rPr>
              <a:t>n</a:t>
            </a:r>
            <a:r>
              <a:rPr sz="2084" spc="-49" dirty="0">
                <a:latin typeface="Times New Roman"/>
                <a:cs typeface="Times New Roman"/>
              </a:rPr>
              <a:t> </a:t>
            </a:r>
            <a:r>
              <a:rPr sz="2084" spc="4" dirty="0">
                <a:latin typeface="Times New Roman"/>
                <a:cs typeface="Times New Roman"/>
              </a:rPr>
              <a:t>o</a:t>
            </a:r>
            <a:r>
              <a:rPr sz="2084" dirty="0">
                <a:latin typeface="Times New Roman"/>
                <a:cs typeface="Times New Roman"/>
              </a:rPr>
              <a:t>f</a:t>
            </a:r>
            <a:r>
              <a:rPr sz="2084" spc="-60" dirty="0">
                <a:latin typeface="Times New Roman"/>
                <a:cs typeface="Times New Roman"/>
              </a:rPr>
              <a:t> </a:t>
            </a:r>
            <a:r>
              <a:rPr sz="2084" dirty="0">
                <a:latin typeface="Times New Roman"/>
                <a:cs typeface="Times New Roman"/>
              </a:rPr>
              <a:t>S</a:t>
            </a:r>
            <a:r>
              <a:rPr sz="2084" spc="-13" dirty="0">
                <a:latin typeface="Times New Roman"/>
                <a:cs typeface="Times New Roman"/>
              </a:rPr>
              <a:t>o</a:t>
            </a:r>
            <a:r>
              <a:rPr sz="2084" spc="8" dirty="0">
                <a:latin typeface="Times New Roman"/>
                <a:cs typeface="Times New Roman"/>
              </a:rPr>
              <a:t>f</a:t>
            </a:r>
            <a:r>
              <a:rPr sz="2084" spc="-8" dirty="0">
                <a:latin typeface="Times New Roman"/>
                <a:cs typeface="Times New Roman"/>
              </a:rPr>
              <a:t>tw</a:t>
            </a:r>
            <a:r>
              <a:rPr sz="2084" dirty="0">
                <a:latin typeface="Times New Roman"/>
                <a:cs typeface="Times New Roman"/>
              </a:rPr>
              <a:t>a</a:t>
            </a:r>
            <a:r>
              <a:rPr sz="2084" spc="-35" dirty="0">
                <a:latin typeface="Times New Roman"/>
                <a:cs typeface="Times New Roman"/>
              </a:rPr>
              <a:t>r</a:t>
            </a:r>
            <a:r>
              <a:rPr sz="2084" dirty="0">
                <a:latin typeface="Times New Roman"/>
                <a:cs typeface="Times New Roman"/>
              </a:rPr>
              <a:t>e</a:t>
            </a:r>
            <a:r>
              <a:rPr sz="2084" spc="-35" dirty="0">
                <a:latin typeface="Times New Roman"/>
                <a:cs typeface="Times New Roman"/>
              </a:rPr>
              <a:t> </a:t>
            </a:r>
            <a:r>
              <a:rPr sz="2084" spc="4" dirty="0">
                <a:latin typeface="Times New Roman"/>
                <a:cs typeface="Times New Roman"/>
              </a:rPr>
              <a:t>E</a:t>
            </a:r>
            <a:r>
              <a:rPr sz="2084" spc="8" dirty="0">
                <a:latin typeface="Times New Roman"/>
                <a:cs typeface="Times New Roman"/>
              </a:rPr>
              <a:t>n</a:t>
            </a:r>
            <a:r>
              <a:rPr sz="2084" spc="-23" dirty="0">
                <a:latin typeface="Times New Roman"/>
                <a:cs typeface="Times New Roman"/>
              </a:rPr>
              <a:t>g</a:t>
            </a:r>
            <a:r>
              <a:rPr sz="2084" dirty="0">
                <a:latin typeface="Times New Roman"/>
                <a:cs typeface="Times New Roman"/>
              </a:rPr>
              <a:t>i</a:t>
            </a:r>
            <a:r>
              <a:rPr sz="2084" spc="8" dirty="0">
                <a:latin typeface="Times New Roman"/>
                <a:cs typeface="Times New Roman"/>
              </a:rPr>
              <a:t>n</a:t>
            </a:r>
            <a:r>
              <a:rPr sz="2084" spc="4" dirty="0">
                <a:latin typeface="Times New Roman"/>
                <a:cs typeface="Times New Roman"/>
              </a:rPr>
              <a:t>eer</a:t>
            </a:r>
            <a:r>
              <a:rPr sz="2084" dirty="0">
                <a:latin typeface="Times New Roman"/>
                <a:cs typeface="Times New Roman"/>
              </a:rPr>
              <a:t>i</a:t>
            </a:r>
            <a:r>
              <a:rPr sz="2084" spc="-8" dirty="0">
                <a:latin typeface="Times New Roman"/>
                <a:cs typeface="Times New Roman"/>
              </a:rPr>
              <a:t>n</a:t>
            </a:r>
            <a:r>
              <a:rPr sz="2084" dirty="0">
                <a:latin typeface="Times New Roman"/>
                <a:cs typeface="Times New Roman"/>
              </a:rPr>
              <a:t>g</a:t>
            </a:r>
          </a:p>
          <a:p>
            <a:pPr marL="11506" marR="39765">
              <a:lnSpc>
                <a:spcPct val="95825"/>
              </a:lnSpc>
              <a:spcBef>
                <a:spcPts val="283"/>
              </a:spcBef>
            </a:pPr>
            <a:r>
              <a:rPr sz="2084" dirty="0">
                <a:latin typeface="Times New Roman"/>
                <a:cs typeface="Times New Roman"/>
              </a:rPr>
              <a:t>is</a:t>
            </a:r>
            <a:r>
              <a:rPr sz="2084" spc="7" dirty="0">
                <a:latin typeface="Times New Roman"/>
                <a:cs typeface="Times New Roman"/>
              </a:rPr>
              <a:t> </a:t>
            </a:r>
            <a:r>
              <a:rPr sz="2084" spc="-8" dirty="0">
                <a:latin typeface="Times New Roman"/>
                <a:cs typeface="Times New Roman"/>
              </a:rPr>
              <a:t>t</a:t>
            </a:r>
            <a:r>
              <a:rPr sz="2084" spc="8" dirty="0">
                <a:latin typeface="Times New Roman"/>
                <a:cs typeface="Times New Roman"/>
              </a:rPr>
              <a:t>h</a:t>
            </a:r>
            <a:r>
              <a:rPr sz="2084" dirty="0">
                <a:latin typeface="Times New Roman"/>
                <a:cs typeface="Times New Roman"/>
              </a:rPr>
              <a:t>e</a:t>
            </a:r>
            <a:r>
              <a:rPr sz="2084" spc="224" dirty="0">
                <a:latin typeface="Times New Roman"/>
                <a:cs typeface="Times New Roman"/>
              </a:rPr>
              <a:t> </a:t>
            </a:r>
            <a:r>
              <a:rPr sz="2084" dirty="0">
                <a:latin typeface="Times New Roman"/>
                <a:cs typeface="Times New Roman"/>
              </a:rPr>
              <a:t>gl</a:t>
            </a:r>
            <a:r>
              <a:rPr sz="2084" spc="8" dirty="0">
                <a:latin typeface="Times New Roman"/>
                <a:cs typeface="Times New Roman"/>
              </a:rPr>
              <a:t>u</a:t>
            </a:r>
            <a:r>
              <a:rPr sz="2084" dirty="0">
                <a:latin typeface="Times New Roman"/>
                <a:cs typeface="Times New Roman"/>
              </a:rPr>
              <a:t>e</a:t>
            </a:r>
            <a:r>
              <a:rPr sz="2084" spc="-35" dirty="0">
                <a:latin typeface="Times New Roman"/>
                <a:cs typeface="Times New Roman"/>
              </a:rPr>
              <a:t> </a:t>
            </a:r>
            <a:r>
              <a:rPr sz="2084" spc="-8" dirty="0">
                <a:latin typeface="Times New Roman"/>
                <a:cs typeface="Times New Roman"/>
              </a:rPr>
              <a:t>t</a:t>
            </a:r>
            <a:r>
              <a:rPr sz="2084" spc="8" dirty="0">
                <a:latin typeface="Times New Roman"/>
                <a:cs typeface="Times New Roman"/>
              </a:rPr>
              <a:t>h</a:t>
            </a:r>
            <a:r>
              <a:rPr sz="2084" dirty="0">
                <a:latin typeface="Times New Roman"/>
                <a:cs typeface="Times New Roman"/>
              </a:rPr>
              <a:t>e</a:t>
            </a:r>
            <a:r>
              <a:rPr sz="2084" spc="242" dirty="0">
                <a:latin typeface="Times New Roman"/>
                <a:cs typeface="Times New Roman"/>
              </a:rPr>
              <a:t> </a:t>
            </a:r>
            <a:r>
              <a:rPr sz="2084" spc="-8" dirty="0">
                <a:latin typeface="Times New Roman"/>
                <a:cs typeface="Times New Roman"/>
              </a:rPr>
              <a:t>h</a:t>
            </a:r>
            <a:r>
              <a:rPr sz="2084" spc="4" dirty="0">
                <a:latin typeface="Times New Roman"/>
                <a:cs typeface="Times New Roman"/>
              </a:rPr>
              <a:t>o</a:t>
            </a:r>
            <a:r>
              <a:rPr sz="2084" dirty="0">
                <a:latin typeface="Times New Roman"/>
                <a:cs typeface="Times New Roman"/>
              </a:rPr>
              <a:t>l</a:t>
            </a:r>
            <a:r>
              <a:rPr sz="2084" spc="-8" dirty="0">
                <a:latin typeface="Times New Roman"/>
                <a:cs typeface="Times New Roman"/>
              </a:rPr>
              <a:t>d</a:t>
            </a:r>
            <a:r>
              <a:rPr sz="2084" dirty="0">
                <a:latin typeface="Times New Roman"/>
                <a:cs typeface="Times New Roman"/>
              </a:rPr>
              <a:t>s</a:t>
            </a:r>
            <a:r>
              <a:rPr sz="2084" spc="-40" dirty="0">
                <a:latin typeface="Times New Roman"/>
                <a:cs typeface="Times New Roman"/>
              </a:rPr>
              <a:t> </a:t>
            </a:r>
            <a:r>
              <a:rPr sz="2084" spc="13" dirty="0">
                <a:latin typeface="Times New Roman"/>
                <a:cs typeface="Times New Roman"/>
              </a:rPr>
              <a:t>t</a:t>
            </a:r>
            <a:r>
              <a:rPr sz="2084" spc="-8" dirty="0">
                <a:latin typeface="Times New Roman"/>
                <a:cs typeface="Times New Roman"/>
              </a:rPr>
              <a:t>h</a:t>
            </a:r>
            <a:r>
              <a:rPr sz="2084" dirty="0">
                <a:latin typeface="Times New Roman"/>
                <a:cs typeface="Times New Roman"/>
              </a:rPr>
              <a:t>e</a:t>
            </a:r>
            <a:r>
              <a:rPr sz="2084" spc="242" dirty="0">
                <a:latin typeface="Times New Roman"/>
                <a:cs typeface="Times New Roman"/>
              </a:rPr>
              <a:t> </a:t>
            </a:r>
            <a:r>
              <a:rPr sz="2084" spc="-8" dirty="0">
                <a:latin typeface="Times New Roman"/>
                <a:cs typeface="Times New Roman"/>
              </a:rPr>
              <a:t>t</a:t>
            </a:r>
            <a:r>
              <a:rPr sz="2084" spc="4" dirty="0">
                <a:latin typeface="Times New Roman"/>
                <a:cs typeface="Times New Roman"/>
              </a:rPr>
              <a:t>e</a:t>
            </a:r>
            <a:r>
              <a:rPr sz="2084" spc="-4" dirty="0">
                <a:latin typeface="Times New Roman"/>
                <a:cs typeface="Times New Roman"/>
              </a:rPr>
              <a:t>c</a:t>
            </a:r>
            <a:r>
              <a:rPr sz="2084" spc="-8" dirty="0">
                <a:latin typeface="Times New Roman"/>
                <a:cs typeface="Times New Roman"/>
              </a:rPr>
              <a:t>h</a:t>
            </a:r>
            <a:r>
              <a:rPr sz="2084" spc="8" dirty="0">
                <a:latin typeface="Times New Roman"/>
                <a:cs typeface="Times New Roman"/>
              </a:rPr>
              <a:t>n</a:t>
            </a:r>
            <a:r>
              <a:rPr sz="2084" spc="4" dirty="0">
                <a:latin typeface="Times New Roman"/>
                <a:cs typeface="Times New Roman"/>
              </a:rPr>
              <a:t>o</a:t>
            </a:r>
            <a:r>
              <a:rPr sz="2084" spc="-17" dirty="0">
                <a:latin typeface="Times New Roman"/>
                <a:cs typeface="Times New Roman"/>
              </a:rPr>
              <a:t>l</a:t>
            </a:r>
            <a:r>
              <a:rPr sz="2084" spc="4" dirty="0">
                <a:latin typeface="Times New Roman"/>
                <a:cs typeface="Times New Roman"/>
              </a:rPr>
              <a:t>o</a:t>
            </a:r>
            <a:r>
              <a:rPr sz="2084" dirty="0">
                <a:latin typeface="Times New Roman"/>
                <a:cs typeface="Times New Roman"/>
              </a:rPr>
              <a:t>gy</a:t>
            </a:r>
            <a:r>
              <a:rPr sz="2084" spc="-45" dirty="0">
                <a:latin typeface="Times New Roman"/>
                <a:cs typeface="Times New Roman"/>
              </a:rPr>
              <a:t> </a:t>
            </a:r>
            <a:r>
              <a:rPr sz="2084" dirty="0">
                <a:latin typeface="Times New Roman"/>
                <a:cs typeface="Times New Roman"/>
              </a:rPr>
              <a:t>l</a:t>
            </a:r>
            <a:r>
              <a:rPr sz="2084" spc="-40" dirty="0">
                <a:latin typeface="Times New Roman"/>
                <a:cs typeface="Times New Roman"/>
              </a:rPr>
              <a:t>a</a:t>
            </a:r>
            <a:r>
              <a:rPr sz="2084" spc="-26" dirty="0">
                <a:latin typeface="Times New Roman"/>
                <a:cs typeface="Times New Roman"/>
              </a:rPr>
              <a:t>y</a:t>
            </a:r>
            <a:r>
              <a:rPr sz="2084" spc="4" dirty="0">
                <a:latin typeface="Times New Roman"/>
                <a:cs typeface="Times New Roman"/>
              </a:rPr>
              <a:t>e</a:t>
            </a:r>
            <a:r>
              <a:rPr sz="2084" spc="-35" dirty="0">
                <a:latin typeface="Times New Roman"/>
                <a:cs typeface="Times New Roman"/>
              </a:rPr>
              <a:t>r</a:t>
            </a:r>
            <a:r>
              <a:rPr sz="2084" dirty="0">
                <a:latin typeface="Times New Roman"/>
                <a:cs typeface="Times New Roman"/>
              </a:rPr>
              <a:t>s</a:t>
            </a:r>
          </a:p>
          <a:p>
            <a:pPr marL="72878">
              <a:lnSpc>
                <a:spcPct val="95825"/>
              </a:lnSpc>
              <a:spcBef>
                <a:spcPts val="393"/>
              </a:spcBef>
            </a:pPr>
            <a:r>
              <a:rPr sz="2084" spc="8" dirty="0">
                <a:latin typeface="Times New Roman"/>
                <a:cs typeface="Times New Roman"/>
              </a:rPr>
              <a:t>d</a:t>
            </a:r>
            <a:r>
              <a:rPr sz="2084" spc="-4" dirty="0">
                <a:latin typeface="Times New Roman"/>
                <a:cs typeface="Times New Roman"/>
              </a:rPr>
              <a:t>e</a:t>
            </a:r>
            <a:r>
              <a:rPr sz="2084" spc="-13" dirty="0">
                <a:latin typeface="Times New Roman"/>
                <a:cs typeface="Times New Roman"/>
              </a:rPr>
              <a:t>f</a:t>
            </a:r>
            <a:r>
              <a:rPr sz="2084" spc="8" dirty="0">
                <a:latin typeface="Times New Roman"/>
                <a:cs typeface="Times New Roman"/>
              </a:rPr>
              <a:t>in</a:t>
            </a:r>
            <a:r>
              <a:rPr sz="2084" spc="-4" dirty="0">
                <a:latin typeface="Times New Roman"/>
                <a:cs typeface="Times New Roman"/>
              </a:rPr>
              <a:t>e</a:t>
            </a:r>
            <a:r>
              <a:rPr sz="2084" dirty="0">
                <a:latin typeface="Times New Roman"/>
                <a:cs typeface="Times New Roman"/>
              </a:rPr>
              <a:t>s </a:t>
            </a:r>
            <a:r>
              <a:rPr sz="2084" spc="221" dirty="0">
                <a:latin typeface="Times New Roman"/>
                <a:cs typeface="Times New Roman"/>
              </a:rPr>
              <a:t> </a:t>
            </a:r>
            <a:r>
              <a:rPr sz="2084" dirty="0">
                <a:latin typeface="Times New Roman"/>
                <a:cs typeface="Times New Roman"/>
              </a:rPr>
              <a:t>a</a:t>
            </a:r>
            <a:r>
              <a:rPr sz="2084" spc="499" dirty="0">
                <a:latin typeface="Times New Roman"/>
                <a:cs typeface="Times New Roman"/>
              </a:rPr>
              <a:t> </a:t>
            </a:r>
            <a:r>
              <a:rPr sz="2084" spc="8" dirty="0">
                <a:latin typeface="Times New Roman"/>
                <a:cs typeface="Times New Roman"/>
              </a:rPr>
              <a:t>f</a:t>
            </a:r>
            <a:r>
              <a:rPr sz="2084" spc="-53" dirty="0">
                <a:latin typeface="Times New Roman"/>
                <a:cs typeface="Times New Roman"/>
              </a:rPr>
              <a:t>r</a:t>
            </a:r>
            <a:r>
              <a:rPr sz="2084" spc="13" dirty="0">
                <a:latin typeface="Times New Roman"/>
                <a:cs typeface="Times New Roman"/>
              </a:rPr>
              <a:t>a</a:t>
            </a:r>
            <a:r>
              <a:rPr sz="2084" spc="-4" dirty="0">
                <a:latin typeface="Times New Roman"/>
                <a:cs typeface="Times New Roman"/>
              </a:rPr>
              <a:t>me</a:t>
            </a:r>
            <a:r>
              <a:rPr sz="2084" spc="-31" dirty="0">
                <a:latin typeface="Times New Roman"/>
                <a:cs typeface="Times New Roman"/>
              </a:rPr>
              <a:t>w</a:t>
            </a:r>
            <a:r>
              <a:rPr sz="2084" spc="4" dirty="0">
                <a:latin typeface="Times New Roman"/>
                <a:cs typeface="Times New Roman"/>
              </a:rPr>
              <a:t>o</a:t>
            </a:r>
            <a:r>
              <a:rPr sz="2084" spc="-8" dirty="0">
                <a:latin typeface="Times New Roman"/>
                <a:cs typeface="Times New Roman"/>
              </a:rPr>
              <a:t>r</a:t>
            </a:r>
            <a:r>
              <a:rPr sz="2084" dirty="0">
                <a:latin typeface="Times New Roman"/>
                <a:cs typeface="Times New Roman"/>
              </a:rPr>
              <a:t>k </a:t>
            </a:r>
            <a:r>
              <a:rPr sz="2084" spc="310" dirty="0">
                <a:latin typeface="Times New Roman"/>
                <a:cs typeface="Times New Roman"/>
              </a:rPr>
              <a:t> </a:t>
            </a:r>
            <a:r>
              <a:rPr sz="2084" spc="-8" dirty="0">
                <a:latin typeface="Times New Roman"/>
                <a:cs typeface="Times New Roman"/>
              </a:rPr>
              <a:t>w</a:t>
            </a:r>
            <a:r>
              <a:rPr sz="2084" spc="23" dirty="0">
                <a:latin typeface="Times New Roman"/>
                <a:cs typeface="Times New Roman"/>
              </a:rPr>
              <a:t>i</a:t>
            </a:r>
            <a:r>
              <a:rPr sz="2084" spc="-8" dirty="0">
                <a:latin typeface="Times New Roman"/>
                <a:cs typeface="Times New Roman"/>
              </a:rPr>
              <a:t>t</a:t>
            </a:r>
            <a:r>
              <a:rPr sz="2084" dirty="0">
                <a:latin typeface="Times New Roman"/>
                <a:cs typeface="Times New Roman"/>
              </a:rPr>
              <a:t>h </a:t>
            </a:r>
            <a:r>
              <a:rPr sz="2084" spc="-72" dirty="0">
                <a:latin typeface="Times New Roman"/>
                <a:cs typeface="Times New Roman"/>
              </a:rPr>
              <a:t> </a:t>
            </a:r>
            <a:r>
              <a:rPr sz="2084" spc="-17" dirty="0">
                <a:latin typeface="Times New Roman"/>
                <a:cs typeface="Times New Roman"/>
              </a:rPr>
              <a:t>a</a:t>
            </a:r>
            <a:r>
              <a:rPr sz="2084" spc="17" dirty="0">
                <a:latin typeface="Times New Roman"/>
                <a:cs typeface="Times New Roman"/>
              </a:rPr>
              <a:t>c</a:t>
            </a:r>
            <a:r>
              <a:rPr sz="2084" spc="-8" dirty="0">
                <a:latin typeface="Times New Roman"/>
                <a:cs typeface="Times New Roman"/>
              </a:rPr>
              <a:t>t</a:t>
            </a:r>
            <a:r>
              <a:rPr sz="2084" dirty="0">
                <a:latin typeface="Times New Roman"/>
                <a:cs typeface="Times New Roman"/>
              </a:rPr>
              <a:t>i</a:t>
            </a:r>
            <a:r>
              <a:rPr sz="2084" spc="17" dirty="0">
                <a:latin typeface="Times New Roman"/>
                <a:cs typeface="Times New Roman"/>
              </a:rPr>
              <a:t>v</a:t>
            </a:r>
            <a:r>
              <a:rPr sz="2084" dirty="0">
                <a:latin typeface="Times New Roman"/>
                <a:cs typeface="Times New Roman"/>
              </a:rPr>
              <a:t>i</a:t>
            </a:r>
            <a:r>
              <a:rPr sz="2084" spc="-8" dirty="0">
                <a:latin typeface="Times New Roman"/>
                <a:cs typeface="Times New Roman"/>
              </a:rPr>
              <a:t>t</a:t>
            </a:r>
            <a:r>
              <a:rPr sz="2084" dirty="0">
                <a:latin typeface="Times New Roman"/>
                <a:cs typeface="Times New Roman"/>
              </a:rPr>
              <a:t>i</a:t>
            </a:r>
            <a:r>
              <a:rPr sz="2084" spc="4" dirty="0">
                <a:latin typeface="Times New Roman"/>
                <a:cs typeface="Times New Roman"/>
              </a:rPr>
              <a:t>e</a:t>
            </a:r>
            <a:r>
              <a:rPr sz="2084" dirty="0">
                <a:latin typeface="Times New Roman"/>
                <a:cs typeface="Times New Roman"/>
              </a:rPr>
              <a:t>s </a:t>
            </a:r>
            <a:r>
              <a:rPr sz="2084" spc="-81" dirty="0">
                <a:latin typeface="Times New Roman"/>
                <a:cs typeface="Times New Roman"/>
              </a:rPr>
              <a:t> </a:t>
            </a:r>
            <a:r>
              <a:rPr sz="2084" spc="-53" dirty="0">
                <a:latin typeface="Times New Roman"/>
                <a:cs typeface="Times New Roman"/>
              </a:rPr>
              <a:t>f</a:t>
            </a:r>
            <a:r>
              <a:rPr sz="2084" spc="4" dirty="0">
                <a:latin typeface="Times New Roman"/>
                <a:cs typeface="Times New Roman"/>
              </a:rPr>
              <a:t>o</a:t>
            </a:r>
            <a:r>
              <a:rPr sz="2084" dirty="0">
                <a:latin typeface="Times New Roman"/>
                <a:cs typeface="Times New Roman"/>
              </a:rPr>
              <a:t>r</a:t>
            </a:r>
            <a:r>
              <a:rPr sz="2084" spc="461" dirty="0">
                <a:latin typeface="Times New Roman"/>
                <a:cs typeface="Times New Roman"/>
              </a:rPr>
              <a:t> </a:t>
            </a:r>
            <a:r>
              <a:rPr sz="2084" spc="-13" dirty="0">
                <a:latin typeface="Times New Roman"/>
                <a:cs typeface="Times New Roman"/>
              </a:rPr>
              <a:t>e</a:t>
            </a:r>
            <a:r>
              <a:rPr sz="2084" spc="-31" dirty="0">
                <a:latin typeface="Times New Roman"/>
                <a:cs typeface="Times New Roman"/>
              </a:rPr>
              <a:t>ff</a:t>
            </a:r>
            <a:r>
              <a:rPr sz="2084" spc="4" dirty="0">
                <a:latin typeface="Times New Roman"/>
                <a:cs typeface="Times New Roman"/>
              </a:rPr>
              <a:t>e</a:t>
            </a:r>
            <a:r>
              <a:rPr sz="2084" spc="-26" dirty="0">
                <a:latin typeface="Times New Roman"/>
                <a:cs typeface="Times New Roman"/>
              </a:rPr>
              <a:t>c</a:t>
            </a:r>
            <a:r>
              <a:rPr sz="2084" spc="13" dirty="0">
                <a:latin typeface="Times New Roman"/>
                <a:cs typeface="Times New Roman"/>
              </a:rPr>
              <a:t>t</a:t>
            </a:r>
            <a:r>
              <a:rPr sz="2084" spc="-17" dirty="0">
                <a:latin typeface="Times New Roman"/>
                <a:cs typeface="Times New Roman"/>
              </a:rPr>
              <a:t>i</a:t>
            </a:r>
            <a:r>
              <a:rPr sz="2084" dirty="0">
                <a:latin typeface="Times New Roman"/>
                <a:cs typeface="Times New Roman"/>
              </a:rPr>
              <a:t>ve </a:t>
            </a:r>
            <a:r>
              <a:rPr sz="2084" spc="-76" dirty="0">
                <a:latin typeface="Times New Roman"/>
                <a:cs typeface="Times New Roman"/>
              </a:rPr>
              <a:t> </a:t>
            </a:r>
            <a:r>
              <a:rPr sz="2084" spc="-8" dirty="0">
                <a:latin typeface="Times New Roman"/>
                <a:cs typeface="Times New Roman"/>
              </a:rPr>
              <a:t>d</a:t>
            </a:r>
            <a:r>
              <a:rPr sz="2084" spc="4" dirty="0">
                <a:latin typeface="Times New Roman"/>
                <a:cs typeface="Times New Roman"/>
              </a:rPr>
              <a:t>e</a:t>
            </a:r>
            <a:r>
              <a:rPr sz="2084" dirty="0">
                <a:latin typeface="Times New Roman"/>
                <a:cs typeface="Times New Roman"/>
              </a:rPr>
              <a:t>li</a:t>
            </a:r>
            <a:r>
              <a:rPr sz="2084" spc="-22" dirty="0">
                <a:latin typeface="Times New Roman"/>
                <a:cs typeface="Times New Roman"/>
              </a:rPr>
              <a:t>v</a:t>
            </a:r>
            <a:r>
              <a:rPr sz="2084" spc="4" dirty="0">
                <a:latin typeface="Times New Roman"/>
                <a:cs typeface="Times New Roman"/>
              </a:rPr>
              <a:t>er</a:t>
            </a:r>
            <a:r>
              <a:rPr sz="2084" dirty="0">
                <a:latin typeface="Times New Roman"/>
                <a:cs typeface="Times New Roman"/>
              </a:rPr>
              <a:t>y</a:t>
            </a:r>
            <a:r>
              <a:rPr sz="2084" spc="467" dirty="0">
                <a:latin typeface="Times New Roman"/>
                <a:cs typeface="Times New Roman"/>
              </a:rPr>
              <a:t> </a:t>
            </a:r>
            <a:r>
              <a:rPr sz="2084" spc="-13" dirty="0">
                <a:latin typeface="Times New Roman"/>
                <a:cs typeface="Times New Roman"/>
              </a:rPr>
              <a:t>o</a:t>
            </a:r>
            <a:r>
              <a:rPr sz="2084" dirty="0">
                <a:latin typeface="Times New Roman"/>
                <a:cs typeface="Times New Roman"/>
              </a:rPr>
              <a:t>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34997" y="5266582"/>
            <a:ext cx="3599940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dirty="0">
                <a:latin typeface="Times New Roman"/>
                <a:cs typeface="Times New Roman"/>
              </a:rPr>
              <a:t>s</a:t>
            </a:r>
            <a:r>
              <a:rPr sz="2084" spc="4" dirty="0">
                <a:latin typeface="Times New Roman"/>
                <a:cs typeface="Times New Roman"/>
              </a:rPr>
              <a:t>o</a:t>
            </a:r>
            <a:r>
              <a:rPr sz="2084" spc="-8" dirty="0">
                <a:latin typeface="Times New Roman"/>
                <a:cs typeface="Times New Roman"/>
              </a:rPr>
              <a:t>f</a:t>
            </a:r>
            <a:r>
              <a:rPr sz="2084" spc="13" dirty="0">
                <a:latin typeface="Times New Roman"/>
                <a:cs typeface="Times New Roman"/>
              </a:rPr>
              <a:t>t</a:t>
            </a:r>
            <a:r>
              <a:rPr sz="2084" spc="-26" dirty="0">
                <a:latin typeface="Times New Roman"/>
                <a:cs typeface="Times New Roman"/>
              </a:rPr>
              <a:t>w</a:t>
            </a:r>
            <a:r>
              <a:rPr sz="2084" dirty="0">
                <a:latin typeface="Times New Roman"/>
                <a:cs typeface="Times New Roman"/>
              </a:rPr>
              <a:t>a</a:t>
            </a:r>
            <a:r>
              <a:rPr sz="2084" spc="-35" dirty="0">
                <a:latin typeface="Times New Roman"/>
                <a:cs typeface="Times New Roman"/>
              </a:rPr>
              <a:t>r</a:t>
            </a:r>
            <a:r>
              <a:rPr sz="2084" dirty="0">
                <a:latin typeface="Times New Roman"/>
                <a:cs typeface="Times New Roman"/>
              </a:rPr>
              <a:t>e</a:t>
            </a:r>
            <a:r>
              <a:rPr sz="2084" spc="265" dirty="0">
                <a:latin typeface="Times New Roman"/>
                <a:cs typeface="Times New Roman"/>
              </a:rPr>
              <a:t> </a:t>
            </a:r>
            <a:r>
              <a:rPr sz="2084" spc="4" dirty="0">
                <a:latin typeface="Times New Roman"/>
                <a:cs typeface="Times New Roman"/>
              </a:rPr>
              <a:t>e</a:t>
            </a:r>
            <a:r>
              <a:rPr sz="2084" spc="-8" dirty="0">
                <a:latin typeface="Times New Roman"/>
                <a:cs typeface="Times New Roman"/>
              </a:rPr>
              <a:t>n</a:t>
            </a:r>
            <a:r>
              <a:rPr sz="2084" dirty="0">
                <a:latin typeface="Times New Roman"/>
                <a:cs typeface="Times New Roman"/>
              </a:rPr>
              <a:t>gi</a:t>
            </a:r>
            <a:r>
              <a:rPr sz="2084" spc="8" dirty="0">
                <a:latin typeface="Times New Roman"/>
                <a:cs typeface="Times New Roman"/>
              </a:rPr>
              <a:t>n</a:t>
            </a:r>
            <a:r>
              <a:rPr sz="2084" spc="4" dirty="0">
                <a:latin typeface="Times New Roman"/>
                <a:cs typeface="Times New Roman"/>
              </a:rPr>
              <a:t>eer</a:t>
            </a:r>
            <a:r>
              <a:rPr sz="2084" dirty="0">
                <a:latin typeface="Times New Roman"/>
                <a:cs typeface="Times New Roman"/>
              </a:rPr>
              <a:t>i</a:t>
            </a:r>
            <a:r>
              <a:rPr sz="2084" spc="-8" dirty="0">
                <a:latin typeface="Times New Roman"/>
                <a:cs typeface="Times New Roman"/>
              </a:rPr>
              <a:t>n</a:t>
            </a:r>
            <a:r>
              <a:rPr sz="2084" dirty="0">
                <a:latin typeface="Times New Roman"/>
                <a:cs typeface="Times New Roman"/>
              </a:rPr>
              <a:t>g</a:t>
            </a:r>
            <a:r>
              <a:rPr sz="2084" spc="-63" dirty="0">
                <a:latin typeface="Times New Roman"/>
                <a:cs typeface="Times New Roman"/>
              </a:rPr>
              <a:t> </a:t>
            </a:r>
            <a:r>
              <a:rPr sz="2084" spc="-8" dirty="0">
                <a:latin typeface="Times New Roman"/>
                <a:cs typeface="Times New Roman"/>
              </a:rPr>
              <a:t>t</a:t>
            </a:r>
            <a:r>
              <a:rPr sz="2084" spc="4" dirty="0">
                <a:latin typeface="Times New Roman"/>
                <a:cs typeface="Times New Roman"/>
              </a:rPr>
              <a:t>e</a:t>
            </a:r>
            <a:r>
              <a:rPr sz="2084" spc="-4" dirty="0">
                <a:latin typeface="Times New Roman"/>
                <a:cs typeface="Times New Roman"/>
              </a:rPr>
              <a:t>c</a:t>
            </a:r>
            <a:r>
              <a:rPr sz="2084" spc="-8" dirty="0">
                <a:latin typeface="Times New Roman"/>
                <a:cs typeface="Times New Roman"/>
              </a:rPr>
              <a:t>h</a:t>
            </a:r>
            <a:r>
              <a:rPr sz="2084" spc="8" dirty="0">
                <a:latin typeface="Times New Roman"/>
                <a:cs typeface="Times New Roman"/>
              </a:rPr>
              <a:t>n</a:t>
            </a:r>
            <a:r>
              <a:rPr sz="2084" spc="4" dirty="0">
                <a:latin typeface="Times New Roman"/>
                <a:cs typeface="Times New Roman"/>
              </a:rPr>
              <a:t>o</a:t>
            </a:r>
            <a:r>
              <a:rPr sz="2084" dirty="0">
                <a:latin typeface="Times New Roman"/>
                <a:cs typeface="Times New Roman"/>
              </a:rPr>
              <a:t>l</a:t>
            </a:r>
            <a:r>
              <a:rPr sz="2084" spc="-13" dirty="0">
                <a:latin typeface="Times New Roman"/>
                <a:cs typeface="Times New Roman"/>
              </a:rPr>
              <a:t>o</a:t>
            </a:r>
            <a:r>
              <a:rPr sz="2084" dirty="0">
                <a:latin typeface="Times New Roman"/>
                <a:cs typeface="Times New Roman"/>
              </a:rPr>
              <a:t>gy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24344" y="1020185"/>
            <a:ext cx="7939630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03C06B19-3584-1C4F-95BC-9021AED760E2}"/>
              </a:ext>
            </a:extLst>
          </p:cNvPr>
          <p:cNvSpPr txBox="1">
            <a:spLocks/>
          </p:cNvSpPr>
          <p:nvPr/>
        </p:nvSpPr>
        <p:spPr>
          <a:xfrm>
            <a:off x="2538584" y="6578444"/>
            <a:ext cx="8906195" cy="330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sz="1268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087" dirty="0"/>
          </a:p>
        </p:txBody>
      </p:sp>
    </p:spTree>
    <p:extLst>
      <p:ext uri="{BB962C8B-B14F-4D97-AF65-F5344CB8AC3E}">
        <p14:creationId xmlns:p14="http://schemas.microsoft.com/office/powerpoint/2010/main" val="453388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2124344" y="1146759"/>
            <a:ext cx="7939630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1" name="object 41"/>
          <p:cNvSpPr txBox="1"/>
          <p:nvPr/>
        </p:nvSpPr>
        <p:spPr>
          <a:xfrm>
            <a:off x="2195777" y="530639"/>
            <a:ext cx="5709817" cy="529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163"/>
              </a:lnSpc>
              <a:spcBef>
                <a:spcPts val="207"/>
              </a:spcBef>
            </a:pPr>
            <a:r>
              <a:rPr sz="3986" spc="4" dirty="0">
                <a:latin typeface="Times New Roman"/>
                <a:cs typeface="Times New Roman"/>
              </a:rPr>
              <a:t>S</a:t>
            </a:r>
            <a:r>
              <a:rPr sz="3986" spc="13" dirty="0">
                <a:latin typeface="Times New Roman"/>
                <a:cs typeface="Times New Roman"/>
              </a:rPr>
              <a:t>o</a:t>
            </a:r>
            <a:r>
              <a:rPr sz="3986" spc="-17" dirty="0">
                <a:latin typeface="Times New Roman"/>
                <a:cs typeface="Times New Roman"/>
              </a:rPr>
              <a:t>f</a:t>
            </a:r>
            <a:r>
              <a:rPr sz="3986" spc="23" dirty="0">
                <a:latin typeface="Times New Roman"/>
                <a:cs typeface="Times New Roman"/>
              </a:rPr>
              <a:t>t</a:t>
            </a:r>
            <a:r>
              <a:rPr sz="3986" spc="-53" dirty="0">
                <a:latin typeface="Times New Roman"/>
                <a:cs typeface="Times New Roman"/>
              </a:rPr>
              <a:t>w</a:t>
            </a:r>
            <a:r>
              <a:rPr sz="3986" spc="4" dirty="0">
                <a:latin typeface="Times New Roman"/>
                <a:cs typeface="Times New Roman"/>
              </a:rPr>
              <a:t>a</a:t>
            </a:r>
            <a:r>
              <a:rPr sz="3986" spc="-31" dirty="0">
                <a:latin typeface="Times New Roman"/>
                <a:cs typeface="Times New Roman"/>
              </a:rPr>
              <a:t>r</a:t>
            </a:r>
            <a:r>
              <a:rPr sz="3986" dirty="0">
                <a:latin typeface="Times New Roman"/>
                <a:cs typeface="Times New Roman"/>
              </a:rPr>
              <a:t>e</a:t>
            </a:r>
            <a:r>
              <a:rPr sz="3986" spc="-108" dirty="0">
                <a:latin typeface="Times New Roman"/>
                <a:cs typeface="Times New Roman"/>
              </a:rPr>
              <a:t> </a:t>
            </a:r>
            <a:r>
              <a:rPr sz="3986" spc="-31" dirty="0">
                <a:latin typeface="Times New Roman"/>
                <a:cs typeface="Times New Roman"/>
              </a:rPr>
              <a:t>E</a:t>
            </a:r>
            <a:r>
              <a:rPr sz="3986" spc="17" dirty="0">
                <a:latin typeface="Times New Roman"/>
                <a:cs typeface="Times New Roman"/>
              </a:rPr>
              <a:t>n</a:t>
            </a:r>
            <a:r>
              <a:rPr sz="3986" dirty="0">
                <a:latin typeface="Times New Roman"/>
                <a:cs typeface="Times New Roman"/>
              </a:rPr>
              <a:t>g</a:t>
            </a:r>
            <a:r>
              <a:rPr sz="3986" spc="4" dirty="0">
                <a:latin typeface="Times New Roman"/>
                <a:cs typeface="Times New Roman"/>
              </a:rPr>
              <a:t>i</a:t>
            </a:r>
            <a:r>
              <a:rPr sz="3986" spc="17" dirty="0">
                <a:latin typeface="Times New Roman"/>
                <a:cs typeface="Times New Roman"/>
              </a:rPr>
              <a:t>n</a:t>
            </a:r>
            <a:r>
              <a:rPr sz="3986" spc="-26" dirty="0">
                <a:latin typeface="Times New Roman"/>
                <a:cs typeface="Times New Roman"/>
              </a:rPr>
              <a:t>e</a:t>
            </a:r>
            <a:r>
              <a:rPr sz="3986" spc="13" dirty="0">
                <a:latin typeface="Times New Roman"/>
                <a:cs typeface="Times New Roman"/>
              </a:rPr>
              <a:t>e</a:t>
            </a:r>
            <a:r>
              <a:rPr sz="3986" spc="8" dirty="0">
                <a:latin typeface="Times New Roman"/>
                <a:cs typeface="Times New Roman"/>
              </a:rPr>
              <a:t>r</a:t>
            </a:r>
            <a:r>
              <a:rPr sz="3986" spc="4" dirty="0">
                <a:latin typeface="Times New Roman"/>
                <a:cs typeface="Times New Roman"/>
              </a:rPr>
              <a:t>i</a:t>
            </a:r>
            <a:r>
              <a:rPr sz="3986" spc="17" dirty="0">
                <a:latin typeface="Times New Roman"/>
                <a:cs typeface="Times New Roman"/>
              </a:rPr>
              <a:t>n</a:t>
            </a:r>
            <a:r>
              <a:rPr sz="3986" dirty="0">
                <a:latin typeface="Times New Roman"/>
                <a:cs typeface="Times New Roman"/>
              </a:rPr>
              <a:t>g</a:t>
            </a:r>
            <a:r>
              <a:rPr sz="3986" spc="-117" dirty="0">
                <a:latin typeface="Times New Roman"/>
                <a:cs typeface="Times New Roman"/>
              </a:rPr>
              <a:t> </a:t>
            </a:r>
            <a:r>
              <a:rPr sz="3986" spc="26" dirty="0">
                <a:latin typeface="Times New Roman"/>
                <a:cs typeface="Times New Roman"/>
              </a:rPr>
              <a:t>C</a:t>
            </a:r>
            <a:r>
              <a:rPr sz="3986" spc="-26" dirty="0">
                <a:latin typeface="Times New Roman"/>
                <a:cs typeface="Times New Roman"/>
              </a:rPr>
              <a:t>o</a:t>
            </a:r>
            <a:r>
              <a:rPr sz="3986" spc="-17" dirty="0">
                <a:latin typeface="Times New Roman"/>
                <a:cs typeface="Times New Roman"/>
              </a:rPr>
              <a:t>n</a:t>
            </a:r>
            <a:r>
              <a:rPr sz="3986" spc="23" dirty="0">
                <a:latin typeface="Times New Roman"/>
                <a:cs typeface="Times New Roman"/>
              </a:rPr>
              <a:t>t</a:t>
            </a:r>
            <a:r>
              <a:rPr sz="3986" dirty="0">
                <a:latin typeface="Times New Roman"/>
                <a:cs typeface="Times New Roman"/>
              </a:rPr>
              <a:t>.</a:t>
            </a:r>
            <a:endParaRPr sz="3986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95672" y="1247939"/>
            <a:ext cx="190643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dirty="0">
                <a:latin typeface="Times New Roman"/>
                <a:cs typeface="Times New Roman"/>
              </a:rPr>
              <a:t>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06352" y="1247939"/>
            <a:ext cx="982947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spc="13" dirty="0">
                <a:solidFill>
                  <a:srgbClr val="BF504D"/>
                </a:solidFill>
                <a:latin typeface="Times New Roman"/>
                <a:cs typeface="Times New Roman"/>
              </a:rPr>
              <a:t>M</a:t>
            </a:r>
            <a:r>
              <a:rPr sz="2174" spc="-4" dirty="0">
                <a:solidFill>
                  <a:srgbClr val="BF504D"/>
                </a:solidFill>
                <a:latin typeface="Times New Roman"/>
                <a:cs typeface="Times New Roman"/>
              </a:rPr>
              <a:t>e</a:t>
            </a:r>
            <a:r>
              <a:rPr sz="2174" spc="-13" dirty="0">
                <a:solidFill>
                  <a:srgbClr val="BF504D"/>
                </a:solidFill>
                <a:latin typeface="Times New Roman"/>
                <a:cs typeface="Times New Roman"/>
              </a:rPr>
              <a:t>th</a:t>
            </a:r>
            <a:r>
              <a:rPr sz="2174" spc="4" dirty="0">
                <a:solidFill>
                  <a:srgbClr val="BF504D"/>
                </a:solidFill>
                <a:latin typeface="Times New Roman"/>
                <a:cs typeface="Times New Roman"/>
              </a:rPr>
              <a:t>o</a:t>
            </a:r>
            <a:r>
              <a:rPr sz="2174" dirty="0">
                <a:solidFill>
                  <a:srgbClr val="BF504D"/>
                </a:solidFill>
                <a:latin typeface="Times New Roman"/>
                <a:cs typeface="Times New Roman"/>
              </a:rPr>
              <a:t>d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24316" y="1614395"/>
            <a:ext cx="155570" cy="642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dirty="0">
                <a:latin typeface="Times New Roman"/>
                <a:cs typeface="Times New Roman"/>
              </a:rPr>
              <a:t>•</a:t>
            </a:r>
            <a:endParaRPr sz="2084">
              <a:latin typeface="Times New Roman"/>
              <a:cs typeface="Times New Roman"/>
            </a:endParaRPr>
          </a:p>
          <a:p>
            <a:pPr marL="11506">
              <a:lnSpc>
                <a:spcPct val="95825"/>
              </a:lnSpc>
              <a:spcBef>
                <a:spcPts val="283"/>
              </a:spcBef>
            </a:pPr>
            <a:r>
              <a:rPr sz="2084" dirty="0">
                <a:latin typeface="Times New Roman"/>
                <a:cs typeface="Times New Roman"/>
              </a:rPr>
              <a:t>•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34997" y="1614396"/>
            <a:ext cx="5555491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dirty="0">
                <a:latin typeface="Times New Roman"/>
                <a:cs typeface="Times New Roman"/>
              </a:rPr>
              <a:t>It</a:t>
            </a:r>
            <a:r>
              <a:rPr sz="2084" spc="-49" dirty="0">
                <a:latin typeface="Times New Roman"/>
                <a:cs typeface="Times New Roman"/>
              </a:rPr>
              <a:t> </a:t>
            </a:r>
            <a:r>
              <a:rPr sz="2084" spc="-8" dirty="0">
                <a:latin typeface="Times New Roman"/>
                <a:cs typeface="Times New Roman"/>
              </a:rPr>
              <a:t>p</a:t>
            </a:r>
            <a:r>
              <a:rPr sz="2084" spc="-17" dirty="0">
                <a:latin typeface="Times New Roman"/>
                <a:cs typeface="Times New Roman"/>
              </a:rPr>
              <a:t>r</a:t>
            </a:r>
            <a:r>
              <a:rPr sz="2084" spc="-13" dirty="0">
                <a:latin typeface="Times New Roman"/>
                <a:cs typeface="Times New Roman"/>
              </a:rPr>
              <a:t>o</a:t>
            </a:r>
            <a:r>
              <a:rPr sz="2084" dirty="0">
                <a:latin typeface="Times New Roman"/>
                <a:cs typeface="Times New Roman"/>
              </a:rPr>
              <a:t>vi</a:t>
            </a:r>
            <a:r>
              <a:rPr sz="2084" spc="8" dirty="0">
                <a:latin typeface="Times New Roman"/>
                <a:cs typeface="Times New Roman"/>
              </a:rPr>
              <a:t>d</a:t>
            </a:r>
            <a:r>
              <a:rPr sz="2084" spc="4" dirty="0">
                <a:latin typeface="Times New Roman"/>
                <a:cs typeface="Times New Roman"/>
              </a:rPr>
              <a:t>e</a:t>
            </a:r>
            <a:r>
              <a:rPr sz="2084" dirty="0">
                <a:latin typeface="Times New Roman"/>
                <a:cs typeface="Times New Roman"/>
              </a:rPr>
              <a:t>s</a:t>
            </a:r>
            <a:r>
              <a:rPr sz="2084" spc="-63" dirty="0">
                <a:latin typeface="Times New Roman"/>
                <a:cs typeface="Times New Roman"/>
              </a:rPr>
              <a:t> </a:t>
            </a:r>
            <a:r>
              <a:rPr sz="2084" spc="-13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084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084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084" spc="8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084" spc="-13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084" spc="8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084" spc="-17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084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084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084" spc="21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084" spc="8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084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084" spc="-8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084" spc="8" dirty="0">
                <a:solidFill>
                  <a:srgbClr val="BF0000"/>
                </a:solidFill>
                <a:latin typeface="Times New Roman"/>
                <a:cs typeface="Times New Roman"/>
              </a:rPr>
              <a:t>-</a:t>
            </a:r>
            <a:r>
              <a:rPr sz="2084" spc="-13" dirty="0">
                <a:solidFill>
                  <a:srgbClr val="BF0000"/>
                </a:solidFill>
                <a:latin typeface="Times New Roman"/>
                <a:cs typeface="Times New Roman"/>
              </a:rPr>
              <a:t>to</a:t>
            </a:r>
            <a:r>
              <a:rPr sz="2084" spc="-99" dirty="0">
                <a:solidFill>
                  <a:srgbClr val="BF0000"/>
                </a:solidFill>
                <a:latin typeface="Times New Roman"/>
                <a:cs typeface="Times New Roman"/>
              </a:rPr>
              <a:t>’</a:t>
            </a:r>
            <a:r>
              <a:rPr sz="208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084" spc="-7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084" spc="-31" dirty="0">
                <a:latin typeface="Times New Roman"/>
                <a:cs typeface="Times New Roman"/>
              </a:rPr>
              <a:t>f</a:t>
            </a:r>
            <a:r>
              <a:rPr sz="2084" spc="-13" dirty="0">
                <a:latin typeface="Times New Roman"/>
                <a:cs typeface="Times New Roman"/>
              </a:rPr>
              <a:t>o</a:t>
            </a:r>
            <a:r>
              <a:rPr sz="2084" dirty="0">
                <a:latin typeface="Times New Roman"/>
                <a:cs typeface="Times New Roman"/>
              </a:rPr>
              <a:t>r</a:t>
            </a:r>
            <a:r>
              <a:rPr sz="2084" spc="-18" dirty="0">
                <a:latin typeface="Times New Roman"/>
                <a:cs typeface="Times New Roman"/>
              </a:rPr>
              <a:t> </a:t>
            </a:r>
            <a:r>
              <a:rPr sz="2084" spc="-8" dirty="0">
                <a:latin typeface="Times New Roman"/>
                <a:cs typeface="Times New Roman"/>
              </a:rPr>
              <a:t>b</a:t>
            </a:r>
            <a:r>
              <a:rPr sz="2084" spc="8" dirty="0">
                <a:latin typeface="Times New Roman"/>
                <a:cs typeface="Times New Roman"/>
              </a:rPr>
              <a:t>u</a:t>
            </a:r>
            <a:r>
              <a:rPr sz="2084" dirty="0">
                <a:latin typeface="Times New Roman"/>
                <a:cs typeface="Times New Roman"/>
              </a:rPr>
              <a:t>il</a:t>
            </a:r>
            <a:r>
              <a:rPr sz="2084" spc="-8" dirty="0">
                <a:latin typeface="Times New Roman"/>
                <a:cs typeface="Times New Roman"/>
              </a:rPr>
              <a:t>d</a:t>
            </a:r>
            <a:r>
              <a:rPr sz="2084" dirty="0">
                <a:latin typeface="Times New Roman"/>
                <a:cs typeface="Times New Roman"/>
              </a:rPr>
              <a:t>i</a:t>
            </a:r>
            <a:r>
              <a:rPr sz="2084" spc="8" dirty="0">
                <a:latin typeface="Times New Roman"/>
                <a:cs typeface="Times New Roman"/>
              </a:rPr>
              <a:t>n</a:t>
            </a:r>
            <a:r>
              <a:rPr sz="2084" dirty="0">
                <a:latin typeface="Times New Roman"/>
                <a:cs typeface="Times New Roman"/>
              </a:rPr>
              <a:t>g</a:t>
            </a:r>
            <a:r>
              <a:rPr sz="2084" spc="-5" dirty="0">
                <a:latin typeface="Times New Roman"/>
                <a:cs typeface="Times New Roman"/>
              </a:rPr>
              <a:t> </a:t>
            </a:r>
            <a:r>
              <a:rPr sz="2084" dirty="0">
                <a:latin typeface="Times New Roman"/>
                <a:cs typeface="Times New Roman"/>
              </a:rPr>
              <a:t>s</a:t>
            </a:r>
            <a:r>
              <a:rPr sz="2084" spc="4" dirty="0">
                <a:latin typeface="Times New Roman"/>
                <a:cs typeface="Times New Roman"/>
              </a:rPr>
              <a:t>o</a:t>
            </a:r>
            <a:r>
              <a:rPr sz="2084" spc="-8" dirty="0">
                <a:latin typeface="Times New Roman"/>
                <a:cs typeface="Times New Roman"/>
              </a:rPr>
              <a:t>f</a:t>
            </a:r>
            <a:r>
              <a:rPr sz="2084" spc="13" dirty="0">
                <a:latin typeface="Times New Roman"/>
                <a:cs typeface="Times New Roman"/>
              </a:rPr>
              <a:t>t</a:t>
            </a:r>
            <a:r>
              <a:rPr sz="2084" spc="-26" dirty="0">
                <a:latin typeface="Times New Roman"/>
                <a:cs typeface="Times New Roman"/>
              </a:rPr>
              <a:t>w</a:t>
            </a:r>
            <a:r>
              <a:rPr sz="2084" dirty="0">
                <a:latin typeface="Times New Roman"/>
                <a:cs typeface="Times New Roman"/>
              </a:rPr>
              <a:t>a</a:t>
            </a:r>
            <a:r>
              <a:rPr sz="2084" spc="-35" dirty="0">
                <a:latin typeface="Times New Roman"/>
                <a:cs typeface="Times New Roman"/>
              </a:rPr>
              <a:t>r</a:t>
            </a:r>
            <a:r>
              <a:rPr sz="2084" dirty="0">
                <a:latin typeface="Times New Roman"/>
                <a:cs typeface="Times New Roman"/>
              </a:rPr>
              <a:t>e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34997" y="1969219"/>
            <a:ext cx="217607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dirty="0">
                <a:latin typeface="Times New Roman"/>
                <a:cs typeface="Times New Roman"/>
              </a:rPr>
              <a:t>It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15518" y="1969219"/>
            <a:ext cx="1530985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spc="13" dirty="0">
                <a:latin typeface="Times New Roman"/>
                <a:cs typeface="Times New Roman"/>
              </a:rPr>
              <a:t>e</a:t>
            </a:r>
            <a:r>
              <a:rPr sz="2084" spc="-13" dirty="0">
                <a:latin typeface="Times New Roman"/>
                <a:cs typeface="Times New Roman"/>
              </a:rPr>
              <a:t>n</a:t>
            </a:r>
            <a:r>
              <a:rPr sz="2084" spc="-17" dirty="0">
                <a:latin typeface="Times New Roman"/>
                <a:cs typeface="Times New Roman"/>
              </a:rPr>
              <a:t>c</a:t>
            </a:r>
            <a:r>
              <a:rPr sz="2084" spc="4" dirty="0">
                <a:latin typeface="Times New Roman"/>
                <a:cs typeface="Times New Roman"/>
              </a:rPr>
              <a:t>o</a:t>
            </a:r>
            <a:r>
              <a:rPr sz="2084" spc="13" dirty="0">
                <a:latin typeface="Times New Roman"/>
                <a:cs typeface="Times New Roman"/>
              </a:rPr>
              <a:t>m</a:t>
            </a:r>
            <a:r>
              <a:rPr sz="2084" spc="8" dirty="0">
                <a:latin typeface="Times New Roman"/>
                <a:cs typeface="Times New Roman"/>
              </a:rPr>
              <a:t>p</a:t>
            </a:r>
            <a:r>
              <a:rPr sz="2084" spc="-4" dirty="0">
                <a:latin typeface="Times New Roman"/>
                <a:cs typeface="Times New Roman"/>
              </a:rPr>
              <a:t>a</a:t>
            </a:r>
            <a:r>
              <a:rPr sz="2084" spc="4" dirty="0">
                <a:latin typeface="Times New Roman"/>
                <a:cs typeface="Times New Roman"/>
              </a:rPr>
              <a:t>ss</a:t>
            </a:r>
            <a:r>
              <a:rPr sz="2084" spc="-4" dirty="0">
                <a:latin typeface="Times New Roman"/>
                <a:cs typeface="Times New Roman"/>
              </a:rPr>
              <a:t>e</a:t>
            </a:r>
            <a:r>
              <a:rPr sz="2084" dirty="0">
                <a:latin typeface="Times New Roman"/>
                <a:cs typeface="Times New Roman"/>
              </a:rPr>
              <a:t>s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10345" y="1969219"/>
            <a:ext cx="670688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spc="-4" dirty="0">
                <a:latin typeface="Times New Roman"/>
                <a:cs typeface="Times New Roman"/>
              </a:rPr>
              <a:t>m</a:t>
            </a:r>
            <a:r>
              <a:rPr sz="2084" spc="13" dirty="0">
                <a:latin typeface="Times New Roman"/>
                <a:cs typeface="Times New Roman"/>
              </a:rPr>
              <a:t>a</a:t>
            </a:r>
            <a:r>
              <a:rPr sz="2084" spc="-53" dirty="0">
                <a:latin typeface="Times New Roman"/>
                <a:cs typeface="Times New Roman"/>
              </a:rPr>
              <a:t>n</a:t>
            </a:r>
            <a:r>
              <a:rPr sz="2084" dirty="0">
                <a:latin typeface="Times New Roman"/>
                <a:cs typeface="Times New Roman"/>
              </a:rPr>
              <a:t>y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46199" y="1969219"/>
            <a:ext cx="616339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spc="-13" dirty="0">
                <a:latin typeface="Times New Roman"/>
                <a:cs typeface="Times New Roman"/>
              </a:rPr>
              <a:t>t</a:t>
            </a:r>
            <a:r>
              <a:rPr sz="2084" spc="-4" dirty="0">
                <a:latin typeface="Times New Roman"/>
                <a:cs typeface="Times New Roman"/>
              </a:rPr>
              <a:t>a</a:t>
            </a:r>
            <a:r>
              <a:rPr sz="2084" spc="4" dirty="0">
                <a:latin typeface="Times New Roman"/>
                <a:cs typeface="Times New Roman"/>
              </a:rPr>
              <a:t>s</a:t>
            </a:r>
            <a:r>
              <a:rPr sz="2084" spc="-40" dirty="0">
                <a:latin typeface="Times New Roman"/>
                <a:cs typeface="Times New Roman"/>
              </a:rPr>
              <a:t>k</a:t>
            </a:r>
            <a:r>
              <a:rPr sz="2084" dirty="0">
                <a:latin typeface="Times New Roman"/>
                <a:cs typeface="Times New Roman"/>
              </a:rPr>
              <a:t>s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27704" y="1969219"/>
            <a:ext cx="1038402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spc="-17" dirty="0">
                <a:latin typeface="Times New Roman"/>
                <a:cs typeface="Times New Roman"/>
              </a:rPr>
              <a:t>i</a:t>
            </a:r>
            <a:r>
              <a:rPr sz="2084" spc="8" dirty="0">
                <a:latin typeface="Times New Roman"/>
                <a:cs typeface="Times New Roman"/>
              </a:rPr>
              <a:t>n</a:t>
            </a:r>
            <a:r>
              <a:rPr sz="2084" spc="-4" dirty="0">
                <a:latin typeface="Times New Roman"/>
                <a:cs typeface="Times New Roman"/>
              </a:rPr>
              <a:t>c</a:t>
            </a:r>
            <a:r>
              <a:rPr sz="2084" dirty="0">
                <a:latin typeface="Times New Roman"/>
                <a:cs typeface="Times New Roman"/>
              </a:rPr>
              <a:t>l</a:t>
            </a:r>
            <a:r>
              <a:rPr sz="2084" spc="8" dirty="0">
                <a:latin typeface="Times New Roman"/>
                <a:cs typeface="Times New Roman"/>
              </a:rPr>
              <a:t>u</a:t>
            </a:r>
            <a:r>
              <a:rPr sz="2084" spc="-8" dirty="0">
                <a:latin typeface="Times New Roman"/>
                <a:cs typeface="Times New Roman"/>
              </a:rPr>
              <a:t>d</a:t>
            </a:r>
            <a:r>
              <a:rPr sz="2084" dirty="0">
                <a:latin typeface="Times New Roman"/>
                <a:cs typeface="Times New Roman"/>
              </a:rPr>
              <a:t>i</a:t>
            </a:r>
            <a:r>
              <a:rPr sz="2084" spc="8" dirty="0">
                <a:latin typeface="Times New Roman"/>
                <a:cs typeface="Times New Roman"/>
              </a:rPr>
              <a:t>n</a:t>
            </a:r>
            <a:r>
              <a:rPr sz="2084" dirty="0">
                <a:latin typeface="Times New Roman"/>
                <a:cs typeface="Times New Roman"/>
              </a:rPr>
              <a:t>g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229418" y="1969219"/>
            <a:ext cx="1801667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spc="-26" dirty="0">
                <a:latin typeface="Times New Roman"/>
                <a:cs typeface="Times New Roman"/>
              </a:rPr>
              <a:t>c</a:t>
            </a:r>
            <a:r>
              <a:rPr sz="2084" spc="4" dirty="0">
                <a:latin typeface="Times New Roman"/>
                <a:cs typeface="Times New Roman"/>
              </a:rPr>
              <a:t>om</a:t>
            </a:r>
            <a:r>
              <a:rPr sz="2084" spc="-17" dirty="0">
                <a:latin typeface="Times New Roman"/>
                <a:cs typeface="Times New Roman"/>
              </a:rPr>
              <a:t>m</a:t>
            </a:r>
            <a:r>
              <a:rPr sz="2084" spc="8" dirty="0">
                <a:latin typeface="Times New Roman"/>
                <a:cs typeface="Times New Roman"/>
              </a:rPr>
              <a:t>u</a:t>
            </a:r>
            <a:r>
              <a:rPr sz="2084" spc="-8" dirty="0">
                <a:latin typeface="Times New Roman"/>
                <a:cs typeface="Times New Roman"/>
              </a:rPr>
              <a:t>n</a:t>
            </a:r>
            <a:r>
              <a:rPr sz="2084" dirty="0">
                <a:latin typeface="Times New Roman"/>
                <a:cs typeface="Times New Roman"/>
              </a:rPr>
              <a:t>i</a:t>
            </a:r>
            <a:r>
              <a:rPr sz="2084" spc="-4" dirty="0">
                <a:latin typeface="Times New Roman"/>
                <a:cs typeface="Times New Roman"/>
              </a:rPr>
              <a:t>c</a:t>
            </a:r>
            <a:r>
              <a:rPr sz="2084" spc="-40" dirty="0">
                <a:latin typeface="Times New Roman"/>
                <a:cs typeface="Times New Roman"/>
              </a:rPr>
              <a:t>a</a:t>
            </a:r>
            <a:r>
              <a:rPr sz="2084" spc="13" dirty="0">
                <a:latin typeface="Times New Roman"/>
                <a:cs typeface="Times New Roman"/>
              </a:rPr>
              <a:t>t</a:t>
            </a:r>
            <a:r>
              <a:rPr sz="2084" dirty="0">
                <a:latin typeface="Times New Roman"/>
                <a:cs typeface="Times New Roman"/>
              </a:rPr>
              <a:t>i</a:t>
            </a:r>
            <a:r>
              <a:rPr sz="2084" spc="4" dirty="0">
                <a:latin typeface="Times New Roman"/>
                <a:cs typeface="Times New Roman"/>
              </a:rPr>
              <a:t>o</a:t>
            </a:r>
            <a:r>
              <a:rPr sz="2084" spc="-8" dirty="0">
                <a:latin typeface="Times New Roman"/>
                <a:cs typeface="Times New Roman"/>
              </a:rPr>
              <a:t>n</a:t>
            </a:r>
            <a:r>
              <a:rPr sz="2084" dirty="0">
                <a:latin typeface="Times New Roman"/>
                <a:cs typeface="Times New Roman"/>
              </a:rPr>
              <a:t>,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34997" y="2255046"/>
            <a:ext cx="1413274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spc="-35" dirty="0">
                <a:latin typeface="Times New Roman"/>
                <a:cs typeface="Times New Roman"/>
              </a:rPr>
              <a:t>r</a:t>
            </a:r>
            <a:r>
              <a:rPr sz="2084" spc="4" dirty="0">
                <a:latin typeface="Times New Roman"/>
                <a:cs typeface="Times New Roman"/>
              </a:rPr>
              <a:t>e</a:t>
            </a:r>
            <a:r>
              <a:rPr sz="2084" spc="8" dirty="0">
                <a:latin typeface="Times New Roman"/>
                <a:cs typeface="Times New Roman"/>
              </a:rPr>
              <a:t>qu</a:t>
            </a:r>
            <a:r>
              <a:rPr sz="2084" spc="-17" dirty="0">
                <a:latin typeface="Times New Roman"/>
                <a:cs typeface="Times New Roman"/>
              </a:rPr>
              <a:t>ir</a:t>
            </a:r>
            <a:r>
              <a:rPr sz="2084" spc="4" dirty="0">
                <a:latin typeface="Times New Roman"/>
                <a:cs typeface="Times New Roman"/>
              </a:rPr>
              <a:t>e</a:t>
            </a:r>
            <a:r>
              <a:rPr sz="2084" spc="-17" dirty="0">
                <a:latin typeface="Times New Roman"/>
                <a:cs typeface="Times New Roman"/>
              </a:rPr>
              <a:t>m</a:t>
            </a:r>
            <a:r>
              <a:rPr sz="2084" spc="4" dirty="0">
                <a:latin typeface="Times New Roman"/>
                <a:cs typeface="Times New Roman"/>
              </a:rPr>
              <a:t>e</a:t>
            </a:r>
            <a:r>
              <a:rPr sz="2084" spc="-8" dirty="0">
                <a:latin typeface="Times New Roman"/>
                <a:cs typeface="Times New Roman"/>
              </a:rPr>
              <a:t>n</a:t>
            </a:r>
            <a:r>
              <a:rPr sz="2084" dirty="0">
                <a:latin typeface="Times New Roman"/>
                <a:cs typeface="Times New Roman"/>
              </a:rPr>
              <a:t>t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38198" y="2255046"/>
            <a:ext cx="969207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dirty="0">
                <a:latin typeface="Times New Roman"/>
                <a:cs typeface="Times New Roman"/>
              </a:rPr>
              <a:t>a</a:t>
            </a:r>
            <a:r>
              <a:rPr sz="2084" spc="8" dirty="0">
                <a:latin typeface="Times New Roman"/>
                <a:cs typeface="Times New Roman"/>
              </a:rPr>
              <a:t>n</a:t>
            </a:r>
            <a:r>
              <a:rPr sz="2084" dirty="0">
                <a:latin typeface="Times New Roman"/>
                <a:cs typeface="Times New Roman"/>
              </a:rPr>
              <a:t>al</a:t>
            </a:r>
            <a:r>
              <a:rPr sz="2084" spc="-26" dirty="0">
                <a:latin typeface="Times New Roman"/>
                <a:cs typeface="Times New Roman"/>
              </a:rPr>
              <a:t>y</a:t>
            </a:r>
            <a:r>
              <a:rPr sz="2084" dirty="0">
                <a:latin typeface="Times New Roman"/>
                <a:cs typeface="Times New Roman"/>
              </a:rPr>
              <a:t>sis,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96006" y="2255046"/>
            <a:ext cx="764008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spc="8" dirty="0">
                <a:latin typeface="Times New Roman"/>
                <a:cs typeface="Times New Roman"/>
              </a:rPr>
              <a:t>d</a:t>
            </a:r>
            <a:r>
              <a:rPr sz="2084" spc="4" dirty="0">
                <a:latin typeface="Times New Roman"/>
                <a:cs typeface="Times New Roman"/>
              </a:rPr>
              <a:t>e</a:t>
            </a:r>
            <a:r>
              <a:rPr sz="2084" dirty="0">
                <a:latin typeface="Times New Roman"/>
                <a:cs typeface="Times New Roman"/>
              </a:rPr>
              <a:t>sign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52325" y="2255046"/>
            <a:ext cx="1138881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spc="-17" dirty="0">
                <a:latin typeface="Times New Roman"/>
                <a:cs typeface="Times New Roman"/>
              </a:rPr>
              <a:t>m</a:t>
            </a:r>
            <a:r>
              <a:rPr sz="2084" spc="4" dirty="0">
                <a:latin typeface="Times New Roman"/>
                <a:cs typeface="Times New Roman"/>
              </a:rPr>
              <a:t>o</a:t>
            </a:r>
            <a:r>
              <a:rPr sz="2084" spc="-8" dirty="0">
                <a:latin typeface="Times New Roman"/>
                <a:cs typeface="Times New Roman"/>
              </a:rPr>
              <a:t>d</a:t>
            </a:r>
            <a:r>
              <a:rPr sz="2084" spc="4" dirty="0">
                <a:latin typeface="Times New Roman"/>
                <a:cs typeface="Times New Roman"/>
              </a:rPr>
              <a:t>e</a:t>
            </a:r>
            <a:r>
              <a:rPr sz="2084" dirty="0">
                <a:latin typeface="Times New Roman"/>
                <a:cs typeface="Times New Roman"/>
              </a:rPr>
              <a:t>li</a:t>
            </a:r>
            <a:r>
              <a:rPr sz="2084" spc="8" dirty="0">
                <a:latin typeface="Times New Roman"/>
                <a:cs typeface="Times New Roman"/>
              </a:rPr>
              <a:t>n</a:t>
            </a:r>
            <a:r>
              <a:rPr sz="2084" spc="23" dirty="0">
                <a:latin typeface="Times New Roman"/>
                <a:cs typeface="Times New Roman"/>
              </a:rPr>
              <a:t>g</a:t>
            </a:r>
            <a:r>
              <a:rPr sz="2084" dirty="0">
                <a:latin typeface="Times New Roman"/>
                <a:cs typeface="Times New Roman"/>
              </a:rPr>
              <a:t>,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82458" y="2255046"/>
            <a:ext cx="2549290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spc="-8" dirty="0">
                <a:latin typeface="Times New Roman"/>
                <a:cs typeface="Times New Roman"/>
              </a:rPr>
              <a:t>p</a:t>
            </a:r>
            <a:r>
              <a:rPr sz="2084" spc="-17" dirty="0">
                <a:latin typeface="Times New Roman"/>
                <a:cs typeface="Times New Roman"/>
              </a:rPr>
              <a:t>r</a:t>
            </a:r>
            <a:r>
              <a:rPr sz="2084" spc="-13" dirty="0">
                <a:latin typeface="Times New Roman"/>
                <a:cs typeface="Times New Roman"/>
              </a:rPr>
              <a:t>o</a:t>
            </a:r>
            <a:r>
              <a:rPr sz="2084" dirty="0">
                <a:latin typeface="Times New Roman"/>
                <a:cs typeface="Times New Roman"/>
              </a:rPr>
              <a:t>g</a:t>
            </a:r>
            <a:r>
              <a:rPr sz="2084" spc="-35" dirty="0">
                <a:latin typeface="Times New Roman"/>
                <a:cs typeface="Times New Roman"/>
              </a:rPr>
              <a:t>r</a:t>
            </a:r>
            <a:r>
              <a:rPr sz="2084" dirty="0">
                <a:latin typeface="Times New Roman"/>
                <a:cs typeface="Times New Roman"/>
              </a:rPr>
              <a:t>am </a:t>
            </a:r>
            <a:r>
              <a:rPr sz="2084" spc="357" dirty="0">
                <a:latin typeface="Times New Roman"/>
                <a:cs typeface="Times New Roman"/>
              </a:rPr>
              <a:t> </a:t>
            </a:r>
            <a:r>
              <a:rPr sz="2084" spc="-26" dirty="0">
                <a:latin typeface="Times New Roman"/>
                <a:cs typeface="Times New Roman"/>
              </a:rPr>
              <a:t>c</a:t>
            </a:r>
            <a:r>
              <a:rPr sz="2084" spc="4" dirty="0">
                <a:latin typeface="Times New Roman"/>
                <a:cs typeface="Times New Roman"/>
              </a:rPr>
              <a:t>o</a:t>
            </a:r>
            <a:r>
              <a:rPr sz="2084" spc="8" dirty="0">
                <a:latin typeface="Times New Roman"/>
                <a:cs typeface="Times New Roman"/>
              </a:rPr>
              <a:t>n</a:t>
            </a:r>
            <a:r>
              <a:rPr sz="2084" spc="-23" dirty="0">
                <a:latin typeface="Times New Roman"/>
                <a:cs typeface="Times New Roman"/>
              </a:rPr>
              <a:t>s</a:t>
            </a:r>
            <a:r>
              <a:rPr sz="2084" spc="-8" dirty="0">
                <a:latin typeface="Times New Roman"/>
                <a:cs typeface="Times New Roman"/>
              </a:rPr>
              <a:t>t</a:t>
            </a:r>
            <a:r>
              <a:rPr sz="2084" spc="4" dirty="0">
                <a:latin typeface="Times New Roman"/>
                <a:cs typeface="Times New Roman"/>
              </a:rPr>
              <a:t>r</a:t>
            </a:r>
            <a:r>
              <a:rPr sz="2084" spc="-8" dirty="0">
                <a:latin typeface="Times New Roman"/>
                <a:cs typeface="Times New Roman"/>
              </a:rPr>
              <a:t>u</a:t>
            </a:r>
            <a:r>
              <a:rPr sz="2084" spc="17" dirty="0">
                <a:latin typeface="Times New Roman"/>
                <a:cs typeface="Times New Roman"/>
              </a:rPr>
              <a:t>c</a:t>
            </a:r>
            <a:r>
              <a:rPr sz="2084" spc="13" dirty="0">
                <a:latin typeface="Times New Roman"/>
                <a:cs typeface="Times New Roman"/>
              </a:rPr>
              <a:t>t</a:t>
            </a:r>
            <a:r>
              <a:rPr sz="2084" dirty="0">
                <a:latin typeface="Times New Roman"/>
                <a:cs typeface="Times New Roman"/>
              </a:rPr>
              <a:t>i</a:t>
            </a:r>
            <a:r>
              <a:rPr sz="2084" spc="4" dirty="0">
                <a:latin typeface="Times New Roman"/>
                <a:cs typeface="Times New Roman"/>
              </a:rPr>
              <a:t>o</a:t>
            </a:r>
            <a:r>
              <a:rPr sz="2084" spc="-8" dirty="0">
                <a:latin typeface="Times New Roman"/>
                <a:cs typeface="Times New Roman"/>
              </a:rPr>
              <a:t>n</a:t>
            </a:r>
            <a:r>
              <a:rPr sz="2084" dirty="0">
                <a:latin typeface="Times New Roman"/>
                <a:cs typeface="Times New Roman"/>
              </a:rPr>
              <a:t>,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06352" y="2540872"/>
            <a:ext cx="2492194" cy="654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0137">
              <a:lnSpc>
                <a:spcPts val="2220"/>
              </a:lnSpc>
              <a:spcBef>
                <a:spcPts val="111"/>
              </a:spcBef>
            </a:pPr>
            <a:r>
              <a:rPr sz="2084" spc="-26" dirty="0">
                <a:latin typeface="Times New Roman"/>
                <a:cs typeface="Times New Roman"/>
              </a:rPr>
              <a:t>t</a:t>
            </a:r>
            <a:r>
              <a:rPr sz="2084" spc="4" dirty="0">
                <a:latin typeface="Times New Roman"/>
                <a:cs typeface="Times New Roman"/>
              </a:rPr>
              <a:t>e</a:t>
            </a:r>
            <a:r>
              <a:rPr sz="2084" spc="-23" dirty="0">
                <a:latin typeface="Times New Roman"/>
                <a:cs typeface="Times New Roman"/>
              </a:rPr>
              <a:t>s</a:t>
            </a:r>
            <a:r>
              <a:rPr sz="2084" spc="13" dirty="0">
                <a:latin typeface="Times New Roman"/>
                <a:cs typeface="Times New Roman"/>
              </a:rPr>
              <a:t>t</a:t>
            </a:r>
            <a:r>
              <a:rPr sz="2084" dirty="0">
                <a:latin typeface="Times New Roman"/>
                <a:cs typeface="Times New Roman"/>
              </a:rPr>
              <a:t>i</a:t>
            </a:r>
            <a:r>
              <a:rPr sz="2084" spc="-8" dirty="0">
                <a:latin typeface="Times New Roman"/>
                <a:cs typeface="Times New Roman"/>
              </a:rPr>
              <a:t>n</a:t>
            </a:r>
            <a:r>
              <a:rPr sz="2084" dirty="0">
                <a:latin typeface="Times New Roman"/>
                <a:cs typeface="Times New Roman"/>
              </a:rPr>
              <a:t>g</a:t>
            </a:r>
            <a:r>
              <a:rPr sz="2084" spc="-40" dirty="0">
                <a:latin typeface="Times New Roman"/>
                <a:cs typeface="Times New Roman"/>
              </a:rPr>
              <a:t> </a:t>
            </a:r>
            <a:r>
              <a:rPr sz="2084" dirty="0">
                <a:latin typeface="Times New Roman"/>
                <a:cs typeface="Times New Roman"/>
              </a:rPr>
              <a:t>a</a:t>
            </a:r>
            <a:r>
              <a:rPr sz="2084" spc="-8" dirty="0">
                <a:latin typeface="Times New Roman"/>
                <a:cs typeface="Times New Roman"/>
              </a:rPr>
              <a:t>n</a:t>
            </a:r>
            <a:r>
              <a:rPr sz="2084" dirty="0">
                <a:latin typeface="Times New Roman"/>
                <a:cs typeface="Times New Roman"/>
              </a:rPr>
              <a:t>d</a:t>
            </a:r>
            <a:r>
              <a:rPr sz="2084" spc="128" dirty="0">
                <a:latin typeface="Times New Roman"/>
                <a:cs typeface="Times New Roman"/>
              </a:rPr>
              <a:t> </a:t>
            </a:r>
            <a:r>
              <a:rPr sz="2084" spc="17" dirty="0">
                <a:latin typeface="Times New Roman"/>
                <a:cs typeface="Times New Roman"/>
              </a:rPr>
              <a:t>s</a:t>
            </a:r>
            <a:r>
              <a:rPr sz="2084" spc="-8" dirty="0">
                <a:latin typeface="Times New Roman"/>
                <a:cs typeface="Times New Roman"/>
              </a:rPr>
              <a:t>u</a:t>
            </a:r>
            <a:r>
              <a:rPr sz="2084" spc="8" dirty="0">
                <a:latin typeface="Times New Roman"/>
                <a:cs typeface="Times New Roman"/>
              </a:rPr>
              <a:t>p</a:t>
            </a:r>
            <a:r>
              <a:rPr sz="2084" spc="-8" dirty="0">
                <a:latin typeface="Times New Roman"/>
                <a:cs typeface="Times New Roman"/>
              </a:rPr>
              <a:t>p</a:t>
            </a:r>
            <a:r>
              <a:rPr sz="2084" spc="4" dirty="0">
                <a:latin typeface="Times New Roman"/>
                <a:cs typeface="Times New Roman"/>
              </a:rPr>
              <a:t>or</a:t>
            </a:r>
            <a:r>
              <a:rPr sz="2084" dirty="0">
                <a:latin typeface="Times New Roman"/>
                <a:cs typeface="Times New Roman"/>
              </a:rPr>
              <a:t>t</a:t>
            </a:r>
            <a:endParaRPr sz="2084">
              <a:latin typeface="Times New Roman"/>
              <a:cs typeface="Times New Roman"/>
            </a:endParaRPr>
          </a:p>
          <a:p>
            <a:pPr marL="11506" marR="39765">
              <a:lnSpc>
                <a:spcPct val="95825"/>
              </a:lnSpc>
              <a:spcBef>
                <a:spcPts val="278"/>
              </a:spcBef>
            </a:pPr>
            <a:r>
              <a:rPr sz="2174" spc="-185" dirty="0">
                <a:solidFill>
                  <a:srgbClr val="BF504D"/>
                </a:solidFill>
                <a:latin typeface="Times New Roman"/>
                <a:cs typeface="Times New Roman"/>
              </a:rPr>
              <a:t>T</a:t>
            </a:r>
            <a:r>
              <a:rPr sz="2174" spc="4" dirty="0">
                <a:solidFill>
                  <a:srgbClr val="BF504D"/>
                </a:solidFill>
                <a:latin typeface="Times New Roman"/>
                <a:cs typeface="Times New Roman"/>
              </a:rPr>
              <a:t>oo</a:t>
            </a:r>
            <a:r>
              <a:rPr sz="2174" spc="-8" dirty="0">
                <a:solidFill>
                  <a:srgbClr val="BF504D"/>
                </a:solidFill>
                <a:latin typeface="Times New Roman"/>
                <a:cs typeface="Times New Roman"/>
              </a:rPr>
              <a:t>l</a:t>
            </a:r>
            <a:r>
              <a:rPr sz="2174" dirty="0">
                <a:solidFill>
                  <a:srgbClr val="BF504D"/>
                </a:solidFill>
                <a:latin typeface="Times New Roman"/>
                <a:cs typeface="Times New Roman"/>
              </a:rPr>
              <a:t>s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95672" y="2896541"/>
            <a:ext cx="190643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dirty="0">
                <a:latin typeface="Times New Roman"/>
                <a:cs typeface="Times New Roman"/>
              </a:rPr>
              <a:t>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24316" y="3263077"/>
            <a:ext cx="155570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dirty="0">
                <a:latin typeface="Times New Roman"/>
                <a:cs typeface="Times New Roman"/>
              </a:rPr>
              <a:t>•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34997" y="3263077"/>
            <a:ext cx="2923468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spc="-4" dirty="0">
                <a:latin typeface="Times New Roman"/>
                <a:cs typeface="Times New Roman"/>
              </a:rPr>
              <a:t>C</a:t>
            </a:r>
            <a:r>
              <a:rPr sz="2084" spc="4" dirty="0">
                <a:latin typeface="Times New Roman"/>
                <a:cs typeface="Times New Roman"/>
              </a:rPr>
              <a:t>o</a:t>
            </a:r>
            <a:r>
              <a:rPr sz="2084" spc="-17" dirty="0">
                <a:latin typeface="Times New Roman"/>
                <a:cs typeface="Times New Roman"/>
              </a:rPr>
              <a:t>m</a:t>
            </a:r>
            <a:r>
              <a:rPr sz="2084" spc="8" dirty="0">
                <a:latin typeface="Times New Roman"/>
                <a:cs typeface="Times New Roman"/>
              </a:rPr>
              <a:t>pu</a:t>
            </a:r>
            <a:r>
              <a:rPr sz="2084" spc="-26" dirty="0">
                <a:latin typeface="Times New Roman"/>
                <a:cs typeface="Times New Roman"/>
              </a:rPr>
              <a:t>t</a:t>
            </a:r>
            <a:r>
              <a:rPr sz="2084" spc="4" dirty="0">
                <a:latin typeface="Times New Roman"/>
                <a:cs typeface="Times New Roman"/>
              </a:rPr>
              <a:t>e</a:t>
            </a:r>
            <a:r>
              <a:rPr sz="2084" spc="-58" dirty="0">
                <a:latin typeface="Times New Roman"/>
                <a:cs typeface="Times New Roman"/>
              </a:rPr>
              <a:t>r</a:t>
            </a:r>
            <a:r>
              <a:rPr sz="2084" spc="-13" dirty="0">
                <a:latin typeface="Times New Roman"/>
                <a:cs typeface="Times New Roman"/>
              </a:rPr>
              <a:t>-</a:t>
            </a:r>
            <a:r>
              <a:rPr sz="2084" dirty="0">
                <a:latin typeface="Times New Roman"/>
                <a:cs typeface="Times New Roman"/>
              </a:rPr>
              <a:t>ai</a:t>
            </a:r>
            <a:r>
              <a:rPr sz="2084" spc="-8" dirty="0">
                <a:latin typeface="Times New Roman"/>
                <a:cs typeface="Times New Roman"/>
              </a:rPr>
              <a:t>d</a:t>
            </a:r>
            <a:r>
              <a:rPr sz="2084" spc="4" dirty="0">
                <a:latin typeface="Times New Roman"/>
                <a:cs typeface="Times New Roman"/>
              </a:rPr>
              <a:t>e</a:t>
            </a:r>
            <a:r>
              <a:rPr sz="2084" dirty="0">
                <a:latin typeface="Times New Roman"/>
                <a:cs typeface="Times New Roman"/>
              </a:rPr>
              <a:t>d </a:t>
            </a:r>
            <a:r>
              <a:rPr sz="2084" spc="227" dirty="0">
                <a:latin typeface="Times New Roman"/>
                <a:cs typeface="Times New Roman"/>
              </a:rPr>
              <a:t> </a:t>
            </a:r>
            <a:r>
              <a:rPr sz="2084" dirty="0">
                <a:latin typeface="Times New Roman"/>
                <a:cs typeface="Times New Roman"/>
              </a:rPr>
              <a:t>s</a:t>
            </a:r>
            <a:r>
              <a:rPr sz="2084" spc="4" dirty="0">
                <a:latin typeface="Times New Roman"/>
                <a:cs typeface="Times New Roman"/>
              </a:rPr>
              <a:t>o</a:t>
            </a:r>
            <a:r>
              <a:rPr sz="2084" spc="-8" dirty="0">
                <a:latin typeface="Times New Roman"/>
                <a:cs typeface="Times New Roman"/>
              </a:rPr>
              <a:t>f</a:t>
            </a:r>
            <a:r>
              <a:rPr sz="2084" spc="13" dirty="0">
                <a:latin typeface="Times New Roman"/>
                <a:cs typeface="Times New Roman"/>
              </a:rPr>
              <a:t>t</a:t>
            </a:r>
            <a:r>
              <a:rPr sz="2084" spc="-26" dirty="0">
                <a:latin typeface="Times New Roman"/>
                <a:cs typeface="Times New Roman"/>
              </a:rPr>
              <a:t>w</a:t>
            </a:r>
            <a:r>
              <a:rPr sz="2084" dirty="0">
                <a:latin typeface="Times New Roman"/>
                <a:cs typeface="Times New Roman"/>
              </a:rPr>
              <a:t>a</a:t>
            </a:r>
            <a:r>
              <a:rPr sz="2084" spc="-17" dirty="0">
                <a:latin typeface="Times New Roman"/>
                <a:cs typeface="Times New Roman"/>
              </a:rPr>
              <a:t>r</a:t>
            </a:r>
            <a:r>
              <a:rPr sz="2084" dirty="0">
                <a:latin typeface="Times New Roman"/>
                <a:cs typeface="Times New Roman"/>
              </a:rPr>
              <a:t>e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56243" y="3263077"/>
            <a:ext cx="1340632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spc="4" dirty="0">
                <a:latin typeface="Times New Roman"/>
                <a:cs typeface="Times New Roman"/>
              </a:rPr>
              <a:t>e</a:t>
            </a:r>
            <a:r>
              <a:rPr sz="2084" spc="8" dirty="0">
                <a:latin typeface="Times New Roman"/>
                <a:cs typeface="Times New Roman"/>
              </a:rPr>
              <a:t>n</a:t>
            </a:r>
            <a:r>
              <a:rPr sz="2084" spc="-23" dirty="0">
                <a:latin typeface="Times New Roman"/>
                <a:cs typeface="Times New Roman"/>
              </a:rPr>
              <a:t>g</a:t>
            </a:r>
            <a:r>
              <a:rPr sz="2084" dirty="0">
                <a:latin typeface="Times New Roman"/>
                <a:cs typeface="Times New Roman"/>
              </a:rPr>
              <a:t>i</a:t>
            </a:r>
            <a:r>
              <a:rPr sz="2084" spc="8" dirty="0">
                <a:latin typeface="Times New Roman"/>
                <a:cs typeface="Times New Roman"/>
              </a:rPr>
              <a:t>n</a:t>
            </a:r>
            <a:r>
              <a:rPr sz="2084" spc="4" dirty="0">
                <a:latin typeface="Times New Roman"/>
                <a:cs typeface="Times New Roman"/>
              </a:rPr>
              <a:t>eer</a:t>
            </a:r>
            <a:r>
              <a:rPr sz="2084" dirty="0">
                <a:latin typeface="Times New Roman"/>
                <a:cs typeface="Times New Roman"/>
              </a:rPr>
              <a:t>i</a:t>
            </a:r>
            <a:r>
              <a:rPr sz="2084" spc="-8" dirty="0">
                <a:latin typeface="Times New Roman"/>
                <a:cs typeface="Times New Roman"/>
              </a:rPr>
              <a:t>n</a:t>
            </a:r>
            <a:r>
              <a:rPr sz="2084" dirty="0">
                <a:latin typeface="Times New Roman"/>
                <a:cs typeface="Times New Roman"/>
              </a:rPr>
              <a:t>g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96380" y="3263077"/>
            <a:ext cx="1104185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dirty="0">
                <a:latin typeface="Times New Roman"/>
                <a:cs typeface="Times New Roman"/>
              </a:rPr>
              <a:t>(</a:t>
            </a:r>
            <a:r>
              <a:rPr sz="208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084" spc="7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084" spc="-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084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084" dirty="0">
                <a:latin typeface="Times New Roman"/>
                <a:cs typeface="Times New Roman"/>
              </a:rPr>
              <a:t>) </a:t>
            </a:r>
            <a:r>
              <a:rPr sz="2084" spc="423" dirty="0">
                <a:latin typeface="Times New Roman"/>
                <a:cs typeface="Times New Roman"/>
              </a:rPr>
              <a:t> </a:t>
            </a:r>
            <a:r>
              <a:rPr sz="2084" dirty="0">
                <a:latin typeface="Times New Roman"/>
                <a:cs typeface="Times New Roman"/>
              </a:rPr>
              <a:t>is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97681" y="3263077"/>
            <a:ext cx="422541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spc="-8" dirty="0">
                <a:latin typeface="Times New Roman"/>
                <a:cs typeface="Times New Roman"/>
              </a:rPr>
              <a:t>t</a:t>
            </a:r>
            <a:r>
              <a:rPr sz="2084" spc="8" dirty="0">
                <a:latin typeface="Times New Roman"/>
                <a:cs typeface="Times New Roman"/>
              </a:rPr>
              <a:t>h</a:t>
            </a:r>
            <a:r>
              <a:rPr sz="2084" dirty="0">
                <a:latin typeface="Times New Roman"/>
                <a:cs typeface="Times New Roman"/>
              </a:rPr>
              <a:t>e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19626" y="3263077"/>
            <a:ext cx="1012421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dirty="0">
                <a:latin typeface="Times New Roman"/>
                <a:cs typeface="Times New Roman"/>
              </a:rPr>
              <a:t>s</a:t>
            </a:r>
            <a:r>
              <a:rPr sz="2084" spc="-4" dirty="0">
                <a:latin typeface="Times New Roman"/>
                <a:cs typeface="Times New Roman"/>
              </a:rPr>
              <a:t>c</a:t>
            </a:r>
            <a:r>
              <a:rPr sz="2084" dirty="0">
                <a:latin typeface="Times New Roman"/>
                <a:cs typeface="Times New Roman"/>
              </a:rPr>
              <a:t>i</a:t>
            </a:r>
            <a:r>
              <a:rPr sz="2084" spc="4" dirty="0">
                <a:latin typeface="Times New Roman"/>
                <a:cs typeface="Times New Roman"/>
              </a:rPr>
              <a:t>e</a:t>
            </a:r>
            <a:r>
              <a:rPr sz="2084" spc="-8" dirty="0">
                <a:latin typeface="Times New Roman"/>
                <a:cs typeface="Times New Roman"/>
              </a:rPr>
              <a:t>n</a:t>
            </a:r>
            <a:r>
              <a:rPr sz="2084" spc="13" dirty="0">
                <a:latin typeface="Times New Roman"/>
                <a:cs typeface="Times New Roman"/>
              </a:rPr>
              <a:t>t</a:t>
            </a:r>
            <a:r>
              <a:rPr sz="2084" dirty="0">
                <a:latin typeface="Times New Roman"/>
                <a:cs typeface="Times New Roman"/>
              </a:rPr>
              <a:t>i</a:t>
            </a:r>
            <a:r>
              <a:rPr sz="2084" spc="-8" dirty="0">
                <a:latin typeface="Times New Roman"/>
                <a:cs typeface="Times New Roman"/>
              </a:rPr>
              <a:t>f</a:t>
            </a:r>
            <a:r>
              <a:rPr sz="2084" dirty="0">
                <a:latin typeface="Times New Roman"/>
                <a:cs typeface="Times New Roman"/>
              </a:rPr>
              <a:t>ic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34997" y="3548903"/>
            <a:ext cx="3691107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dirty="0">
                <a:latin typeface="Times New Roman"/>
                <a:cs typeface="Times New Roman"/>
              </a:rPr>
              <a:t>a</a:t>
            </a:r>
            <a:r>
              <a:rPr sz="2084" spc="8" dirty="0">
                <a:latin typeface="Times New Roman"/>
                <a:cs typeface="Times New Roman"/>
              </a:rPr>
              <a:t>p</a:t>
            </a:r>
            <a:r>
              <a:rPr sz="2084" spc="-8" dirty="0">
                <a:latin typeface="Times New Roman"/>
                <a:cs typeface="Times New Roman"/>
              </a:rPr>
              <a:t>p</a:t>
            </a:r>
            <a:r>
              <a:rPr sz="2084" dirty="0">
                <a:latin typeface="Times New Roman"/>
                <a:cs typeface="Times New Roman"/>
              </a:rPr>
              <a:t>li</a:t>
            </a:r>
            <a:r>
              <a:rPr sz="2084" spc="-26" dirty="0">
                <a:latin typeface="Times New Roman"/>
                <a:cs typeface="Times New Roman"/>
              </a:rPr>
              <a:t>c</a:t>
            </a:r>
            <a:r>
              <a:rPr sz="2084" spc="-17" dirty="0">
                <a:latin typeface="Times New Roman"/>
                <a:cs typeface="Times New Roman"/>
              </a:rPr>
              <a:t>a</a:t>
            </a:r>
            <a:r>
              <a:rPr sz="2084" spc="-8" dirty="0">
                <a:latin typeface="Times New Roman"/>
                <a:cs typeface="Times New Roman"/>
              </a:rPr>
              <a:t>t</a:t>
            </a:r>
            <a:r>
              <a:rPr sz="2084" dirty="0">
                <a:latin typeface="Times New Roman"/>
                <a:cs typeface="Times New Roman"/>
              </a:rPr>
              <a:t>i</a:t>
            </a:r>
            <a:r>
              <a:rPr sz="2084" spc="4" dirty="0">
                <a:latin typeface="Times New Roman"/>
                <a:cs typeface="Times New Roman"/>
              </a:rPr>
              <a:t>o</a:t>
            </a:r>
            <a:r>
              <a:rPr sz="2084" dirty="0">
                <a:latin typeface="Times New Roman"/>
                <a:cs typeface="Times New Roman"/>
              </a:rPr>
              <a:t>n</a:t>
            </a:r>
            <a:r>
              <a:rPr sz="2084" spc="239" dirty="0">
                <a:latin typeface="Times New Roman"/>
                <a:cs typeface="Times New Roman"/>
              </a:rPr>
              <a:t> </a:t>
            </a:r>
            <a:r>
              <a:rPr sz="2084" spc="4" dirty="0">
                <a:latin typeface="Times New Roman"/>
                <a:cs typeface="Times New Roman"/>
              </a:rPr>
              <a:t>o</a:t>
            </a:r>
            <a:r>
              <a:rPr sz="2084" dirty="0">
                <a:latin typeface="Times New Roman"/>
                <a:cs typeface="Times New Roman"/>
              </a:rPr>
              <a:t>f</a:t>
            </a:r>
            <a:r>
              <a:rPr sz="2084" spc="229" dirty="0">
                <a:latin typeface="Times New Roman"/>
                <a:cs typeface="Times New Roman"/>
              </a:rPr>
              <a:t> </a:t>
            </a:r>
            <a:r>
              <a:rPr sz="2084" dirty="0">
                <a:latin typeface="Times New Roman"/>
                <a:cs typeface="Times New Roman"/>
              </a:rPr>
              <a:t>a</a:t>
            </a:r>
            <a:r>
              <a:rPr sz="2084" spc="318" dirty="0">
                <a:latin typeface="Times New Roman"/>
                <a:cs typeface="Times New Roman"/>
              </a:rPr>
              <a:t> </a:t>
            </a:r>
            <a:r>
              <a:rPr sz="2084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084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08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084" spc="52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084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08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084" spc="27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084" spc="-13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084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084" spc="-13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084" spc="8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08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084" spc="48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084" dirty="0">
                <a:latin typeface="Times New Roman"/>
                <a:cs typeface="Times New Roman"/>
              </a:rPr>
              <a:t>a</a:t>
            </a:r>
            <a:r>
              <a:rPr sz="2084" spc="8" dirty="0">
                <a:latin typeface="Times New Roman"/>
                <a:cs typeface="Times New Roman"/>
              </a:rPr>
              <a:t>n</a:t>
            </a:r>
            <a:r>
              <a:rPr sz="2084" dirty="0">
                <a:latin typeface="Times New Roman"/>
                <a:cs typeface="Times New Roman"/>
              </a:rPr>
              <a:t>d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59030" y="3548903"/>
            <a:ext cx="3473379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spc="-4" dirty="0">
                <a:solidFill>
                  <a:srgbClr val="BF0000"/>
                </a:solidFill>
                <a:latin typeface="Times New Roman"/>
                <a:cs typeface="Times New Roman"/>
              </a:rPr>
              <a:t>me</a:t>
            </a:r>
            <a:r>
              <a:rPr sz="2084" spc="8" dirty="0">
                <a:solidFill>
                  <a:srgbClr val="BF0000"/>
                </a:solidFill>
                <a:latin typeface="Times New Roman"/>
                <a:cs typeface="Times New Roman"/>
              </a:rPr>
              <a:t>th</a:t>
            </a:r>
            <a:r>
              <a:rPr sz="2084" spc="-13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084" spc="8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084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084" spc="29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084" spc="-26" dirty="0">
                <a:latin typeface="Times New Roman"/>
                <a:cs typeface="Times New Roman"/>
              </a:rPr>
              <a:t>t</a:t>
            </a:r>
            <a:r>
              <a:rPr sz="2084" dirty="0">
                <a:latin typeface="Times New Roman"/>
                <a:cs typeface="Times New Roman"/>
              </a:rPr>
              <a:t>o</a:t>
            </a:r>
            <a:r>
              <a:rPr sz="2084" spc="402" dirty="0">
                <a:latin typeface="Times New Roman"/>
                <a:cs typeface="Times New Roman"/>
              </a:rPr>
              <a:t> </a:t>
            </a:r>
            <a:r>
              <a:rPr sz="2084" dirty="0">
                <a:latin typeface="Times New Roman"/>
                <a:cs typeface="Times New Roman"/>
              </a:rPr>
              <a:t>a</a:t>
            </a:r>
            <a:r>
              <a:rPr sz="2084" spc="327" dirty="0">
                <a:latin typeface="Times New Roman"/>
                <a:cs typeface="Times New Roman"/>
              </a:rPr>
              <a:t> </a:t>
            </a:r>
            <a:r>
              <a:rPr sz="2084" spc="17" dirty="0">
                <a:latin typeface="Times New Roman"/>
                <a:cs typeface="Times New Roman"/>
              </a:rPr>
              <a:t>s</a:t>
            </a:r>
            <a:r>
              <a:rPr sz="2084" spc="-13" dirty="0">
                <a:latin typeface="Times New Roman"/>
                <a:cs typeface="Times New Roman"/>
              </a:rPr>
              <a:t>o</a:t>
            </a:r>
            <a:r>
              <a:rPr sz="2084" spc="8" dirty="0">
                <a:latin typeface="Times New Roman"/>
                <a:cs typeface="Times New Roman"/>
              </a:rPr>
              <a:t>f</a:t>
            </a:r>
            <a:r>
              <a:rPr sz="2084" spc="13" dirty="0">
                <a:latin typeface="Times New Roman"/>
                <a:cs typeface="Times New Roman"/>
              </a:rPr>
              <a:t>t</a:t>
            </a:r>
            <a:r>
              <a:rPr sz="2084" spc="-26" dirty="0">
                <a:latin typeface="Times New Roman"/>
                <a:cs typeface="Times New Roman"/>
              </a:rPr>
              <a:t>w</a:t>
            </a:r>
            <a:r>
              <a:rPr sz="2084" dirty="0">
                <a:latin typeface="Times New Roman"/>
                <a:cs typeface="Times New Roman"/>
              </a:rPr>
              <a:t>a</a:t>
            </a:r>
            <a:r>
              <a:rPr sz="2084" spc="-35" dirty="0">
                <a:latin typeface="Times New Roman"/>
                <a:cs typeface="Times New Roman"/>
              </a:rPr>
              <a:t>r</a:t>
            </a:r>
            <a:r>
              <a:rPr sz="2084" dirty="0">
                <a:latin typeface="Times New Roman"/>
                <a:cs typeface="Times New Roman"/>
              </a:rPr>
              <a:t>e </a:t>
            </a:r>
            <a:r>
              <a:rPr sz="2084" spc="16" dirty="0">
                <a:latin typeface="Times New Roman"/>
                <a:cs typeface="Times New Roman"/>
              </a:rPr>
              <a:t> </a:t>
            </a:r>
            <a:r>
              <a:rPr sz="2084" spc="-23" dirty="0">
                <a:latin typeface="Times New Roman"/>
                <a:cs typeface="Times New Roman"/>
              </a:rPr>
              <a:t>s</a:t>
            </a:r>
            <a:r>
              <a:rPr sz="2084" spc="-26" dirty="0">
                <a:latin typeface="Times New Roman"/>
                <a:cs typeface="Times New Roman"/>
              </a:rPr>
              <a:t>y</a:t>
            </a:r>
            <a:r>
              <a:rPr sz="2084" spc="-23" dirty="0">
                <a:latin typeface="Times New Roman"/>
                <a:cs typeface="Times New Roman"/>
              </a:rPr>
              <a:t>s</a:t>
            </a:r>
            <a:r>
              <a:rPr sz="2084" spc="-8" dirty="0">
                <a:latin typeface="Times New Roman"/>
                <a:cs typeface="Times New Roman"/>
              </a:rPr>
              <a:t>t</a:t>
            </a:r>
            <a:r>
              <a:rPr sz="2084" spc="4" dirty="0">
                <a:latin typeface="Times New Roman"/>
                <a:cs typeface="Times New Roman"/>
              </a:rPr>
              <a:t>e</a:t>
            </a:r>
            <a:r>
              <a:rPr sz="2084" dirty="0">
                <a:latin typeface="Times New Roman"/>
                <a:cs typeface="Times New Roman"/>
              </a:rPr>
              <a:t>m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34998" y="3834731"/>
            <a:ext cx="703032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spc="-8" dirty="0">
                <a:latin typeface="Times New Roman"/>
                <a:cs typeface="Times New Roman"/>
              </a:rPr>
              <a:t>w</a:t>
            </a:r>
            <a:r>
              <a:rPr sz="2084" spc="8" dirty="0">
                <a:latin typeface="Times New Roman"/>
                <a:cs typeface="Times New Roman"/>
              </a:rPr>
              <a:t>h</a:t>
            </a:r>
            <a:r>
              <a:rPr sz="2084" dirty="0">
                <a:latin typeface="Times New Roman"/>
                <a:cs typeface="Times New Roman"/>
              </a:rPr>
              <a:t>i</a:t>
            </a:r>
            <a:r>
              <a:rPr sz="2084" spc="-4" dirty="0">
                <a:latin typeface="Times New Roman"/>
                <a:cs typeface="Times New Roman"/>
              </a:rPr>
              <a:t>c</a:t>
            </a:r>
            <a:r>
              <a:rPr sz="2084" dirty="0">
                <a:latin typeface="Times New Roman"/>
                <a:cs typeface="Times New Roman"/>
              </a:rPr>
              <a:t>h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64806" y="3834731"/>
            <a:ext cx="227416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dirty="0">
                <a:latin typeface="Times New Roman"/>
                <a:cs typeface="Times New Roman"/>
              </a:rPr>
              <a:t>is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17409" y="3834731"/>
            <a:ext cx="761092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spc="26" dirty="0">
                <a:latin typeface="Times New Roman"/>
                <a:cs typeface="Times New Roman"/>
              </a:rPr>
              <a:t>m</a:t>
            </a:r>
            <a:r>
              <a:rPr sz="2084" spc="4" dirty="0">
                <a:latin typeface="Times New Roman"/>
                <a:cs typeface="Times New Roman"/>
              </a:rPr>
              <a:t>e</a:t>
            </a:r>
            <a:r>
              <a:rPr sz="2084" spc="-17" dirty="0">
                <a:latin typeface="Times New Roman"/>
                <a:cs typeface="Times New Roman"/>
              </a:rPr>
              <a:t>a</a:t>
            </a:r>
            <a:r>
              <a:rPr sz="2084" spc="-8" dirty="0">
                <a:latin typeface="Times New Roman"/>
                <a:cs typeface="Times New Roman"/>
              </a:rPr>
              <a:t>n</a:t>
            </a:r>
            <a:r>
              <a:rPr sz="2084" dirty="0">
                <a:latin typeface="Times New Roman"/>
                <a:cs typeface="Times New Roman"/>
              </a:rPr>
              <a:t>t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5543" y="3834731"/>
            <a:ext cx="287333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spc="-26" dirty="0">
                <a:latin typeface="Times New Roman"/>
                <a:cs typeface="Times New Roman"/>
              </a:rPr>
              <a:t>t</a:t>
            </a:r>
            <a:r>
              <a:rPr sz="2084" dirty="0">
                <a:latin typeface="Times New Roman"/>
                <a:cs typeface="Times New Roman"/>
              </a:rPr>
              <a:t>o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19024" y="3834731"/>
            <a:ext cx="695343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spc="-31" dirty="0">
                <a:latin typeface="Times New Roman"/>
                <a:cs typeface="Times New Roman"/>
              </a:rPr>
              <a:t>r</a:t>
            </a:r>
            <a:r>
              <a:rPr sz="2084" spc="13" dirty="0">
                <a:latin typeface="Times New Roman"/>
                <a:cs typeface="Times New Roman"/>
              </a:rPr>
              <a:t>e</a:t>
            </a:r>
            <a:r>
              <a:rPr sz="2084" spc="26" dirty="0">
                <a:latin typeface="Times New Roman"/>
                <a:cs typeface="Times New Roman"/>
              </a:rPr>
              <a:t>s</a:t>
            </a:r>
            <a:r>
              <a:rPr sz="2084" spc="-13" dirty="0">
                <a:latin typeface="Times New Roman"/>
                <a:cs typeface="Times New Roman"/>
              </a:rPr>
              <a:t>u</a:t>
            </a:r>
            <a:r>
              <a:rPr sz="2084" spc="8" dirty="0">
                <a:latin typeface="Times New Roman"/>
                <a:cs typeface="Times New Roman"/>
              </a:rPr>
              <a:t>l</a:t>
            </a:r>
            <a:r>
              <a:rPr sz="2084" dirty="0">
                <a:latin typeface="Times New Roman"/>
                <a:cs typeface="Times New Roman"/>
              </a:rPr>
              <a:t>t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8228" y="3834731"/>
            <a:ext cx="271161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spc="8" dirty="0">
                <a:latin typeface="Times New Roman"/>
                <a:cs typeface="Times New Roman"/>
              </a:rPr>
              <a:t>i</a:t>
            </a:r>
            <a:r>
              <a:rPr sz="2084" dirty="0">
                <a:latin typeface="Times New Roman"/>
                <a:cs typeface="Times New Roman"/>
              </a:rPr>
              <a:t>n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33248" y="3834731"/>
            <a:ext cx="1435278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spc="8" dirty="0">
                <a:latin typeface="Times New Roman"/>
                <a:cs typeface="Times New Roman"/>
              </a:rPr>
              <a:t>h</a:t>
            </a:r>
            <a:r>
              <a:rPr sz="2084" spc="-8" dirty="0">
                <a:latin typeface="Times New Roman"/>
                <a:cs typeface="Times New Roman"/>
              </a:rPr>
              <a:t>i</a:t>
            </a:r>
            <a:r>
              <a:rPr sz="2084" spc="13" dirty="0">
                <a:latin typeface="Times New Roman"/>
                <a:cs typeface="Times New Roman"/>
              </a:rPr>
              <a:t>g</a:t>
            </a:r>
            <a:r>
              <a:rPr sz="2084" spc="8" dirty="0">
                <a:latin typeface="Times New Roman"/>
                <a:cs typeface="Times New Roman"/>
              </a:rPr>
              <a:t>h-</a:t>
            </a:r>
            <a:r>
              <a:rPr sz="2084" spc="-13" dirty="0">
                <a:latin typeface="Times New Roman"/>
                <a:cs typeface="Times New Roman"/>
              </a:rPr>
              <a:t>q</a:t>
            </a:r>
            <a:r>
              <a:rPr sz="2084" spc="8" dirty="0">
                <a:latin typeface="Times New Roman"/>
                <a:cs typeface="Times New Roman"/>
              </a:rPr>
              <a:t>u</a:t>
            </a:r>
            <a:r>
              <a:rPr sz="2084" spc="13" dirty="0">
                <a:latin typeface="Times New Roman"/>
                <a:cs typeface="Times New Roman"/>
              </a:rPr>
              <a:t>a</a:t>
            </a:r>
            <a:r>
              <a:rPr sz="2084" spc="-8" dirty="0">
                <a:latin typeface="Times New Roman"/>
                <a:cs typeface="Times New Roman"/>
              </a:rPr>
              <a:t>l</a:t>
            </a:r>
            <a:r>
              <a:rPr sz="2084" spc="8" dirty="0">
                <a:latin typeface="Times New Roman"/>
                <a:cs typeface="Times New Roman"/>
              </a:rPr>
              <a:t>i</a:t>
            </a:r>
            <a:r>
              <a:rPr sz="2084" spc="-13" dirty="0">
                <a:latin typeface="Times New Roman"/>
                <a:cs typeface="Times New Roman"/>
              </a:rPr>
              <a:t>t</a:t>
            </a:r>
            <a:r>
              <a:rPr sz="2084" spc="-130" dirty="0">
                <a:latin typeface="Times New Roman"/>
                <a:cs typeface="Times New Roman"/>
              </a:rPr>
              <a:t>y</a:t>
            </a:r>
            <a:r>
              <a:rPr sz="2084" dirty="0">
                <a:latin typeface="Times New Roman"/>
                <a:cs typeface="Times New Roman"/>
              </a:rPr>
              <a:t>,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94774" y="3834731"/>
            <a:ext cx="1334535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spc="8" dirty="0">
                <a:latin typeface="Times New Roman"/>
                <a:cs typeface="Times New Roman"/>
              </a:rPr>
              <a:t>d</a:t>
            </a:r>
            <a:r>
              <a:rPr sz="2084" spc="-26" dirty="0">
                <a:latin typeface="Times New Roman"/>
                <a:cs typeface="Times New Roman"/>
              </a:rPr>
              <a:t>e</a:t>
            </a:r>
            <a:r>
              <a:rPr sz="2084" spc="-31" dirty="0">
                <a:latin typeface="Times New Roman"/>
                <a:cs typeface="Times New Roman"/>
              </a:rPr>
              <a:t>f</a:t>
            </a:r>
            <a:r>
              <a:rPr sz="2084" spc="13" dirty="0">
                <a:latin typeface="Times New Roman"/>
                <a:cs typeface="Times New Roman"/>
              </a:rPr>
              <a:t>e</a:t>
            </a:r>
            <a:r>
              <a:rPr sz="2084" spc="-17" dirty="0">
                <a:latin typeface="Times New Roman"/>
                <a:cs typeface="Times New Roman"/>
              </a:rPr>
              <a:t>c</a:t>
            </a:r>
            <a:r>
              <a:rPr sz="2084" spc="-53" dirty="0">
                <a:latin typeface="Times New Roman"/>
                <a:cs typeface="Times New Roman"/>
              </a:rPr>
              <a:t>t</a:t>
            </a:r>
            <a:r>
              <a:rPr sz="2084" spc="-13" dirty="0">
                <a:latin typeface="Times New Roman"/>
                <a:cs typeface="Times New Roman"/>
              </a:rPr>
              <a:t>-</a:t>
            </a:r>
            <a:r>
              <a:rPr sz="2084" spc="8" dirty="0">
                <a:latin typeface="Times New Roman"/>
                <a:cs typeface="Times New Roman"/>
              </a:rPr>
              <a:t>f</a:t>
            </a:r>
            <a:r>
              <a:rPr sz="2084" spc="-31" dirty="0">
                <a:latin typeface="Times New Roman"/>
                <a:cs typeface="Times New Roman"/>
              </a:rPr>
              <a:t>r</a:t>
            </a:r>
            <a:r>
              <a:rPr sz="2084" spc="13" dirty="0">
                <a:latin typeface="Times New Roman"/>
                <a:cs typeface="Times New Roman"/>
              </a:rPr>
              <a:t>e</a:t>
            </a:r>
            <a:r>
              <a:rPr sz="2084" spc="-4" dirty="0">
                <a:latin typeface="Times New Roman"/>
                <a:cs typeface="Times New Roman"/>
              </a:rPr>
              <a:t>e</a:t>
            </a:r>
            <a:r>
              <a:rPr sz="2084" dirty="0">
                <a:latin typeface="Times New Roman"/>
                <a:cs typeface="Times New Roman"/>
              </a:rPr>
              <a:t>,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2904" y="3834731"/>
            <a:ext cx="480601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spc="13" dirty="0">
                <a:latin typeface="Times New Roman"/>
                <a:cs typeface="Times New Roman"/>
              </a:rPr>
              <a:t>a</a:t>
            </a:r>
            <a:r>
              <a:rPr sz="2084" spc="8" dirty="0">
                <a:latin typeface="Times New Roman"/>
                <a:cs typeface="Times New Roman"/>
              </a:rPr>
              <a:t>n</a:t>
            </a:r>
            <a:r>
              <a:rPr sz="2084" dirty="0">
                <a:latin typeface="Times New Roman"/>
                <a:cs typeface="Times New Roman"/>
              </a:rPr>
              <a:t>d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4997" y="4120556"/>
            <a:ext cx="3691081" cy="9287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4140">
              <a:lnSpc>
                <a:spcPts val="2220"/>
              </a:lnSpc>
              <a:spcBef>
                <a:spcPts val="111"/>
              </a:spcBef>
            </a:pPr>
            <a:r>
              <a:rPr sz="2084" spc="-4" dirty="0">
                <a:latin typeface="Times New Roman"/>
                <a:cs typeface="Times New Roman"/>
              </a:rPr>
              <a:t>m</a:t>
            </a:r>
            <a:r>
              <a:rPr sz="2084" spc="13" dirty="0">
                <a:latin typeface="Times New Roman"/>
                <a:cs typeface="Times New Roman"/>
              </a:rPr>
              <a:t>a</a:t>
            </a:r>
            <a:r>
              <a:rPr sz="2084" spc="-8" dirty="0">
                <a:latin typeface="Times New Roman"/>
                <a:cs typeface="Times New Roman"/>
              </a:rPr>
              <a:t>i</a:t>
            </a:r>
            <a:r>
              <a:rPr sz="2084" spc="-13" dirty="0">
                <a:latin typeface="Times New Roman"/>
                <a:cs typeface="Times New Roman"/>
              </a:rPr>
              <a:t>nt</a:t>
            </a:r>
            <a:r>
              <a:rPr sz="2084" spc="-4" dirty="0">
                <a:latin typeface="Times New Roman"/>
                <a:cs typeface="Times New Roman"/>
              </a:rPr>
              <a:t>a</a:t>
            </a:r>
            <a:r>
              <a:rPr sz="2084" spc="8" dirty="0">
                <a:latin typeface="Times New Roman"/>
                <a:cs typeface="Times New Roman"/>
              </a:rPr>
              <a:t>i</a:t>
            </a:r>
            <a:r>
              <a:rPr sz="2084" spc="-13" dirty="0">
                <a:latin typeface="Times New Roman"/>
                <a:cs typeface="Times New Roman"/>
              </a:rPr>
              <a:t>n</a:t>
            </a:r>
            <a:r>
              <a:rPr sz="2084" spc="13" dirty="0">
                <a:latin typeface="Times New Roman"/>
                <a:cs typeface="Times New Roman"/>
              </a:rPr>
              <a:t>a</a:t>
            </a:r>
            <a:r>
              <a:rPr sz="2084" spc="-13" dirty="0">
                <a:latin typeface="Times New Roman"/>
                <a:cs typeface="Times New Roman"/>
              </a:rPr>
              <a:t>b</a:t>
            </a:r>
            <a:r>
              <a:rPr sz="2084" spc="8" dirty="0">
                <a:latin typeface="Times New Roman"/>
                <a:cs typeface="Times New Roman"/>
              </a:rPr>
              <a:t>l</a:t>
            </a:r>
            <a:r>
              <a:rPr sz="2084" dirty="0">
                <a:latin typeface="Times New Roman"/>
                <a:cs typeface="Times New Roman"/>
              </a:rPr>
              <a:t>e</a:t>
            </a:r>
            <a:r>
              <a:rPr sz="2084" spc="-68" dirty="0">
                <a:latin typeface="Times New Roman"/>
                <a:cs typeface="Times New Roman"/>
              </a:rPr>
              <a:t> </a:t>
            </a:r>
            <a:r>
              <a:rPr sz="2084" spc="4" dirty="0">
                <a:latin typeface="Times New Roman"/>
                <a:cs typeface="Times New Roman"/>
              </a:rPr>
              <a:t>so</a:t>
            </a:r>
            <a:r>
              <a:rPr sz="2084" spc="8" dirty="0">
                <a:latin typeface="Times New Roman"/>
                <a:cs typeface="Times New Roman"/>
              </a:rPr>
              <a:t>ft</a:t>
            </a:r>
            <a:r>
              <a:rPr sz="2084" spc="-31" dirty="0">
                <a:latin typeface="Times New Roman"/>
                <a:cs typeface="Times New Roman"/>
              </a:rPr>
              <a:t>w</a:t>
            </a:r>
            <a:r>
              <a:rPr sz="2084" spc="13" dirty="0">
                <a:latin typeface="Times New Roman"/>
                <a:cs typeface="Times New Roman"/>
              </a:rPr>
              <a:t>a</a:t>
            </a:r>
            <a:r>
              <a:rPr sz="2084" spc="-31" dirty="0">
                <a:latin typeface="Times New Roman"/>
                <a:cs typeface="Times New Roman"/>
              </a:rPr>
              <a:t>r</a:t>
            </a:r>
            <a:r>
              <a:rPr sz="2084" dirty="0">
                <a:latin typeface="Times New Roman"/>
                <a:cs typeface="Times New Roman"/>
              </a:rPr>
              <a:t>e</a:t>
            </a:r>
            <a:r>
              <a:rPr sz="2084" spc="439" dirty="0">
                <a:latin typeface="Times New Roman"/>
                <a:cs typeface="Times New Roman"/>
              </a:rPr>
              <a:t> </a:t>
            </a:r>
            <a:r>
              <a:rPr sz="2084" spc="8" dirty="0">
                <a:latin typeface="Times New Roman"/>
                <a:cs typeface="Times New Roman"/>
              </a:rPr>
              <a:t>p</a:t>
            </a:r>
            <a:r>
              <a:rPr sz="2084" spc="-31" dirty="0">
                <a:latin typeface="Times New Roman"/>
                <a:cs typeface="Times New Roman"/>
              </a:rPr>
              <a:t>r</a:t>
            </a:r>
            <a:r>
              <a:rPr sz="2084" spc="4" dirty="0">
                <a:latin typeface="Times New Roman"/>
                <a:cs typeface="Times New Roman"/>
              </a:rPr>
              <a:t>o</a:t>
            </a:r>
            <a:r>
              <a:rPr sz="2084" spc="-13" dirty="0">
                <a:latin typeface="Times New Roman"/>
                <a:cs typeface="Times New Roman"/>
              </a:rPr>
              <a:t>d</a:t>
            </a:r>
            <a:r>
              <a:rPr sz="2084" spc="8" dirty="0">
                <a:latin typeface="Times New Roman"/>
                <a:cs typeface="Times New Roman"/>
              </a:rPr>
              <a:t>u</a:t>
            </a:r>
            <a:r>
              <a:rPr sz="2084" spc="-17" dirty="0">
                <a:latin typeface="Times New Roman"/>
                <a:cs typeface="Times New Roman"/>
              </a:rPr>
              <a:t>c</a:t>
            </a:r>
            <a:r>
              <a:rPr sz="2084" spc="8" dirty="0">
                <a:latin typeface="Times New Roman"/>
                <a:cs typeface="Times New Roman"/>
              </a:rPr>
              <a:t>t</a:t>
            </a:r>
            <a:r>
              <a:rPr sz="2084" spc="13" dirty="0">
                <a:latin typeface="Times New Roman"/>
                <a:cs typeface="Times New Roman"/>
              </a:rPr>
              <a:t>s</a:t>
            </a:r>
            <a:r>
              <a:rPr sz="2084" dirty="0">
                <a:latin typeface="Times New Roman"/>
                <a:cs typeface="Times New Roman"/>
              </a:rPr>
              <a:t>.</a:t>
            </a:r>
            <a:endParaRPr sz="2084">
              <a:latin typeface="Times New Roman"/>
              <a:cs typeface="Times New Roman"/>
            </a:endParaRPr>
          </a:p>
          <a:p>
            <a:pPr marL="11506">
              <a:lnSpc>
                <a:spcPts val="2247"/>
              </a:lnSpc>
              <a:spcBef>
                <a:spcPts val="546"/>
              </a:spcBef>
            </a:pPr>
            <a:r>
              <a:rPr sz="2084" spc="-3" dirty="0">
                <a:latin typeface="Times New Roman"/>
                <a:cs typeface="Times New Roman"/>
              </a:rPr>
              <a:t>C</a:t>
            </a:r>
            <a:r>
              <a:rPr sz="2084" spc="3" dirty="0">
                <a:latin typeface="Times New Roman"/>
                <a:cs typeface="Times New Roman"/>
              </a:rPr>
              <a:t>A</a:t>
            </a:r>
            <a:r>
              <a:rPr sz="2084" dirty="0">
                <a:latin typeface="Times New Roman"/>
                <a:cs typeface="Times New Roman"/>
              </a:rPr>
              <a:t>SE</a:t>
            </a:r>
            <a:r>
              <a:rPr sz="2084" spc="127" dirty="0">
                <a:latin typeface="Times New Roman"/>
                <a:cs typeface="Times New Roman"/>
              </a:rPr>
              <a:t> </a:t>
            </a:r>
            <a:r>
              <a:rPr sz="2084" spc="-8" dirty="0">
                <a:latin typeface="Times New Roman"/>
                <a:cs typeface="Times New Roman"/>
              </a:rPr>
              <a:t>t</a:t>
            </a:r>
            <a:r>
              <a:rPr sz="2084" spc="-13" dirty="0">
                <a:latin typeface="Times New Roman"/>
                <a:cs typeface="Times New Roman"/>
              </a:rPr>
              <a:t>o</a:t>
            </a:r>
            <a:r>
              <a:rPr sz="2084" spc="4" dirty="0">
                <a:latin typeface="Times New Roman"/>
                <a:cs typeface="Times New Roman"/>
              </a:rPr>
              <a:t>o</a:t>
            </a:r>
            <a:r>
              <a:rPr sz="2084" dirty="0">
                <a:latin typeface="Times New Roman"/>
                <a:cs typeface="Times New Roman"/>
              </a:rPr>
              <a:t>ls </a:t>
            </a:r>
            <a:r>
              <a:rPr sz="2084" spc="24" dirty="0">
                <a:latin typeface="Times New Roman"/>
                <a:cs typeface="Times New Roman"/>
              </a:rPr>
              <a:t>a</a:t>
            </a:r>
            <a:r>
              <a:rPr sz="2084" spc="-9" dirty="0">
                <a:latin typeface="Times New Roman"/>
                <a:cs typeface="Times New Roman"/>
              </a:rPr>
              <a:t>ut</a:t>
            </a:r>
            <a:r>
              <a:rPr sz="2084" spc="-14" dirty="0">
                <a:latin typeface="Times New Roman"/>
                <a:cs typeface="Times New Roman"/>
              </a:rPr>
              <a:t>o</a:t>
            </a:r>
            <a:r>
              <a:rPr sz="2084" spc="5" dirty="0">
                <a:latin typeface="Times New Roman"/>
                <a:cs typeface="Times New Roman"/>
              </a:rPr>
              <a:t>m</a:t>
            </a:r>
            <a:r>
              <a:rPr sz="2084" spc="-19" dirty="0">
                <a:latin typeface="Times New Roman"/>
                <a:cs typeface="Times New Roman"/>
              </a:rPr>
              <a:t>a</a:t>
            </a:r>
            <a:r>
              <a:rPr sz="2084" spc="-29" dirty="0">
                <a:latin typeface="Times New Roman"/>
                <a:cs typeface="Times New Roman"/>
              </a:rPr>
              <a:t>t</a:t>
            </a:r>
            <a:r>
              <a:rPr sz="2084" dirty="0">
                <a:latin typeface="Times New Roman"/>
                <a:cs typeface="Times New Roman"/>
              </a:rPr>
              <a:t>e</a:t>
            </a:r>
            <a:r>
              <a:rPr sz="2084" spc="5" dirty="0">
                <a:latin typeface="Times New Roman"/>
                <a:cs typeface="Times New Roman"/>
              </a:rPr>
              <a:t> </a:t>
            </a:r>
            <a:r>
              <a:rPr sz="2084" spc="4" dirty="0">
                <a:latin typeface="Times New Roman"/>
                <a:cs typeface="Times New Roman"/>
              </a:rPr>
              <a:t>m</a:t>
            </a:r>
            <a:r>
              <a:rPr sz="2084" dirty="0">
                <a:latin typeface="Times New Roman"/>
                <a:cs typeface="Times New Roman"/>
              </a:rPr>
              <a:t>a</a:t>
            </a:r>
            <a:r>
              <a:rPr sz="2084" spc="-53" dirty="0">
                <a:latin typeface="Times New Roman"/>
                <a:cs typeface="Times New Roman"/>
              </a:rPr>
              <a:t>n</a:t>
            </a:r>
            <a:r>
              <a:rPr sz="2084" dirty="0">
                <a:latin typeface="Times New Roman"/>
                <a:cs typeface="Times New Roman"/>
              </a:rPr>
              <a:t>y</a:t>
            </a:r>
            <a:r>
              <a:rPr sz="2084" spc="72" dirty="0">
                <a:latin typeface="Times New Roman"/>
                <a:cs typeface="Times New Roman"/>
              </a:rPr>
              <a:t> </a:t>
            </a:r>
            <a:r>
              <a:rPr sz="2084" spc="4" dirty="0">
                <a:latin typeface="Times New Roman"/>
                <a:cs typeface="Times New Roman"/>
              </a:rPr>
              <a:t>o</a:t>
            </a:r>
            <a:r>
              <a:rPr sz="2084" dirty="0">
                <a:latin typeface="Times New Roman"/>
                <a:cs typeface="Times New Roman"/>
              </a:rPr>
              <a:t>f</a:t>
            </a:r>
            <a:r>
              <a:rPr sz="2084" spc="3" dirty="0">
                <a:latin typeface="Times New Roman"/>
                <a:cs typeface="Times New Roman"/>
              </a:rPr>
              <a:t> </a:t>
            </a:r>
            <a:r>
              <a:rPr sz="2084" spc="-8" dirty="0">
                <a:latin typeface="Times New Roman"/>
                <a:cs typeface="Times New Roman"/>
              </a:rPr>
              <a:t>t</a:t>
            </a:r>
            <a:r>
              <a:rPr sz="2084" spc="8" dirty="0">
                <a:latin typeface="Times New Roman"/>
                <a:cs typeface="Times New Roman"/>
              </a:rPr>
              <a:t>h</a:t>
            </a:r>
            <a:r>
              <a:rPr sz="2084" dirty="0">
                <a:latin typeface="Times New Roman"/>
                <a:cs typeface="Times New Roman"/>
              </a:rPr>
              <a:t>e </a:t>
            </a:r>
            <a:r>
              <a:rPr sz="2084" spc="-4" dirty="0">
                <a:latin typeface="Times New Roman"/>
                <a:cs typeface="Times New Roman"/>
              </a:rPr>
              <a:t>c</a:t>
            </a:r>
            <a:r>
              <a:rPr sz="2084" spc="-25" dirty="0">
                <a:latin typeface="Times New Roman"/>
                <a:cs typeface="Times New Roman"/>
              </a:rPr>
              <a:t>y</a:t>
            </a:r>
            <a:r>
              <a:rPr sz="2084" spc="16" dirty="0">
                <a:latin typeface="Times New Roman"/>
                <a:cs typeface="Times New Roman"/>
              </a:rPr>
              <a:t>c</a:t>
            </a:r>
            <a:r>
              <a:rPr sz="2084" dirty="0">
                <a:latin typeface="Times New Roman"/>
                <a:cs typeface="Times New Roman"/>
              </a:rPr>
              <a:t>le</a:t>
            </a:r>
            <a:r>
              <a:rPr sz="2084" spc="-22" dirty="0">
                <a:latin typeface="Times New Roman"/>
                <a:cs typeface="Times New Roman"/>
              </a:rPr>
              <a:t> </a:t>
            </a:r>
            <a:r>
              <a:rPr sz="2084" spc="8" dirty="0">
                <a:latin typeface="Times New Roman"/>
                <a:cs typeface="Times New Roman"/>
              </a:rPr>
              <a:t>ph</a:t>
            </a:r>
            <a:r>
              <a:rPr sz="2084" dirty="0">
                <a:latin typeface="Times New Roman"/>
                <a:cs typeface="Times New Roman"/>
              </a:rPr>
              <a:t>as</a:t>
            </a:r>
            <a:r>
              <a:rPr sz="2084" spc="4" dirty="0">
                <a:latin typeface="Times New Roman"/>
                <a:cs typeface="Times New Roman"/>
              </a:rPr>
              <a:t>e</a:t>
            </a:r>
            <a:r>
              <a:rPr sz="2084" dirty="0">
                <a:latin typeface="Times New Roman"/>
                <a:cs typeface="Times New Roman"/>
              </a:rPr>
              <a:t>s.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4316" y="4475381"/>
            <a:ext cx="155570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dirty="0">
                <a:latin typeface="Times New Roman"/>
                <a:cs typeface="Times New Roman"/>
              </a:rPr>
              <a:t>•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35998" y="4475381"/>
            <a:ext cx="3495219" cy="28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220"/>
              </a:lnSpc>
              <a:spcBef>
                <a:spcPts val="111"/>
              </a:spcBef>
            </a:pPr>
            <a:r>
              <a:rPr sz="2084" dirty="0">
                <a:latin typeface="Times New Roman"/>
                <a:cs typeface="Times New Roman"/>
              </a:rPr>
              <a:t>a</a:t>
            </a:r>
            <a:r>
              <a:rPr sz="2084" spc="-4" dirty="0">
                <a:latin typeface="Times New Roman"/>
                <a:cs typeface="Times New Roman"/>
              </a:rPr>
              <a:t>c</a:t>
            </a:r>
            <a:r>
              <a:rPr sz="2084" spc="13" dirty="0">
                <a:latin typeface="Times New Roman"/>
                <a:cs typeface="Times New Roman"/>
              </a:rPr>
              <a:t>t</a:t>
            </a:r>
            <a:r>
              <a:rPr sz="2084" dirty="0">
                <a:latin typeface="Times New Roman"/>
                <a:cs typeface="Times New Roman"/>
              </a:rPr>
              <a:t>i</a:t>
            </a:r>
            <a:r>
              <a:rPr sz="2084" spc="17" dirty="0">
                <a:latin typeface="Times New Roman"/>
                <a:cs typeface="Times New Roman"/>
              </a:rPr>
              <a:t>v</a:t>
            </a:r>
            <a:r>
              <a:rPr sz="2084" spc="-17" dirty="0">
                <a:latin typeface="Times New Roman"/>
                <a:cs typeface="Times New Roman"/>
              </a:rPr>
              <a:t>i</a:t>
            </a:r>
            <a:r>
              <a:rPr sz="2084" spc="13" dirty="0">
                <a:latin typeface="Times New Roman"/>
                <a:cs typeface="Times New Roman"/>
              </a:rPr>
              <a:t>t</a:t>
            </a:r>
            <a:r>
              <a:rPr sz="2084" dirty="0">
                <a:latin typeface="Times New Roman"/>
                <a:cs typeface="Times New Roman"/>
              </a:rPr>
              <a:t>i</a:t>
            </a:r>
            <a:r>
              <a:rPr sz="2084" spc="4" dirty="0">
                <a:latin typeface="Times New Roman"/>
                <a:cs typeface="Times New Roman"/>
              </a:rPr>
              <a:t>e</a:t>
            </a:r>
            <a:r>
              <a:rPr sz="2084" dirty="0">
                <a:latin typeface="Times New Roman"/>
                <a:cs typeface="Times New Roman"/>
              </a:rPr>
              <a:t>s i</a:t>
            </a:r>
            <a:r>
              <a:rPr sz="2084" spc="-30" dirty="0">
                <a:latin typeface="Times New Roman"/>
                <a:cs typeface="Times New Roman"/>
              </a:rPr>
              <a:t>n</a:t>
            </a:r>
            <a:r>
              <a:rPr sz="2084" dirty="0">
                <a:latin typeface="Times New Roman"/>
                <a:cs typeface="Times New Roman"/>
              </a:rPr>
              <a:t>v</a:t>
            </a:r>
            <a:r>
              <a:rPr sz="2084" spc="-13" dirty="0">
                <a:latin typeface="Times New Roman"/>
                <a:cs typeface="Times New Roman"/>
              </a:rPr>
              <a:t>o</a:t>
            </a:r>
            <a:r>
              <a:rPr sz="2084" dirty="0">
                <a:latin typeface="Times New Roman"/>
                <a:cs typeface="Times New Roman"/>
              </a:rPr>
              <a:t>l</a:t>
            </a:r>
            <a:r>
              <a:rPr sz="2084" spc="-43" dirty="0">
                <a:latin typeface="Times New Roman"/>
                <a:cs typeface="Times New Roman"/>
              </a:rPr>
              <a:t>v</a:t>
            </a:r>
            <a:r>
              <a:rPr sz="2084" spc="4" dirty="0">
                <a:latin typeface="Times New Roman"/>
                <a:cs typeface="Times New Roman"/>
              </a:rPr>
              <a:t>e</a:t>
            </a:r>
            <a:r>
              <a:rPr sz="2084" dirty="0">
                <a:latin typeface="Times New Roman"/>
                <a:cs typeface="Times New Roman"/>
              </a:rPr>
              <a:t>d</a:t>
            </a:r>
            <a:r>
              <a:rPr sz="2084" spc="173" dirty="0">
                <a:latin typeface="Times New Roman"/>
                <a:cs typeface="Times New Roman"/>
              </a:rPr>
              <a:t> </a:t>
            </a:r>
            <a:r>
              <a:rPr sz="2084" dirty="0">
                <a:latin typeface="Times New Roman"/>
                <a:cs typeface="Times New Roman"/>
              </a:rPr>
              <a:t>in</a:t>
            </a:r>
            <a:r>
              <a:rPr sz="2084" spc="47" dirty="0">
                <a:latin typeface="Times New Roman"/>
                <a:cs typeface="Times New Roman"/>
              </a:rPr>
              <a:t> </a:t>
            </a:r>
            <a:r>
              <a:rPr sz="2084" spc="-23" dirty="0">
                <a:latin typeface="Times New Roman"/>
                <a:cs typeface="Times New Roman"/>
              </a:rPr>
              <a:t>v</a:t>
            </a:r>
            <a:r>
              <a:rPr sz="2084" dirty="0">
                <a:latin typeface="Times New Roman"/>
                <a:cs typeface="Times New Roman"/>
              </a:rPr>
              <a:t>a</a:t>
            </a:r>
            <a:r>
              <a:rPr sz="2084" spc="4" dirty="0">
                <a:latin typeface="Times New Roman"/>
                <a:cs typeface="Times New Roman"/>
              </a:rPr>
              <a:t>r</a:t>
            </a:r>
            <a:r>
              <a:rPr sz="2084" dirty="0">
                <a:latin typeface="Times New Roman"/>
                <a:cs typeface="Times New Roman"/>
              </a:rPr>
              <a:t>i</a:t>
            </a:r>
            <a:r>
              <a:rPr sz="2084" spc="4" dirty="0">
                <a:latin typeface="Times New Roman"/>
                <a:cs typeface="Times New Roman"/>
              </a:rPr>
              <a:t>o</a:t>
            </a:r>
            <a:r>
              <a:rPr sz="2084" spc="-8" dirty="0">
                <a:latin typeface="Times New Roman"/>
                <a:cs typeface="Times New Roman"/>
              </a:rPr>
              <a:t>u</a:t>
            </a:r>
            <a:r>
              <a:rPr sz="2084" dirty="0">
                <a:latin typeface="Times New Roman"/>
                <a:cs typeface="Times New Roman"/>
              </a:rPr>
              <a:t>s li</a:t>
            </a:r>
            <a:r>
              <a:rPr sz="2084" spc="-53" dirty="0">
                <a:latin typeface="Times New Roman"/>
                <a:cs typeface="Times New Roman"/>
              </a:rPr>
              <a:t>f</a:t>
            </a:r>
            <a:r>
              <a:rPr sz="2084" dirty="0">
                <a:latin typeface="Times New Roman"/>
                <a:cs typeface="Times New Roman"/>
              </a:rPr>
              <a:t>e</a:t>
            </a:r>
            <a:endParaRPr sz="2084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24344" y="1020185"/>
            <a:ext cx="7939630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69947289-63B5-FB49-84F8-A43AA310B053}"/>
              </a:ext>
            </a:extLst>
          </p:cNvPr>
          <p:cNvSpPr txBox="1">
            <a:spLocks/>
          </p:cNvSpPr>
          <p:nvPr/>
        </p:nvSpPr>
        <p:spPr>
          <a:xfrm>
            <a:off x="2538584" y="6578444"/>
            <a:ext cx="8906195" cy="330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sz="1268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087" dirty="0"/>
          </a:p>
        </p:txBody>
      </p:sp>
    </p:spTree>
    <p:extLst>
      <p:ext uri="{BB962C8B-B14F-4D97-AF65-F5344CB8AC3E}">
        <p14:creationId xmlns:p14="http://schemas.microsoft.com/office/powerpoint/2010/main" val="3398500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2330263" y="1473574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2707273" y="3432922"/>
            <a:ext cx="4359649" cy="1468530"/>
          </a:xfrm>
          <a:custGeom>
            <a:avLst/>
            <a:gdLst/>
            <a:ahLst/>
            <a:cxnLst/>
            <a:rect l="l" t="t" r="r" b="b"/>
            <a:pathLst>
              <a:path w="4940935" h="1664334">
                <a:moveTo>
                  <a:pt x="4117975" y="277494"/>
                </a:moveTo>
                <a:lnTo>
                  <a:pt x="4528820" y="0"/>
                </a:lnTo>
                <a:lnTo>
                  <a:pt x="3705225" y="277494"/>
                </a:lnTo>
                <a:lnTo>
                  <a:pt x="822960" y="277494"/>
                </a:lnTo>
                <a:lnTo>
                  <a:pt x="657225" y="283209"/>
                </a:lnTo>
                <a:lnTo>
                  <a:pt x="502919" y="299719"/>
                </a:lnTo>
                <a:lnTo>
                  <a:pt x="363219" y="325119"/>
                </a:lnTo>
                <a:lnTo>
                  <a:pt x="299719" y="340994"/>
                </a:lnTo>
                <a:lnTo>
                  <a:pt x="241300" y="359409"/>
                </a:lnTo>
                <a:lnTo>
                  <a:pt x="187959" y="378459"/>
                </a:lnTo>
                <a:lnTo>
                  <a:pt x="140334" y="400050"/>
                </a:lnTo>
                <a:lnTo>
                  <a:pt x="99059" y="422909"/>
                </a:lnTo>
                <a:lnTo>
                  <a:pt x="64769" y="446404"/>
                </a:lnTo>
                <a:lnTo>
                  <a:pt x="16509" y="499109"/>
                </a:lnTo>
                <a:lnTo>
                  <a:pt x="0" y="554354"/>
                </a:lnTo>
                <a:lnTo>
                  <a:pt x="0" y="1386204"/>
                </a:lnTo>
                <a:lnTo>
                  <a:pt x="16509" y="1442084"/>
                </a:lnTo>
                <a:lnTo>
                  <a:pt x="64769" y="1494154"/>
                </a:lnTo>
                <a:lnTo>
                  <a:pt x="99059" y="1518284"/>
                </a:lnTo>
                <a:lnTo>
                  <a:pt x="140334" y="1541144"/>
                </a:lnTo>
                <a:lnTo>
                  <a:pt x="187959" y="1562734"/>
                </a:lnTo>
                <a:lnTo>
                  <a:pt x="241300" y="1582419"/>
                </a:lnTo>
                <a:lnTo>
                  <a:pt x="299719" y="1600834"/>
                </a:lnTo>
                <a:lnTo>
                  <a:pt x="363219" y="1616709"/>
                </a:lnTo>
                <a:lnTo>
                  <a:pt x="502919" y="1642109"/>
                </a:lnTo>
                <a:lnTo>
                  <a:pt x="657225" y="1658619"/>
                </a:lnTo>
                <a:lnTo>
                  <a:pt x="822960" y="1664334"/>
                </a:lnTo>
                <a:lnTo>
                  <a:pt x="4117975" y="1664334"/>
                </a:lnTo>
                <a:lnTo>
                  <a:pt x="4283710" y="1658619"/>
                </a:lnTo>
                <a:lnTo>
                  <a:pt x="4437380" y="1642109"/>
                </a:lnTo>
                <a:lnTo>
                  <a:pt x="4577080" y="1616709"/>
                </a:lnTo>
                <a:lnTo>
                  <a:pt x="4640580" y="1600834"/>
                </a:lnTo>
                <a:lnTo>
                  <a:pt x="4699635" y="1582419"/>
                </a:lnTo>
                <a:lnTo>
                  <a:pt x="4752975" y="1562734"/>
                </a:lnTo>
                <a:lnTo>
                  <a:pt x="4800600" y="1541144"/>
                </a:lnTo>
                <a:lnTo>
                  <a:pt x="4841875" y="1518284"/>
                </a:lnTo>
                <a:lnTo>
                  <a:pt x="4875530" y="1494154"/>
                </a:lnTo>
                <a:lnTo>
                  <a:pt x="4924425" y="1442084"/>
                </a:lnTo>
                <a:lnTo>
                  <a:pt x="4940935" y="1386204"/>
                </a:lnTo>
                <a:lnTo>
                  <a:pt x="4940935" y="554354"/>
                </a:lnTo>
                <a:lnTo>
                  <a:pt x="4924425" y="499109"/>
                </a:lnTo>
                <a:lnTo>
                  <a:pt x="4875530" y="446404"/>
                </a:lnTo>
                <a:lnTo>
                  <a:pt x="4841875" y="422909"/>
                </a:lnTo>
                <a:lnTo>
                  <a:pt x="4800600" y="400050"/>
                </a:lnTo>
                <a:lnTo>
                  <a:pt x="4752975" y="378459"/>
                </a:lnTo>
                <a:lnTo>
                  <a:pt x="4699635" y="358775"/>
                </a:lnTo>
                <a:lnTo>
                  <a:pt x="4640580" y="340994"/>
                </a:lnTo>
                <a:lnTo>
                  <a:pt x="4577080" y="325119"/>
                </a:lnTo>
                <a:lnTo>
                  <a:pt x="4437380" y="299719"/>
                </a:lnTo>
                <a:lnTo>
                  <a:pt x="4283710" y="283209"/>
                </a:lnTo>
                <a:lnTo>
                  <a:pt x="4117975" y="27749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2739838" y="3432922"/>
            <a:ext cx="4359649" cy="1468530"/>
          </a:xfrm>
          <a:custGeom>
            <a:avLst/>
            <a:gdLst/>
            <a:ahLst/>
            <a:cxnLst/>
            <a:rect l="l" t="t" r="r" b="b"/>
            <a:pathLst>
              <a:path w="4940935" h="1664334">
                <a:moveTo>
                  <a:pt x="822960" y="277494"/>
                </a:moveTo>
                <a:lnTo>
                  <a:pt x="657225" y="283209"/>
                </a:lnTo>
                <a:lnTo>
                  <a:pt x="502919" y="299719"/>
                </a:lnTo>
                <a:lnTo>
                  <a:pt x="363219" y="325119"/>
                </a:lnTo>
                <a:lnTo>
                  <a:pt x="299719" y="340994"/>
                </a:lnTo>
                <a:lnTo>
                  <a:pt x="241300" y="359409"/>
                </a:lnTo>
                <a:lnTo>
                  <a:pt x="187959" y="378459"/>
                </a:lnTo>
                <a:lnTo>
                  <a:pt x="140334" y="400050"/>
                </a:lnTo>
                <a:lnTo>
                  <a:pt x="99059" y="422909"/>
                </a:lnTo>
                <a:lnTo>
                  <a:pt x="64769" y="446404"/>
                </a:lnTo>
                <a:lnTo>
                  <a:pt x="16509" y="499109"/>
                </a:lnTo>
                <a:lnTo>
                  <a:pt x="0" y="554354"/>
                </a:lnTo>
                <a:lnTo>
                  <a:pt x="0" y="1386204"/>
                </a:lnTo>
                <a:lnTo>
                  <a:pt x="16509" y="1442084"/>
                </a:lnTo>
                <a:lnTo>
                  <a:pt x="64769" y="1494154"/>
                </a:lnTo>
                <a:lnTo>
                  <a:pt x="99059" y="1518284"/>
                </a:lnTo>
                <a:lnTo>
                  <a:pt x="140334" y="1541144"/>
                </a:lnTo>
                <a:lnTo>
                  <a:pt x="187959" y="1562734"/>
                </a:lnTo>
                <a:lnTo>
                  <a:pt x="241300" y="1582419"/>
                </a:lnTo>
                <a:lnTo>
                  <a:pt x="299719" y="1600834"/>
                </a:lnTo>
                <a:lnTo>
                  <a:pt x="363219" y="1616709"/>
                </a:lnTo>
                <a:lnTo>
                  <a:pt x="502919" y="1642109"/>
                </a:lnTo>
                <a:lnTo>
                  <a:pt x="657225" y="1658619"/>
                </a:lnTo>
                <a:lnTo>
                  <a:pt x="822960" y="1664334"/>
                </a:lnTo>
                <a:lnTo>
                  <a:pt x="4117975" y="1664334"/>
                </a:lnTo>
                <a:lnTo>
                  <a:pt x="4283710" y="1658619"/>
                </a:lnTo>
                <a:lnTo>
                  <a:pt x="4437380" y="1642109"/>
                </a:lnTo>
                <a:lnTo>
                  <a:pt x="4577080" y="1616709"/>
                </a:lnTo>
                <a:lnTo>
                  <a:pt x="4640580" y="1600834"/>
                </a:lnTo>
                <a:lnTo>
                  <a:pt x="4699635" y="1582419"/>
                </a:lnTo>
                <a:lnTo>
                  <a:pt x="4752975" y="1562734"/>
                </a:lnTo>
                <a:lnTo>
                  <a:pt x="4800600" y="1541144"/>
                </a:lnTo>
                <a:lnTo>
                  <a:pt x="4841875" y="1518284"/>
                </a:lnTo>
                <a:lnTo>
                  <a:pt x="4875530" y="1494154"/>
                </a:lnTo>
                <a:lnTo>
                  <a:pt x="4924425" y="1442084"/>
                </a:lnTo>
                <a:lnTo>
                  <a:pt x="4940935" y="1386204"/>
                </a:lnTo>
                <a:lnTo>
                  <a:pt x="4940935" y="554354"/>
                </a:lnTo>
                <a:lnTo>
                  <a:pt x="4924425" y="499109"/>
                </a:lnTo>
                <a:lnTo>
                  <a:pt x="4875530" y="446404"/>
                </a:lnTo>
                <a:lnTo>
                  <a:pt x="4841875" y="422909"/>
                </a:lnTo>
                <a:lnTo>
                  <a:pt x="4800600" y="400050"/>
                </a:lnTo>
                <a:lnTo>
                  <a:pt x="4752975" y="378459"/>
                </a:lnTo>
                <a:lnTo>
                  <a:pt x="4699635" y="358775"/>
                </a:lnTo>
                <a:lnTo>
                  <a:pt x="4640580" y="340994"/>
                </a:lnTo>
                <a:lnTo>
                  <a:pt x="4577080" y="325119"/>
                </a:lnTo>
                <a:lnTo>
                  <a:pt x="4437380" y="299719"/>
                </a:lnTo>
                <a:lnTo>
                  <a:pt x="4283710" y="283209"/>
                </a:lnTo>
                <a:lnTo>
                  <a:pt x="4117975" y="277494"/>
                </a:lnTo>
                <a:lnTo>
                  <a:pt x="4528820" y="0"/>
                </a:lnTo>
                <a:lnTo>
                  <a:pt x="3705225" y="277494"/>
                </a:lnTo>
                <a:lnTo>
                  <a:pt x="822960" y="277494"/>
                </a:lnTo>
              </a:path>
            </a:pathLst>
          </a:custGeom>
          <a:ln w="12698">
            <a:solidFill>
              <a:srgbClr val="CCCC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8618445" y="3085540"/>
            <a:ext cx="182655" cy="263338"/>
          </a:xfrm>
          <a:custGeom>
            <a:avLst/>
            <a:gdLst/>
            <a:ahLst/>
            <a:cxnLst/>
            <a:rect l="l" t="t" r="r" b="b"/>
            <a:pathLst>
              <a:path w="207009" h="298450">
                <a:moveTo>
                  <a:pt x="53339" y="202564"/>
                </a:moveTo>
                <a:lnTo>
                  <a:pt x="95884" y="127634"/>
                </a:lnTo>
                <a:lnTo>
                  <a:pt x="127634" y="86359"/>
                </a:lnTo>
                <a:lnTo>
                  <a:pt x="207009" y="24129"/>
                </a:lnTo>
                <a:lnTo>
                  <a:pt x="182879" y="0"/>
                </a:lnTo>
                <a:lnTo>
                  <a:pt x="109220" y="62229"/>
                </a:lnTo>
                <a:lnTo>
                  <a:pt x="27304" y="177800"/>
                </a:lnTo>
                <a:lnTo>
                  <a:pt x="0" y="290829"/>
                </a:lnTo>
                <a:lnTo>
                  <a:pt x="31750" y="298450"/>
                </a:lnTo>
                <a:lnTo>
                  <a:pt x="53339" y="202564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8868336" y="3307416"/>
            <a:ext cx="299757" cy="166407"/>
          </a:xfrm>
          <a:custGeom>
            <a:avLst/>
            <a:gdLst/>
            <a:ahLst/>
            <a:cxnLst/>
            <a:rect l="l" t="t" r="r" b="b"/>
            <a:pathLst>
              <a:path w="339725" h="188595">
                <a:moveTo>
                  <a:pt x="8890" y="188595"/>
                </a:moveTo>
                <a:lnTo>
                  <a:pt x="63500" y="154940"/>
                </a:lnTo>
                <a:lnTo>
                  <a:pt x="188595" y="78740"/>
                </a:lnTo>
                <a:lnTo>
                  <a:pt x="339725" y="50165"/>
                </a:lnTo>
                <a:lnTo>
                  <a:pt x="325754" y="0"/>
                </a:lnTo>
                <a:lnTo>
                  <a:pt x="220979" y="30480"/>
                </a:lnTo>
                <a:lnTo>
                  <a:pt x="95885" y="88265"/>
                </a:lnTo>
                <a:lnTo>
                  <a:pt x="0" y="164465"/>
                </a:lnTo>
                <a:lnTo>
                  <a:pt x="8890" y="188595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8918202" y="3737162"/>
            <a:ext cx="341218" cy="109818"/>
          </a:xfrm>
          <a:custGeom>
            <a:avLst/>
            <a:gdLst/>
            <a:ahLst/>
            <a:cxnLst/>
            <a:rect l="l" t="t" r="r" b="b"/>
            <a:pathLst>
              <a:path w="386714" h="124460">
                <a:moveTo>
                  <a:pt x="386714" y="54610"/>
                </a:moveTo>
                <a:lnTo>
                  <a:pt x="302895" y="24129"/>
                </a:lnTo>
                <a:lnTo>
                  <a:pt x="173354" y="4445"/>
                </a:lnTo>
                <a:lnTo>
                  <a:pt x="20954" y="0"/>
                </a:lnTo>
                <a:lnTo>
                  <a:pt x="0" y="28575"/>
                </a:lnTo>
                <a:lnTo>
                  <a:pt x="118745" y="40639"/>
                </a:lnTo>
                <a:lnTo>
                  <a:pt x="248284" y="54610"/>
                </a:lnTo>
                <a:lnTo>
                  <a:pt x="354964" y="124460"/>
                </a:lnTo>
                <a:lnTo>
                  <a:pt x="386714" y="5461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8064313" y="3483908"/>
            <a:ext cx="579344" cy="549649"/>
          </a:xfrm>
          <a:custGeom>
            <a:avLst/>
            <a:gdLst/>
            <a:ahLst/>
            <a:cxnLst/>
            <a:rect l="l" t="t" r="r" b="b"/>
            <a:pathLst>
              <a:path w="656590" h="622935">
                <a:moveTo>
                  <a:pt x="185420" y="535940"/>
                </a:moveTo>
                <a:lnTo>
                  <a:pt x="213360" y="596900"/>
                </a:lnTo>
                <a:lnTo>
                  <a:pt x="276860" y="622935"/>
                </a:lnTo>
                <a:lnTo>
                  <a:pt x="351790" y="622935"/>
                </a:lnTo>
                <a:lnTo>
                  <a:pt x="408304" y="589280"/>
                </a:lnTo>
                <a:lnTo>
                  <a:pt x="504190" y="497840"/>
                </a:lnTo>
                <a:lnTo>
                  <a:pt x="596900" y="373380"/>
                </a:lnTo>
                <a:lnTo>
                  <a:pt x="652145" y="266700"/>
                </a:lnTo>
                <a:lnTo>
                  <a:pt x="656590" y="124460"/>
                </a:lnTo>
                <a:lnTo>
                  <a:pt x="624840" y="28575"/>
                </a:lnTo>
                <a:lnTo>
                  <a:pt x="583565" y="4445"/>
                </a:lnTo>
                <a:lnTo>
                  <a:pt x="533400" y="0"/>
                </a:lnTo>
                <a:lnTo>
                  <a:pt x="472440" y="13335"/>
                </a:lnTo>
                <a:lnTo>
                  <a:pt x="394335" y="63500"/>
                </a:lnTo>
                <a:lnTo>
                  <a:pt x="310515" y="116840"/>
                </a:lnTo>
                <a:lnTo>
                  <a:pt x="241935" y="199390"/>
                </a:lnTo>
                <a:lnTo>
                  <a:pt x="185420" y="290830"/>
                </a:lnTo>
                <a:lnTo>
                  <a:pt x="33020" y="199390"/>
                </a:lnTo>
                <a:lnTo>
                  <a:pt x="0" y="228600"/>
                </a:lnTo>
                <a:lnTo>
                  <a:pt x="194945" y="362585"/>
                </a:lnTo>
                <a:lnTo>
                  <a:pt x="172085" y="391160"/>
                </a:lnTo>
                <a:lnTo>
                  <a:pt x="167640" y="452120"/>
                </a:lnTo>
                <a:lnTo>
                  <a:pt x="185420" y="53594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7921999" y="4083984"/>
            <a:ext cx="445993" cy="864534"/>
          </a:xfrm>
          <a:custGeom>
            <a:avLst/>
            <a:gdLst/>
            <a:ahLst/>
            <a:cxnLst/>
            <a:rect l="l" t="t" r="r" b="b"/>
            <a:pathLst>
              <a:path w="505459" h="979805">
                <a:moveTo>
                  <a:pt x="13334" y="652145"/>
                </a:moveTo>
                <a:lnTo>
                  <a:pt x="50164" y="840740"/>
                </a:lnTo>
                <a:lnTo>
                  <a:pt x="91439" y="903605"/>
                </a:lnTo>
                <a:lnTo>
                  <a:pt x="146050" y="965835"/>
                </a:lnTo>
                <a:lnTo>
                  <a:pt x="207009" y="979805"/>
                </a:lnTo>
                <a:lnTo>
                  <a:pt x="257175" y="965835"/>
                </a:lnTo>
                <a:lnTo>
                  <a:pt x="302894" y="941705"/>
                </a:lnTo>
                <a:lnTo>
                  <a:pt x="330200" y="860425"/>
                </a:lnTo>
                <a:lnTo>
                  <a:pt x="325754" y="790575"/>
                </a:lnTo>
                <a:lnTo>
                  <a:pt x="284479" y="723900"/>
                </a:lnTo>
                <a:lnTo>
                  <a:pt x="284479" y="636905"/>
                </a:lnTo>
                <a:lnTo>
                  <a:pt x="302894" y="553085"/>
                </a:lnTo>
                <a:lnTo>
                  <a:pt x="339725" y="452120"/>
                </a:lnTo>
                <a:lnTo>
                  <a:pt x="412750" y="388620"/>
                </a:lnTo>
                <a:lnTo>
                  <a:pt x="462914" y="288925"/>
                </a:lnTo>
                <a:lnTo>
                  <a:pt x="505459" y="158115"/>
                </a:lnTo>
                <a:lnTo>
                  <a:pt x="482600" y="69850"/>
                </a:lnTo>
                <a:lnTo>
                  <a:pt x="450850" y="12065"/>
                </a:lnTo>
                <a:lnTo>
                  <a:pt x="373379" y="0"/>
                </a:lnTo>
                <a:lnTo>
                  <a:pt x="412750" y="12065"/>
                </a:lnTo>
                <a:lnTo>
                  <a:pt x="330200" y="0"/>
                </a:lnTo>
                <a:lnTo>
                  <a:pt x="243839" y="0"/>
                </a:lnTo>
                <a:lnTo>
                  <a:pt x="146050" y="57785"/>
                </a:lnTo>
                <a:lnTo>
                  <a:pt x="81914" y="136525"/>
                </a:lnTo>
                <a:lnTo>
                  <a:pt x="42544" y="249555"/>
                </a:lnTo>
                <a:lnTo>
                  <a:pt x="8889" y="371475"/>
                </a:lnTo>
                <a:lnTo>
                  <a:pt x="0" y="502920"/>
                </a:lnTo>
                <a:lnTo>
                  <a:pt x="13334" y="652145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7507381" y="3796553"/>
            <a:ext cx="583265" cy="360268"/>
          </a:xfrm>
          <a:custGeom>
            <a:avLst/>
            <a:gdLst/>
            <a:ahLst/>
            <a:cxnLst/>
            <a:rect l="l" t="t" r="r" b="b"/>
            <a:pathLst>
              <a:path w="661034" h="408304">
                <a:moveTo>
                  <a:pt x="111125" y="161289"/>
                </a:moveTo>
                <a:lnTo>
                  <a:pt x="180975" y="246379"/>
                </a:lnTo>
                <a:lnTo>
                  <a:pt x="55879" y="237489"/>
                </a:lnTo>
                <a:lnTo>
                  <a:pt x="0" y="246379"/>
                </a:lnTo>
                <a:lnTo>
                  <a:pt x="13334" y="275589"/>
                </a:lnTo>
                <a:lnTo>
                  <a:pt x="115569" y="283209"/>
                </a:lnTo>
                <a:lnTo>
                  <a:pt x="200659" y="286384"/>
                </a:lnTo>
                <a:lnTo>
                  <a:pt x="101600" y="321309"/>
                </a:lnTo>
                <a:lnTo>
                  <a:pt x="27304" y="362584"/>
                </a:lnTo>
                <a:lnTo>
                  <a:pt x="17779" y="386714"/>
                </a:lnTo>
                <a:lnTo>
                  <a:pt x="42544" y="408304"/>
                </a:lnTo>
                <a:lnTo>
                  <a:pt x="88264" y="371475"/>
                </a:lnTo>
                <a:lnTo>
                  <a:pt x="158114" y="345439"/>
                </a:lnTo>
                <a:lnTo>
                  <a:pt x="251459" y="307339"/>
                </a:lnTo>
                <a:lnTo>
                  <a:pt x="298450" y="312419"/>
                </a:lnTo>
                <a:lnTo>
                  <a:pt x="405129" y="350519"/>
                </a:lnTo>
                <a:lnTo>
                  <a:pt x="488950" y="386714"/>
                </a:lnTo>
                <a:lnTo>
                  <a:pt x="656589" y="408304"/>
                </a:lnTo>
                <a:lnTo>
                  <a:pt x="661034" y="357504"/>
                </a:lnTo>
                <a:lnTo>
                  <a:pt x="520700" y="345439"/>
                </a:lnTo>
                <a:lnTo>
                  <a:pt x="409575" y="307339"/>
                </a:lnTo>
                <a:lnTo>
                  <a:pt x="321309" y="257175"/>
                </a:lnTo>
                <a:lnTo>
                  <a:pt x="264794" y="211454"/>
                </a:lnTo>
                <a:lnTo>
                  <a:pt x="237489" y="121919"/>
                </a:lnTo>
                <a:lnTo>
                  <a:pt x="237489" y="7619"/>
                </a:lnTo>
                <a:lnTo>
                  <a:pt x="210184" y="0"/>
                </a:lnTo>
                <a:lnTo>
                  <a:pt x="194944" y="100329"/>
                </a:lnTo>
                <a:lnTo>
                  <a:pt x="200659" y="158114"/>
                </a:lnTo>
                <a:lnTo>
                  <a:pt x="214629" y="211454"/>
                </a:lnTo>
                <a:lnTo>
                  <a:pt x="144779" y="150494"/>
                </a:lnTo>
                <a:lnTo>
                  <a:pt x="88264" y="74294"/>
                </a:lnTo>
                <a:lnTo>
                  <a:pt x="74294" y="100329"/>
                </a:lnTo>
                <a:lnTo>
                  <a:pt x="111125" y="161289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8323728" y="4159623"/>
            <a:ext cx="822512" cy="403412"/>
          </a:xfrm>
          <a:custGeom>
            <a:avLst/>
            <a:gdLst/>
            <a:ahLst/>
            <a:cxnLst/>
            <a:rect l="l" t="t" r="r" b="b"/>
            <a:pathLst>
              <a:path w="932180" h="457200">
                <a:moveTo>
                  <a:pt x="862330" y="250825"/>
                </a:moveTo>
                <a:lnTo>
                  <a:pt x="735965" y="241935"/>
                </a:lnTo>
                <a:lnTo>
                  <a:pt x="796925" y="225425"/>
                </a:lnTo>
                <a:lnTo>
                  <a:pt x="903605" y="167640"/>
                </a:lnTo>
                <a:lnTo>
                  <a:pt x="889635" y="136525"/>
                </a:lnTo>
                <a:lnTo>
                  <a:pt x="824230" y="177800"/>
                </a:lnTo>
                <a:lnTo>
                  <a:pt x="600075" y="237490"/>
                </a:lnTo>
                <a:lnTo>
                  <a:pt x="441325" y="212725"/>
                </a:lnTo>
                <a:lnTo>
                  <a:pt x="302895" y="177800"/>
                </a:lnTo>
                <a:lnTo>
                  <a:pt x="176530" y="98425"/>
                </a:lnTo>
                <a:lnTo>
                  <a:pt x="27305" y="0"/>
                </a:lnTo>
                <a:lnTo>
                  <a:pt x="0" y="40640"/>
                </a:lnTo>
                <a:lnTo>
                  <a:pt x="27305" y="65405"/>
                </a:lnTo>
                <a:lnTo>
                  <a:pt x="120015" y="141605"/>
                </a:lnTo>
                <a:lnTo>
                  <a:pt x="264795" y="237490"/>
                </a:lnTo>
                <a:lnTo>
                  <a:pt x="441325" y="280035"/>
                </a:lnTo>
                <a:lnTo>
                  <a:pt x="581660" y="292100"/>
                </a:lnTo>
                <a:lnTo>
                  <a:pt x="609600" y="330200"/>
                </a:lnTo>
                <a:lnTo>
                  <a:pt x="665480" y="414020"/>
                </a:lnTo>
                <a:lnTo>
                  <a:pt x="754380" y="457200"/>
                </a:lnTo>
                <a:lnTo>
                  <a:pt x="778510" y="443230"/>
                </a:lnTo>
                <a:lnTo>
                  <a:pt x="699135" y="388620"/>
                </a:lnTo>
                <a:lnTo>
                  <a:pt x="669925" y="301625"/>
                </a:lnTo>
                <a:lnTo>
                  <a:pt x="740410" y="342900"/>
                </a:lnTo>
                <a:lnTo>
                  <a:pt x="824230" y="393065"/>
                </a:lnTo>
                <a:lnTo>
                  <a:pt x="866775" y="354965"/>
                </a:lnTo>
                <a:lnTo>
                  <a:pt x="810260" y="337820"/>
                </a:lnTo>
                <a:lnTo>
                  <a:pt x="721995" y="280035"/>
                </a:lnTo>
                <a:lnTo>
                  <a:pt x="805815" y="287655"/>
                </a:lnTo>
                <a:lnTo>
                  <a:pt x="932180" y="280035"/>
                </a:lnTo>
                <a:lnTo>
                  <a:pt x="932180" y="250825"/>
                </a:lnTo>
                <a:lnTo>
                  <a:pt x="862330" y="250825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7636809" y="4839821"/>
            <a:ext cx="439271" cy="635934"/>
          </a:xfrm>
          <a:custGeom>
            <a:avLst/>
            <a:gdLst/>
            <a:ahLst/>
            <a:cxnLst/>
            <a:rect l="l" t="t" r="r" b="b"/>
            <a:pathLst>
              <a:path w="497840" h="720725">
                <a:moveTo>
                  <a:pt x="314959" y="601345"/>
                </a:moveTo>
                <a:lnTo>
                  <a:pt x="190500" y="593725"/>
                </a:lnTo>
                <a:lnTo>
                  <a:pt x="68579" y="618490"/>
                </a:lnTo>
                <a:lnTo>
                  <a:pt x="0" y="656590"/>
                </a:lnTo>
                <a:lnTo>
                  <a:pt x="27304" y="702310"/>
                </a:lnTo>
                <a:lnTo>
                  <a:pt x="92709" y="720725"/>
                </a:lnTo>
                <a:lnTo>
                  <a:pt x="138429" y="677545"/>
                </a:lnTo>
                <a:lnTo>
                  <a:pt x="203834" y="652145"/>
                </a:lnTo>
                <a:lnTo>
                  <a:pt x="278765" y="652145"/>
                </a:lnTo>
                <a:lnTo>
                  <a:pt x="371475" y="668655"/>
                </a:lnTo>
                <a:lnTo>
                  <a:pt x="419100" y="702310"/>
                </a:lnTo>
                <a:lnTo>
                  <a:pt x="473709" y="702310"/>
                </a:lnTo>
                <a:lnTo>
                  <a:pt x="497840" y="668655"/>
                </a:lnTo>
                <a:lnTo>
                  <a:pt x="497840" y="631825"/>
                </a:lnTo>
                <a:lnTo>
                  <a:pt x="455295" y="589280"/>
                </a:lnTo>
                <a:lnTo>
                  <a:pt x="400684" y="507365"/>
                </a:lnTo>
                <a:lnTo>
                  <a:pt x="344170" y="426720"/>
                </a:lnTo>
                <a:lnTo>
                  <a:pt x="292100" y="337820"/>
                </a:lnTo>
                <a:lnTo>
                  <a:pt x="292100" y="250825"/>
                </a:lnTo>
                <a:lnTo>
                  <a:pt x="321309" y="200660"/>
                </a:lnTo>
                <a:lnTo>
                  <a:pt x="389890" y="138430"/>
                </a:lnTo>
                <a:lnTo>
                  <a:pt x="446404" y="90805"/>
                </a:lnTo>
                <a:lnTo>
                  <a:pt x="488950" y="50165"/>
                </a:lnTo>
                <a:lnTo>
                  <a:pt x="441325" y="0"/>
                </a:lnTo>
                <a:lnTo>
                  <a:pt x="414020" y="12065"/>
                </a:lnTo>
                <a:lnTo>
                  <a:pt x="321309" y="112395"/>
                </a:lnTo>
                <a:lnTo>
                  <a:pt x="250825" y="193040"/>
                </a:lnTo>
                <a:lnTo>
                  <a:pt x="231140" y="263525"/>
                </a:lnTo>
                <a:lnTo>
                  <a:pt x="237490" y="330200"/>
                </a:lnTo>
                <a:lnTo>
                  <a:pt x="273684" y="405130"/>
                </a:lnTo>
                <a:lnTo>
                  <a:pt x="335279" y="493395"/>
                </a:lnTo>
                <a:lnTo>
                  <a:pt x="385445" y="565150"/>
                </a:lnTo>
                <a:lnTo>
                  <a:pt x="400684" y="618490"/>
                </a:lnTo>
                <a:lnTo>
                  <a:pt x="314959" y="601345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8077761" y="4861673"/>
            <a:ext cx="474569" cy="811866"/>
          </a:xfrm>
          <a:custGeom>
            <a:avLst/>
            <a:gdLst/>
            <a:ahLst/>
            <a:cxnLst/>
            <a:rect l="l" t="t" r="r" b="b"/>
            <a:pathLst>
              <a:path w="537845" h="920114">
                <a:moveTo>
                  <a:pt x="107950" y="0"/>
                </a:moveTo>
                <a:lnTo>
                  <a:pt x="42545" y="4444"/>
                </a:lnTo>
                <a:lnTo>
                  <a:pt x="0" y="39369"/>
                </a:lnTo>
                <a:lnTo>
                  <a:pt x="0" y="130809"/>
                </a:lnTo>
                <a:lnTo>
                  <a:pt x="24129" y="238759"/>
                </a:lnTo>
                <a:lnTo>
                  <a:pt x="65404" y="353059"/>
                </a:lnTo>
                <a:lnTo>
                  <a:pt x="107950" y="452119"/>
                </a:lnTo>
                <a:lnTo>
                  <a:pt x="167639" y="533399"/>
                </a:lnTo>
                <a:lnTo>
                  <a:pt x="236220" y="607694"/>
                </a:lnTo>
                <a:lnTo>
                  <a:pt x="335279" y="678179"/>
                </a:lnTo>
                <a:lnTo>
                  <a:pt x="469264" y="720724"/>
                </a:lnTo>
                <a:lnTo>
                  <a:pt x="389889" y="741679"/>
                </a:lnTo>
                <a:lnTo>
                  <a:pt x="330200" y="758824"/>
                </a:lnTo>
                <a:lnTo>
                  <a:pt x="246379" y="792479"/>
                </a:lnTo>
                <a:lnTo>
                  <a:pt x="194945" y="830579"/>
                </a:lnTo>
                <a:lnTo>
                  <a:pt x="138429" y="880744"/>
                </a:lnTo>
                <a:lnTo>
                  <a:pt x="194945" y="916939"/>
                </a:lnTo>
                <a:lnTo>
                  <a:pt x="250825" y="920114"/>
                </a:lnTo>
                <a:lnTo>
                  <a:pt x="260350" y="880744"/>
                </a:lnTo>
                <a:lnTo>
                  <a:pt x="287654" y="840739"/>
                </a:lnTo>
                <a:lnTo>
                  <a:pt x="375920" y="792479"/>
                </a:lnTo>
                <a:lnTo>
                  <a:pt x="431164" y="779779"/>
                </a:lnTo>
                <a:lnTo>
                  <a:pt x="487679" y="758824"/>
                </a:lnTo>
                <a:lnTo>
                  <a:pt x="537845" y="732789"/>
                </a:lnTo>
                <a:lnTo>
                  <a:pt x="537845" y="703579"/>
                </a:lnTo>
                <a:lnTo>
                  <a:pt x="510539" y="667384"/>
                </a:lnTo>
                <a:lnTo>
                  <a:pt x="431164" y="657859"/>
                </a:lnTo>
                <a:lnTo>
                  <a:pt x="362584" y="619759"/>
                </a:lnTo>
                <a:lnTo>
                  <a:pt x="274320" y="557529"/>
                </a:lnTo>
                <a:lnTo>
                  <a:pt x="190500" y="469264"/>
                </a:lnTo>
                <a:lnTo>
                  <a:pt x="135254" y="382269"/>
                </a:lnTo>
                <a:lnTo>
                  <a:pt x="112395" y="281939"/>
                </a:lnTo>
                <a:lnTo>
                  <a:pt x="112395" y="180974"/>
                </a:lnTo>
                <a:lnTo>
                  <a:pt x="126364" y="30479"/>
                </a:lnTo>
                <a:lnTo>
                  <a:pt x="10795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2061882" y="776591"/>
            <a:ext cx="8740588" cy="51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55"/>
              </a:lnSpc>
              <a:spcBef>
                <a:spcPts val="202"/>
              </a:spcBef>
            </a:pP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824" b="1" spc="8" dirty="0">
                <a:solidFill>
                  <a:srgbClr val="0000CC"/>
                </a:solidFill>
                <a:latin typeface="Arial"/>
                <a:cs typeface="Arial"/>
              </a:rPr>
              <a:t>o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f</a:t>
            </a:r>
            <a:r>
              <a:rPr sz="2824" b="1" spc="30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w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ar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spc="-189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24" b="1" spc="39" dirty="0">
                <a:solidFill>
                  <a:srgbClr val="0000CC"/>
                </a:solidFill>
                <a:latin typeface="Arial"/>
                <a:cs typeface="Arial"/>
              </a:rPr>
              <a:t>M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y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th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824" b="1" spc="-199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24" b="1" spc="8" dirty="0">
                <a:solidFill>
                  <a:srgbClr val="0000CC"/>
                </a:solidFill>
                <a:latin typeface="Arial"/>
                <a:cs typeface="Arial"/>
              </a:rPr>
              <a:t>(</a:t>
            </a:r>
            <a:r>
              <a:rPr sz="2824" b="1" spc="39" dirty="0">
                <a:solidFill>
                  <a:srgbClr val="0000CC"/>
                </a:solidFill>
                <a:latin typeface="Arial"/>
                <a:cs typeface="Arial"/>
              </a:rPr>
              <a:t>M</a:t>
            </a:r>
            <a:r>
              <a:rPr sz="2824" b="1" spc="-4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824" b="1" spc="17" dirty="0">
                <a:solidFill>
                  <a:srgbClr val="0000CC"/>
                </a:solidFill>
                <a:latin typeface="Arial"/>
                <a:cs typeface="Arial"/>
              </a:rPr>
              <a:t>na</a:t>
            </a:r>
            <a:r>
              <a:rPr sz="2824" b="1" spc="8" dirty="0">
                <a:solidFill>
                  <a:srgbClr val="0000CC"/>
                </a:solidFill>
                <a:latin typeface="Arial"/>
                <a:cs typeface="Arial"/>
              </a:rPr>
              <a:t>g</a:t>
            </a:r>
            <a:r>
              <a:rPr sz="2824" b="1" spc="22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m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spc="17" dirty="0">
                <a:solidFill>
                  <a:srgbClr val="0000CC"/>
                </a:solidFill>
                <a:latin typeface="Arial"/>
                <a:cs typeface="Arial"/>
              </a:rPr>
              <a:t>n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2824" b="1" spc="-1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P</a:t>
            </a:r>
            <a:r>
              <a:rPr sz="2824" b="1" spc="22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r>
              <a:rPr sz="2824" b="1" spc="17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p</a:t>
            </a:r>
            <a:r>
              <a:rPr sz="2824" b="1" spc="22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2824" b="1" spc="8" dirty="0">
                <a:solidFill>
                  <a:srgbClr val="0000CC"/>
                </a:solidFill>
                <a:latin typeface="Arial"/>
                <a:cs typeface="Arial"/>
              </a:rPr>
              <a:t>i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v</a:t>
            </a:r>
            <a:r>
              <a:rPr sz="2824" b="1" spc="22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spc="-4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3177" b="1" dirty="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3177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4771" y="2251354"/>
            <a:ext cx="5418527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dirty="0">
                <a:solidFill>
                  <a:srgbClr val="643100"/>
                </a:solidFill>
                <a:latin typeface="Times New Roman"/>
                <a:cs typeface="Times New Roman"/>
              </a:rPr>
              <a:t>M</a:t>
            </a:r>
            <a:r>
              <a:rPr sz="2824" spc="4" dirty="0">
                <a:solidFill>
                  <a:srgbClr val="643100"/>
                </a:solidFill>
                <a:latin typeface="Times New Roman"/>
                <a:cs typeface="Times New Roman"/>
              </a:rPr>
              <a:t>ana</a:t>
            </a:r>
            <a:r>
              <a:rPr sz="2824" spc="-4" dirty="0">
                <a:solidFill>
                  <a:srgbClr val="643100"/>
                </a:solidFill>
                <a:latin typeface="Times New Roman"/>
                <a:cs typeface="Times New Roman"/>
              </a:rPr>
              <a:t>ge</a:t>
            </a:r>
            <a:r>
              <a:rPr sz="2824" spc="4" dirty="0">
                <a:solidFill>
                  <a:srgbClr val="643100"/>
                </a:solidFill>
                <a:latin typeface="Times New Roman"/>
                <a:cs typeface="Times New Roman"/>
              </a:rPr>
              <a:t>men</a:t>
            </a:r>
            <a:r>
              <a:rPr sz="2824" dirty="0">
                <a:solidFill>
                  <a:srgbClr val="643100"/>
                </a:solidFill>
                <a:latin typeface="Times New Roman"/>
                <a:cs typeface="Times New Roman"/>
              </a:rPr>
              <a:t>t m</a:t>
            </a:r>
            <a:r>
              <a:rPr sz="2824" spc="-12" dirty="0">
                <a:solidFill>
                  <a:srgbClr val="643100"/>
                </a:solidFill>
                <a:latin typeface="Times New Roman"/>
                <a:cs typeface="Times New Roman"/>
              </a:rPr>
              <a:t>a</a:t>
            </a:r>
            <a:r>
              <a:rPr sz="2824" dirty="0">
                <a:solidFill>
                  <a:srgbClr val="643100"/>
                </a:solidFill>
                <a:latin typeface="Times New Roman"/>
                <a:cs typeface="Times New Roman"/>
              </a:rPr>
              <a:t>y</a:t>
            </a:r>
            <a:r>
              <a:rPr sz="2824" spc="8" dirty="0">
                <a:solidFill>
                  <a:srgbClr val="643100"/>
                </a:solidFill>
                <a:latin typeface="Times New Roman"/>
                <a:cs typeface="Times New Roman"/>
              </a:rPr>
              <a:t> </a:t>
            </a:r>
            <a:r>
              <a:rPr sz="2824" spc="-4" dirty="0">
                <a:solidFill>
                  <a:srgbClr val="643100"/>
                </a:solidFill>
                <a:latin typeface="Times New Roman"/>
                <a:cs typeface="Times New Roman"/>
              </a:rPr>
              <a:t>b</a:t>
            </a:r>
            <a:r>
              <a:rPr sz="2824" dirty="0">
                <a:solidFill>
                  <a:srgbClr val="643100"/>
                </a:solidFill>
                <a:latin typeface="Times New Roman"/>
                <a:cs typeface="Times New Roman"/>
              </a:rPr>
              <a:t>e</a:t>
            </a:r>
            <a:r>
              <a:rPr sz="2824" spc="8" dirty="0">
                <a:solidFill>
                  <a:srgbClr val="643100"/>
                </a:solidFill>
                <a:latin typeface="Times New Roman"/>
                <a:cs typeface="Times New Roman"/>
              </a:rPr>
              <a:t> </a:t>
            </a:r>
            <a:r>
              <a:rPr sz="2824" spc="-4" dirty="0">
                <a:solidFill>
                  <a:srgbClr val="643100"/>
                </a:solidFill>
                <a:latin typeface="Times New Roman"/>
                <a:cs typeface="Times New Roman"/>
              </a:rPr>
              <a:t>c</a:t>
            </a:r>
            <a:r>
              <a:rPr sz="2824" spc="4" dirty="0">
                <a:solidFill>
                  <a:srgbClr val="643100"/>
                </a:solidFill>
                <a:latin typeface="Times New Roman"/>
                <a:cs typeface="Times New Roman"/>
              </a:rPr>
              <a:t>o</a:t>
            </a:r>
            <a:r>
              <a:rPr sz="2824" spc="-4" dirty="0">
                <a:solidFill>
                  <a:srgbClr val="643100"/>
                </a:solidFill>
                <a:latin typeface="Times New Roman"/>
                <a:cs typeface="Times New Roman"/>
              </a:rPr>
              <a:t>n</a:t>
            </a:r>
            <a:r>
              <a:rPr sz="2824" spc="-8" dirty="0">
                <a:solidFill>
                  <a:srgbClr val="643100"/>
                </a:solidFill>
                <a:latin typeface="Times New Roman"/>
                <a:cs typeface="Times New Roman"/>
              </a:rPr>
              <a:t>f</a:t>
            </a:r>
            <a:r>
              <a:rPr sz="2824" spc="-4" dirty="0">
                <a:solidFill>
                  <a:srgbClr val="643100"/>
                </a:solidFill>
                <a:latin typeface="Times New Roman"/>
                <a:cs typeface="Times New Roman"/>
              </a:rPr>
              <a:t>i</a:t>
            </a:r>
            <a:r>
              <a:rPr sz="2824" spc="8" dirty="0">
                <a:solidFill>
                  <a:srgbClr val="643100"/>
                </a:solidFill>
                <a:latin typeface="Times New Roman"/>
                <a:cs typeface="Times New Roman"/>
              </a:rPr>
              <a:t>d</a:t>
            </a:r>
            <a:r>
              <a:rPr sz="2824" spc="4" dirty="0">
                <a:solidFill>
                  <a:srgbClr val="643100"/>
                </a:solidFill>
                <a:latin typeface="Times New Roman"/>
                <a:cs typeface="Times New Roman"/>
              </a:rPr>
              <a:t>en</a:t>
            </a:r>
            <a:r>
              <a:rPr sz="2824" dirty="0">
                <a:solidFill>
                  <a:srgbClr val="643100"/>
                </a:solidFill>
                <a:latin typeface="Times New Roman"/>
                <a:cs typeface="Times New Roman"/>
              </a:rPr>
              <a:t>t</a:t>
            </a:r>
            <a:r>
              <a:rPr sz="2824" spc="-8" dirty="0">
                <a:solidFill>
                  <a:srgbClr val="643100"/>
                </a:solidFill>
                <a:latin typeface="Times New Roman"/>
                <a:cs typeface="Times New Roman"/>
              </a:rPr>
              <a:t> </a:t>
            </a:r>
            <a:r>
              <a:rPr sz="2824" spc="-4" dirty="0">
                <a:solidFill>
                  <a:srgbClr val="643100"/>
                </a:solidFill>
                <a:latin typeface="Times New Roman"/>
                <a:cs typeface="Times New Roman"/>
              </a:rPr>
              <a:t>abo</a:t>
            </a:r>
            <a:r>
              <a:rPr sz="2824" spc="4" dirty="0">
                <a:solidFill>
                  <a:srgbClr val="643100"/>
                </a:solidFill>
                <a:latin typeface="Times New Roman"/>
                <a:cs typeface="Times New Roman"/>
              </a:rPr>
              <a:t>u</a:t>
            </a:r>
            <a:r>
              <a:rPr sz="2824" dirty="0">
                <a:solidFill>
                  <a:srgbClr val="643100"/>
                </a:solidFill>
                <a:latin typeface="Times New Roman"/>
                <a:cs typeface="Times New Roman"/>
              </a:rPr>
              <a:t>t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7410" y="2251354"/>
            <a:ext cx="1391053" cy="8117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620" marR="53858">
              <a:lnSpc>
                <a:spcPts val="2974"/>
              </a:lnSpc>
              <a:spcBef>
                <a:spcPts val="148"/>
              </a:spcBef>
            </a:pPr>
            <a:r>
              <a:rPr sz="2824" spc="-4" dirty="0">
                <a:solidFill>
                  <a:srgbClr val="643100"/>
                </a:solidFill>
                <a:latin typeface="Times New Roman"/>
                <a:cs typeface="Times New Roman"/>
              </a:rPr>
              <a:t>goo</a:t>
            </a:r>
            <a:r>
              <a:rPr sz="2824" dirty="0">
                <a:solidFill>
                  <a:srgbClr val="643100"/>
                </a:solidFill>
                <a:latin typeface="Times New Roman"/>
                <a:cs typeface="Times New Roman"/>
              </a:rPr>
              <a:t>d</a:t>
            </a:r>
            <a:endParaRPr sz="2824">
              <a:latin typeface="Times New Roman"/>
              <a:cs typeface="Times New Roman"/>
            </a:endParaRPr>
          </a:p>
          <a:p>
            <a:pPr marL="11206">
              <a:lnSpc>
                <a:spcPct val="95825"/>
              </a:lnSpc>
            </a:pPr>
            <a:r>
              <a:rPr sz="2824" spc="4" dirty="0">
                <a:solidFill>
                  <a:srgbClr val="643100"/>
                </a:solidFill>
                <a:latin typeface="Times New Roman"/>
                <a:cs typeface="Times New Roman"/>
              </a:rPr>
              <a:t>c</a:t>
            </a:r>
            <a:r>
              <a:rPr sz="2824" spc="-4" dirty="0">
                <a:solidFill>
                  <a:srgbClr val="643100"/>
                </a:solidFill>
                <a:latin typeface="Times New Roman"/>
                <a:cs typeface="Times New Roman"/>
              </a:rPr>
              <a:t>o</a:t>
            </a:r>
            <a:r>
              <a:rPr sz="2824" spc="4" dirty="0">
                <a:solidFill>
                  <a:srgbClr val="643100"/>
                </a:solidFill>
                <a:latin typeface="Times New Roman"/>
                <a:cs typeface="Times New Roman"/>
              </a:rPr>
              <a:t>m</a:t>
            </a:r>
            <a:r>
              <a:rPr sz="2824" spc="-4" dirty="0">
                <a:solidFill>
                  <a:srgbClr val="643100"/>
                </a:solidFill>
                <a:latin typeface="Times New Roman"/>
                <a:cs typeface="Times New Roman"/>
              </a:rPr>
              <a:t>pan</a:t>
            </a:r>
            <a:r>
              <a:rPr sz="2824" dirty="0">
                <a:solidFill>
                  <a:srgbClr val="643100"/>
                </a:solidFill>
                <a:latin typeface="Times New Roman"/>
                <a:cs typeface="Times New Roman"/>
              </a:rPr>
              <a:t>y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34771" y="2681660"/>
            <a:ext cx="4881717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dirty="0">
                <a:solidFill>
                  <a:srgbClr val="643100"/>
                </a:solidFill>
                <a:latin typeface="Times New Roman"/>
                <a:cs typeface="Times New Roman"/>
              </a:rPr>
              <a:t>st</a:t>
            </a:r>
            <a:r>
              <a:rPr sz="2824" spc="4" dirty="0">
                <a:solidFill>
                  <a:srgbClr val="643100"/>
                </a:solidFill>
                <a:latin typeface="Times New Roman"/>
                <a:cs typeface="Times New Roman"/>
              </a:rPr>
              <a:t>and</a:t>
            </a:r>
            <a:r>
              <a:rPr sz="2824" spc="-4" dirty="0">
                <a:solidFill>
                  <a:srgbClr val="643100"/>
                </a:solidFill>
                <a:latin typeface="Times New Roman"/>
                <a:cs typeface="Times New Roman"/>
              </a:rPr>
              <a:t>a</a:t>
            </a:r>
            <a:r>
              <a:rPr sz="2824" dirty="0">
                <a:solidFill>
                  <a:srgbClr val="643100"/>
                </a:solidFill>
                <a:latin typeface="Times New Roman"/>
                <a:cs typeface="Times New Roman"/>
              </a:rPr>
              <a:t>r</a:t>
            </a:r>
            <a:r>
              <a:rPr sz="2824" spc="4" dirty="0">
                <a:solidFill>
                  <a:srgbClr val="643100"/>
                </a:solidFill>
                <a:latin typeface="Times New Roman"/>
                <a:cs typeface="Times New Roman"/>
              </a:rPr>
              <a:t>d</a:t>
            </a:r>
            <a:r>
              <a:rPr sz="2824" dirty="0">
                <a:solidFill>
                  <a:srgbClr val="643100"/>
                </a:solidFill>
                <a:latin typeface="Times New Roman"/>
                <a:cs typeface="Times New Roman"/>
              </a:rPr>
              <a:t>s </a:t>
            </a:r>
            <a:r>
              <a:rPr sz="2824" spc="-4" dirty="0">
                <a:solidFill>
                  <a:srgbClr val="643100"/>
                </a:solidFill>
                <a:latin typeface="Times New Roman"/>
                <a:cs typeface="Times New Roman"/>
              </a:rPr>
              <a:t>a</a:t>
            </a:r>
            <a:r>
              <a:rPr sz="2824" dirty="0">
                <a:solidFill>
                  <a:srgbClr val="643100"/>
                </a:solidFill>
                <a:latin typeface="Times New Roman"/>
                <a:cs typeface="Times New Roman"/>
              </a:rPr>
              <a:t>nd </a:t>
            </a:r>
            <a:r>
              <a:rPr sz="2824" spc="4" dirty="0">
                <a:solidFill>
                  <a:srgbClr val="643100"/>
                </a:solidFill>
                <a:latin typeface="Times New Roman"/>
                <a:cs typeface="Times New Roman"/>
              </a:rPr>
              <a:t>c</a:t>
            </a:r>
            <a:r>
              <a:rPr sz="2824" spc="-4" dirty="0">
                <a:solidFill>
                  <a:srgbClr val="643100"/>
                </a:solidFill>
                <a:latin typeface="Times New Roman"/>
                <a:cs typeface="Times New Roman"/>
              </a:rPr>
              <a:t>le</a:t>
            </a:r>
            <a:r>
              <a:rPr sz="2824" dirty="0">
                <a:solidFill>
                  <a:srgbClr val="643100"/>
                </a:solidFill>
                <a:latin typeface="Times New Roman"/>
                <a:cs typeface="Times New Roman"/>
              </a:rPr>
              <a:t>ar </a:t>
            </a:r>
            <a:r>
              <a:rPr sz="2824" spc="4" dirty="0">
                <a:solidFill>
                  <a:srgbClr val="643100"/>
                </a:solidFill>
                <a:latin typeface="Times New Roman"/>
                <a:cs typeface="Times New Roman"/>
              </a:rPr>
              <a:t>p</a:t>
            </a:r>
            <a:r>
              <a:rPr sz="2824" spc="-8" dirty="0">
                <a:solidFill>
                  <a:srgbClr val="643100"/>
                </a:solidFill>
                <a:latin typeface="Times New Roman"/>
                <a:cs typeface="Times New Roman"/>
              </a:rPr>
              <a:t>r</a:t>
            </a:r>
            <a:r>
              <a:rPr sz="2824" spc="-4" dirty="0">
                <a:solidFill>
                  <a:srgbClr val="643100"/>
                </a:solidFill>
                <a:latin typeface="Times New Roman"/>
                <a:cs typeface="Times New Roman"/>
              </a:rPr>
              <a:t>o</a:t>
            </a:r>
            <a:r>
              <a:rPr sz="2824" spc="4" dirty="0">
                <a:solidFill>
                  <a:srgbClr val="643100"/>
                </a:solidFill>
                <a:latin typeface="Times New Roman"/>
                <a:cs typeface="Times New Roman"/>
              </a:rPr>
              <a:t>c</a:t>
            </a:r>
            <a:r>
              <a:rPr sz="2824" spc="-4" dirty="0">
                <a:solidFill>
                  <a:srgbClr val="643100"/>
                </a:solidFill>
                <a:latin typeface="Times New Roman"/>
                <a:cs typeface="Times New Roman"/>
              </a:rPr>
              <a:t>e</a:t>
            </a:r>
            <a:r>
              <a:rPr sz="2824" spc="4" dirty="0">
                <a:solidFill>
                  <a:srgbClr val="643100"/>
                </a:solidFill>
                <a:latin typeface="Times New Roman"/>
                <a:cs typeface="Times New Roman"/>
              </a:rPr>
              <a:t>d</a:t>
            </a:r>
            <a:r>
              <a:rPr sz="2824" spc="-4" dirty="0">
                <a:solidFill>
                  <a:srgbClr val="643100"/>
                </a:solidFill>
                <a:latin typeface="Times New Roman"/>
                <a:cs typeface="Times New Roman"/>
              </a:rPr>
              <a:t>u</a:t>
            </a:r>
            <a:r>
              <a:rPr sz="2824" dirty="0">
                <a:solidFill>
                  <a:srgbClr val="643100"/>
                </a:solidFill>
                <a:latin typeface="Times New Roman"/>
                <a:cs typeface="Times New Roman"/>
              </a:rPr>
              <a:t>r</a:t>
            </a:r>
            <a:r>
              <a:rPr sz="2824" spc="4" dirty="0">
                <a:solidFill>
                  <a:srgbClr val="643100"/>
                </a:solidFill>
                <a:latin typeface="Times New Roman"/>
                <a:cs typeface="Times New Roman"/>
              </a:rPr>
              <a:t>e</a:t>
            </a:r>
            <a:r>
              <a:rPr sz="2824" dirty="0">
                <a:solidFill>
                  <a:srgbClr val="643100"/>
                </a:solidFill>
                <a:latin typeface="Times New Roman"/>
                <a:cs typeface="Times New Roman"/>
              </a:rPr>
              <a:t>s of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30285" y="2681660"/>
            <a:ext cx="514033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-12" dirty="0">
                <a:solidFill>
                  <a:srgbClr val="643100"/>
                </a:solidFill>
                <a:latin typeface="Times New Roman"/>
                <a:cs typeface="Times New Roman"/>
              </a:rPr>
              <a:t>t</a:t>
            </a:r>
            <a:r>
              <a:rPr sz="2824" spc="4" dirty="0">
                <a:solidFill>
                  <a:srgbClr val="643100"/>
                </a:solidFill>
                <a:latin typeface="Times New Roman"/>
                <a:cs typeface="Times New Roman"/>
              </a:rPr>
              <a:t>h</a:t>
            </a:r>
            <a:r>
              <a:rPr sz="2824" dirty="0">
                <a:solidFill>
                  <a:srgbClr val="643100"/>
                </a:solidFill>
                <a:latin typeface="Times New Roman"/>
                <a:cs typeface="Times New Roman"/>
              </a:rPr>
              <a:t>e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0830" y="3748296"/>
            <a:ext cx="573574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12"/>
              </a:lnSpc>
              <a:spcBef>
                <a:spcPts val="131"/>
              </a:spcBef>
            </a:pPr>
            <a:r>
              <a:rPr sz="2471" spc="-4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14432" y="3748296"/>
            <a:ext cx="2915847" cy="10874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612"/>
              </a:lnSpc>
              <a:spcBef>
                <a:spcPts val="131"/>
              </a:spcBef>
            </a:pP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71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71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f</a:t>
            </a:r>
            <a:r>
              <a:rPr sz="2471" spc="5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71" spc="12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471" spc="3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food</a:t>
            </a:r>
            <a:endParaRPr sz="2471" dirty="0">
              <a:solidFill>
                <a:schemeClr val="bg1"/>
              </a:solidFill>
              <a:latin typeface="Arial"/>
              <a:cs typeface="Arial"/>
            </a:endParaRPr>
          </a:p>
          <a:p>
            <a:pPr marL="399233" marR="302740" algn="ctr">
              <a:lnSpc>
                <a:spcPct val="95825"/>
              </a:lnSpc>
            </a:pP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2471" spc="-66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in</a:t>
            </a:r>
            <a:r>
              <a:rPr sz="2471" spc="-5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71" spc="-4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spc="12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ti</a:t>
            </a:r>
            <a:r>
              <a:rPr sz="2471" spc="12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71" spc="17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;</a:t>
            </a:r>
          </a:p>
          <a:p>
            <a:pPr marL="203767" marR="124088" algn="ctr">
              <a:lnSpc>
                <a:spcPct val="95825"/>
              </a:lnSpc>
              <a:spcBef>
                <a:spcPts val="110"/>
              </a:spcBef>
            </a:pP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no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471" spc="-56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in</a:t>
            </a:r>
            <a:r>
              <a:rPr sz="2471" spc="-5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71" spc="-56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spc="-4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ec</a:t>
            </a:r>
            <a:r>
              <a:rPr sz="2471" spc="12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71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65278" y="3748296"/>
            <a:ext cx="693472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12"/>
              </a:lnSpc>
              <a:spcBef>
                <a:spcPts val="131"/>
              </a:spcBef>
            </a:pP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it</a:t>
            </a:r>
            <a:r>
              <a:rPr sz="2471" spc="12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CC7F9793-7A26-BC4C-A463-27F9DD1FEA32}"/>
              </a:ext>
            </a:extLst>
          </p:cNvPr>
          <p:cNvSpPr txBox="1">
            <a:spLocks/>
          </p:cNvSpPr>
          <p:nvPr/>
        </p:nvSpPr>
        <p:spPr>
          <a:xfrm>
            <a:off x="1524000" y="6371340"/>
            <a:ext cx="9829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3227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2330263" y="1473574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2793627" y="3607173"/>
            <a:ext cx="4910977" cy="2141444"/>
          </a:xfrm>
          <a:custGeom>
            <a:avLst/>
            <a:gdLst/>
            <a:ahLst/>
            <a:cxnLst/>
            <a:rect l="l" t="t" r="r" b="b"/>
            <a:pathLst>
              <a:path w="5565774" h="2426970">
                <a:moveTo>
                  <a:pt x="4637405" y="404495"/>
                </a:moveTo>
                <a:lnTo>
                  <a:pt x="5102225" y="0"/>
                </a:lnTo>
                <a:lnTo>
                  <a:pt x="4173854" y="404495"/>
                </a:lnTo>
                <a:lnTo>
                  <a:pt x="925829" y="404495"/>
                </a:lnTo>
                <a:lnTo>
                  <a:pt x="739775" y="412750"/>
                </a:lnTo>
                <a:lnTo>
                  <a:pt x="565785" y="436245"/>
                </a:lnTo>
                <a:lnTo>
                  <a:pt x="484504" y="454025"/>
                </a:lnTo>
                <a:lnTo>
                  <a:pt x="407670" y="473710"/>
                </a:lnTo>
                <a:lnTo>
                  <a:pt x="336550" y="497205"/>
                </a:lnTo>
                <a:lnTo>
                  <a:pt x="271145" y="523875"/>
                </a:lnTo>
                <a:lnTo>
                  <a:pt x="210820" y="552450"/>
                </a:lnTo>
                <a:lnTo>
                  <a:pt x="157480" y="582930"/>
                </a:lnTo>
                <a:lnTo>
                  <a:pt x="111759" y="616585"/>
                </a:lnTo>
                <a:lnTo>
                  <a:pt x="73025" y="651510"/>
                </a:lnTo>
                <a:lnTo>
                  <a:pt x="41275" y="688975"/>
                </a:lnTo>
                <a:lnTo>
                  <a:pt x="19050" y="727710"/>
                </a:lnTo>
                <a:lnTo>
                  <a:pt x="4445" y="767080"/>
                </a:lnTo>
                <a:lnTo>
                  <a:pt x="0" y="808355"/>
                </a:lnTo>
                <a:lnTo>
                  <a:pt x="0" y="2023745"/>
                </a:lnTo>
                <a:lnTo>
                  <a:pt x="4445" y="2065020"/>
                </a:lnTo>
                <a:lnTo>
                  <a:pt x="19050" y="2105025"/>
                </a:lnTo>
                <a:lnTo>
                  <a:pt x="41275" y="2143760"/>
                </a:lnTo>
                <a:lnTo>
                  <a:pt x="73025" y="2181225"/>
                </a:lnTo>
                <a:lnTo>
                  <a:pt x="111759" y="2216150"/>
                </a:lnTo>
                <a:lnTo>
                  <a:pt x="157480" y="2249170"/>
                </a:lnTo>
                <a:lnTo>
                  <a:pt x="210820" y="2280285"/>
                </a:lnTo>
                <a:lnTo>
                  <a:pt x="271145" y="2308860"/>
                </a:lnTo>
                <a:lnTo>
                  <a:pt x="336550" y="2334895"/>
                </a:lnTo>
                <a:lnTo>
                  <a:pt x="407670" y="2357755"/>
                </a:lnTo>
                <a:lnTo>
                  <a:pt x="484504" y="2378710"/>
                </a:lnTo>
                <a:lnTo>
                  <a:pt x="565785" y="2395220"/>
                </a:lnTo>
                <a:lnTo>
                  <a:pt x="739775" y="2419350"/>
                </a:lnTo>
                <a:lnTo>
                  <a:pt x="925829" y="2426970"/>
                </a:lnTo>
                <a:lnTo>
                  <a:pt x="4637405" y="2426970"/>
                </a:lnTo>
                <a:lnTo>
                  <a:pt x="4824095" y="2419350"/>
                </a:lnTo>
                <a:lnTo>
                  <a:pt x="4998720" y="2395220"/>
                </a:lnTo>
                <a:lnTo>
                  <a:pt x="5080000" y="2378710"/>
                </a:lnTo>
                <a:lnTo>
                  <a:pt x="5156200" y="2357755"/>
                </a:lnTo>
                <a:lnTo>
                  <a:pt x="5227320" y="2334895"/>
                </a:lnTo>
                <a:lnTo>
                  <a:pt x="5293360" y="2308860"/>
                </a:lnTo>
                <a:lnTo>
                  <a:pt x="5353685" y="2280285"/>
                </a:lnTo>
                <a:lnTo>
                  <a:pt x="5407024" y="2249170"/>
                </a:lnTo>
                <a:lnTo>
                  <a:pt x="5453380" y="2216150"/>
                </a:lnTo>
                <a:lnTo>
                  <a:pt x="5492749" y="2181225"/>
                </a:lnTo>
                <a:lnTo>
                  <a:pt x="5523230" y="2143760"/>
                </a:lnTo>
                <a:lnTo>
                  <a:pt x="5546724" y="2105025"/>
                </a:lnTo>
                <a:lnTo>
                  <a:pt x="5560695" y="2065020"/>
                </a:lnTo>
                <a:lnTo>
                  <a:pt x="5565774" y="2023745"/>
                </a:lnTo>
                <a:lnTo>
                  <a:pt x="5565774" y="808355"/>
                </a:lnTo>
                <a:lnTo>
                  <a:pt x="5560695" y="767080"/>
                </a:lnTo>
                <a:lnTo>
                  <a:pt x="5546724" y="727710"/>
                </a:lnTo>
                <a:lnTo>
                  <a:pt x="5523230" y="688975"/>
                </a:lnTo>
                <a:lnTo>
                  <a:pt x="5492749" y="651510"/>
                </a:lnTo>
                <a:lnTo>
                  <a:pt x="5453380" y="616585"/>
                </a:lnTo>
                <a:lnTo>
                  <a:pt x="5407024" y="582930"/>
                </a:lnTo>
                <a:lnTo>
                  <a:pt x="5353685" y="552450"/>
                </a:lnTo>
                <a:lnTo>
                  <a:pt x="5293360" y="522605"/>
                </a:lnTo>
                <a:lnTo>
                  <a:pt x="5227320" y="497205"/>
                </a:lnTo>
                <a:lnTo>
                  <a:pt x="5156200" y="473710"/>
                </a:lnTo>
                <a:lnTo>
                  <a:pt x="5080000" y="454025"/>
                </a:lnTo>
                <a:lnTo>
                  <a:pt x="4998720" y="436245"/>
                </a:lnTo>
                <a:lnTo>
                  <a:pt x="4824095" y="412750"/>
                </a:lnTo>
                <a:lnTo>
                  <a:pt x="4637405" y="404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>
              <a:solidFill>
                <a:schemeClr val="bg1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93627" y="3607173"/>
            <a:ext cx="4910977" cy="2141444"/>
          </a:xfrm>
          <a:custGeom>
            <a:avLst/>
            <a:gdLst/>
            <a:ahLst/>
            <a:cxnLst/>
            <a:rect l="l" t="t" r="r" b="b"/>
            <a:pathLst>
              <a:path w="5565774" h="2426970">
                <a:moveTo>
                  <a:pt x="925829" y="404495"/>
                </a:moveTo>
                <a:lnTo>
                  <a:pt x="739775" y="412750"/>
                </a:lnTo>
                <a:lnTo>
                  <a:pt x="565785" y="436245"/>
                </a:lnTo>
                <a:lnTo>
                  <a:pt x="484504" y="454025"/>
                </a:lnTo>
                <a:lnTo>
                  <a:pt x="407670" y="473710"/>
                </a:lnTo>
                <a:lnTo>
                  <a:pt x="336550" y="497205"/>
                </a:lnTo>
                <a:lnTo>
                  <a:pt x="271145" y="523875"/>
                </a:lnTo>
                <a:lnTo>
                  <a:pt x="210820" y="552450"/>
                </a:lnTo>
                <a:lnTo>
                  <a:pt x="157480" y="582930"/>
                </a:lnTo>
                <a:lnTo>
                  <a:pt x="111759" y="616585"/>
                </a:lnTo>
                <a:lnTo>
                  <a:pt x="73025" y="651510"/>
                </a:lnTo>
                <a:lnTo>
                  <a:pt x="41275" y="688975"/>
                </a:lnTo>
                <a:lnTo>
                  <a:pt x="19050" y="727710"/>
                </a:lnTo>
                <a:lnTo>
                  <a:pt x="4445" y="767080"/>
                </a:lnTo>
                <a:lnTo>
                  <a:pt x="0" y="808355"/>
                </a:lnTo>
                <a:lnTo>
                  <a:pt x="0" y="2023745"/>
                </a:lnTo>
                <a:lnTo>
                  <a:pt x="4445" y="2065020"/>
                </a:lnTo>
                <a:lnTo>
                  <a:pt x="19050" y="2105025"/>
                </a:lnTo>
                <a:lnTo>
                  <a:pt x="41275" y="2143760"/>
                </a:lnTo>
                <a:lnTo>
                  <a:pt x="73025" y="2181225"/>
                </a:lnTo>
                <a:lnTo>
                  <a:pt x="111759" y="2216150"/>
                </a:lnTo>
                <a:lnTo>
                  <a:pt x="157480" y="2249170"/>
                </a:lnTo>
                <a:lnTo>
                  <a:pt x="210820" y="2280285"/>
                </a:lnTo>
                <a:lnTo>
                  <a:pt x="271145" y="2308860"/>
                </a:lnTo>
                <a:lnTo>
                  <a:pt x="336550" y="2334895"/>
                </a:lnTo>
                <a:lnTo>
                  <a:pt x="407670" y="2357755"/>
                </a:lnTo>
                <a:lnTo>
                  <a:pt x="484504" y="2378710"/>
                </a:lnTo>
                <a:lnTo>
                  <a:pt x="565785" y="2395220"/>
                </a:lnTo>
                <a:lnTo>
                  <a:pt x="739775" y="2419350"/>
                </a:lnTo>
                <a:lnTo>
                  <a:pt x="925829" y="2426970"/>
                </a:lnTo>
                <a:lnTo>
                  <a:pt x="4637405" y="2426970"/>
                </a:lnTo>
                <a:lnTo>
                  <a:pt x="4824095" y="2419350"/>
                </a:lnTo>
                <a:lnTo>
                  <a:pt x="4998720" y="2395220"/>
                </a:lnTo>
                <a:lnTo>
                  <a:pt x="5080000" y="2378710"/>
                </a:lnTo>
                <a:lnTo>
                  <a:pt x="5156200" y="2357755"/>
                </a:lnTo>
                <a:lnTo>
                  <a:pt x="5227320" y="2334895"/>
                </a:lnTo>
                <a:lnTo>
                  <a:pt x="5293360" y="2308860"/>
                </a:lnTo>
                <a:lnTo>
                  <a:pt x="5353685" y="2280285"/>
                </a:lnTo>
                <a:lnTo>
                  <a:pt x="5407024" y="2249170"/>
                </a:lnTo>
                <a:lnTo>
                  <a:pt x="5453380" y="2216150"/>
                </a:lnTo>
                <a:lnTo>
                  <a:pt x="5492749" y="2181225"/>
                </a:lnTo>
                <a:lnTo>
                  <a:pt x="5523230" y="2143760"/>
                </a:lnTo>
                <a:lnTo>
                  <a:pt x="5546724" y="2105025"/>
                </a:lnTo>
                <a:lnTo>
                  <a:pt x="5560695" y="2065020"/>
                </a:lnTo>
                <a:lnTo>
                  <a:pt x="5565774" y="2023745"/>
                </a:lnTo>
                <a:lnTo>
                  <a:pt x="5565774" y="808355"/>
                </a:lnTo>
                <a:lnTo>
                  <a:pt x="5560695" y="767080"/>
                </a:lnTo>
                <a:lnTo>
                  <a:pt x="5546724" y="727710"/>
                </a:lnTo>
                <a:lnTo>
                  <a:pt x="5523230" y="688975"/>
                </a:lnTo>
                <a:lnTo>
                  <a:pt x="5492749" y="651510"/>
                </a:lnTo>
                <a:lnTo>
                  <a:pt x="5453380" y="616585"/>
                </a:lnTo>
                <a:lnTo>
                  <a:pt x="5407024" y="582930"/>
                </a:lnTo>
                <a:lnTo>
                  <a:pt x="5353685" y="552450"/>
                </a:lnTo>
                <a:lnTo>
                  <a:pt x="5293360" y="522605"/>
                </a:lnTo>
                <a:lnTo>
                  <a:pt x="5227320" y="497205"/>
                </a:lnTo>
                <a:lnTo>
                  <a:pt x="5156200" y="473710"/>
                </a:lnTo>
                <a:lnTo>
                  <a:pt x="5080000" y="454025"/>
                </a:lnTo>
                <a:lnTo>
                  <a:pt x="4998720" y="436245"/>
                </a:lnTo>
                <a:lnTo>
                  <a:pt x="4824095" y="412750"/>
                </a:lnTo>
                <a:lnTo>
                  <a:pt x="4637405" y="404495"/>
                </a:lnTo>
                <a:lnTo>
                  <a:pt x="5102225" y="0"/>
                </a:lnTo>
                <a:lnTo>
                  <a:pt x="4173854" y="404495"/>
                </a:lnTo>
                <a:lnTo>
                  <a:pt x="925829" y="404495"/>
                </a:lnTo>
              </a:path>
            </a:pathLst>
          </a:custGeom>
          <a:ln w="12698">
            <a:solidFill>
              <a:srgbClr val="CCCC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>
              <a:solidFill>
                <a:schemeClr val="bg1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089092" y="3488391"/>
            <a:ext cx="182655" cy="263338"/>
          </a:xfrm>
          <a:custGeom>
            <a:avLst/>
            <a:gdLst/>
            <a:ahLst/>
            <a:cxnLst/>
            <a:rect l="l" t="t" r="r" b="b"/>
            <a:pathLst>
              <a:path w="207009" h="298450">
                <a:moveTo>
                  <a:pt x="53339" y="202564"/>
                </a:moveTo>
                <a:lnTo>
                  <a:pt x="95884" y="127635"/>
                </a:lnTo>
                <a:lnTo>
                  <a:pt x="127634" y="86360"/>
                </a:lnTo>
                <a:lnTo>
                  <a:pt x="207009" y="24129"/>
                </a:lnTo>
                <a:lnTo>
                  <a:pt x="182879" y="0"/>
                </a:lnTo>
                <a:lnTo>
                  <a:pt x="109220" y="62229"/>
                </a:lnTo>
                <a:lnTo>
                  <a:pt x="27304" y="177800"/>
                </a:lnTo>
                <a:lnTo>
                  <a:pt x="0" y="290829"/>
                </a:lnTo>
                <a:lnTo>
                  <a:pt x="31750" y="298450"/>
                </a:lnTo>
                <a:lnTo>
                  <a:pt x="53339" y="202564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9338983" y="3710268"/>
            <a:ext cx="299757" cy="166406"/>
          </a:xfrm>
          <a:custGeom>
            <a:avLst/>
            <a:gdLst/>
            <a:ahLst/>
            <a:cxnLst/>
            <a:rect l="l" t="t" r="r" b="b"/>
            <a:pathLst>
              <a:path w="339725" h="188594">
                <a:moveTo>
                  <a:pt x="8890" y="188594"/>
                </a:moveTo>
                <a:lnTo>
                  <a:pt x="63500" y="154939"/>
                </a:lnTo>
                <a:lnTo>
                  <a:pt x="188595" y="78739"/>
                </a:lnTo>
                <a:lnTo>
                  <a:pt x="339725" y="50164"/>
                </a:lnTo>
                <a:lnTo>
                  <a:pt x="325754" y="0"/>
                </a:lnTo>
                <a:lnTo>
                  <a:pt x="220979" y="30479"/>
                </a:lnTo>
                <a:lnTo>
                  <a:pt x="95885" y="88264"/>
                </a:lnTo>
                <a:lnTo>
                  <a:pt x="0" y="164464"/>
                </a:lnTo>
                <a:lnTo>
                  <a:pt x="8890" y="188594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9388849" y="4140013"/>
            <a:ext cx="341218" cy="109818"/>
          </a:xfrm>
          <a:custGeom>
            <a:avLst/>
            <a:gdLst/>
            <a:ahLst/>
            <a:cxnLst/>
            <a:rect l="l" t="t" r="r" b="b"/>
            <a:pathLst>
              <a:path w="386714" h="124460">
                <a:moveTo>
                  <a:pt x="386714" y="54610"/>
                </a:moveTo>
                <a:lnTo>
                  <a:pt x="302895" y="24130"/>
                </a:lnTo>
                <a:lnTo>
                  <a:pt x="173354" y="4445"/>
                </a:lnTo>
                <a:lnTo>
                  <a:pt x="20954" y="0"/>
                </a:lnTo>
                <a:lnTo>
                  <a:pt x="0" y="28575"/>
                </a:lnTo>
                <a:lnTo>
                  <a:pt x="118745" y="40640"/>
                </a:lnTo>
                <a:lnTo>
                  <a:pt x="248284" y="54610"/>
                </a:lnTo>
                <a:lnTo>
                  <a:pt x="354964" y="124460"/>
                </a:lnTo>
                <a:lnTo>
                  <a:pt x="386714" y="5461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8534960" y="3886200"/>
            <a:ext cx="579344" cy="549648"/>
          </a:xfrm>
          <a:custGeom>
            <a:avLst/>
            <a:gdLst/>
            <a:ahLst/>
            <a:cxnLst/>
            <a:rect l="l" t="t" r="r" b="b"/>
            <a:pathLst>
              <a:path w="656590" h="622935">
                <a:moveTo>
                  <a:pt x="185420" y="535939"/>
                </a:moveTo>
                <a:lnTo>
                  <a:pt x="213360" y="596900"/>
                </a:lnTo>
                <a:lnTo>
                  <a:pt x="276860" y="622934"/>
                </a:lnTo>
                <a:lnTo>
                  <a:pt x="351790" y="622934"/>
                </a:lnTo>
                <a:lnTo>
                  <a:pt x="408304" y="589279"/>
                </a:lnTo>
                <a:lnTo>
                  <a:pt x="504190" y="497839"/>
                </a:lnTo>
                <a:lnTo>
                  <a:pt x="596900" y="373379"/>
                </a:lnTo>
                <a:lnTo>
                  <a:pt x="652145" y="266700"/>
                </a:lnTo>
                <a:lnTo>
                  <a:pt x="656590" y="124459"/>
                </a:lnTo>
                <a:lnTo>
                  <a:pt x="624840" y="28575"/>
                </a:lnTo>
                <a:lnTo>
                  <a:pt x="583565" y="4444"/>
                </a:lnTo>
                <a:lnTo>
                  <a:pt x="533400" y="0"/>
                </a:lnTo>
                <a:lnTo>
                  <a:pt x="472440" y="13335"/>
                </a:lnTo>
                <a:lnTo>
                  <a:pt x="394335" y="63500"/>
                </a:lnTo>
                <a:lnTo>
                  <a:pt x="310515" y="116839"/>
                </a:lnTo>
                <a:lnTo>
                  <a:pt x="241935" y="199389"/>
                </a:lnTo>
                <a:lnTo>
                  <a:pt x="185420" y="290829"/>
                </a:lnTo>
                <a:lnTo>
                  <a:pt x="33020" y="199389"/>
                </a:lnTo>
                <a:lnTo>
                  <a:pt x="0" y="228600"/>
                </a:lnTo>
                <a:lnTo>
                  <a:pt x="194945" y="362584"/>
                </a:lnTo>
                <a:lnTo>
                  <a:pt x="172085" y="391159"/>
                </a:lnTo>
                <a:lnTo>
                  <a:pt x="167640" y="452119"/>
                </a:lnTo>
                <a:lnTo>
                  <a:pt x="185420" y="535939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8392646" y="4486836"/>
            <a:ext cx="445993" cy="864534"/>
          </a:xfrm>
          <a:custGeom>
            <a:avLst/>
            <a:gdLst/>
            <a:ahLst/>
            <a:cxnLst/>
            <a:rect l="l" t="t" r="r" b="b"/>
            <a:pathLst>
              <a:path w="505459" h="979804">
                <a:moveTo>
                  <a:pt x="13334" y="652145"/>
                </a:moveTo>
                <a:lnTo>
                  <a:pt x="50164" y="840740"/>
                </a:lnTo>
                <a:lnTo>
                  <a:pt x="91439" y="903605"/>
                </a:lnTo>
                <a:lnTo>
                  <a:pt x="146050" y="965835"/>
                </a:lnTo>
                <a:lnTo>
                  <a:pt x="207009" y="979805"/>
                </a:lnTo>
                <a:lnTo>
                  <a:pt x="257175" y="965835"/>
                </a:lnTo>
                <a:lnTo>
                  <a:pt x="302894" y="941705"/>
                </a:lnTo>
                <a:lnTo>
                  <a:pt x="330200" y="860425"/>
                </a:lnTo>
                <a:lnTo>
                  <a:pt x="325754" y="790575"/>
                </a:lnTo>
                <a:lnTo>
                  <a:pt x="284479" y="723900"/>
                </a:lnTo>
                <a:lnTo>
                  <a:pt x="284479" y="636905"/>
                </a:lnTo>
                <a:lnTo>
                  <a:pt x="302894" y="553085"/>
                </a:lnTo>
                <a:lnTo>
                  <a:pt x="339725" y="452120"/>
                </a:lnTo>
                <a:lnTo>
                  <a:pt x="412750" y="388620"/>
                </a:lnTo>
                <a:lnTo>
                  <a:pt x="462914" y="288925"/>
                </a:lnTo>
                <a:lnTo>
                  <a:pt x="505459" y="158115"/>
                </a:lnTo>
                <a:lnTo>
                  <a:pt x="482600" y="69850"/>
                </a:lnTo>
                <a:lnTo>
                  <a:pt x="450850" y="12065"/>
                </a:lnTo>
                <a:lnTo>
                  <a:pt x="373379" y="0"/>
                </a:lnTo>
                <a:lnTo>
                  <a:pt x="412750" y="12065"/>
                </a:lnTo>
                <a:lnTo>
                  <a:pt x="330200" y="0"/>
                </a:lnTo>
                <a:lnTo>
                  <a:pt x="243839" y="0"/>
                </a:lnTo>
                <a:lnTo>
                  <a:pt x="146050" y="57785"/>
                </a:lnTo>
                <a:lnTo>
                  <a:pt x="81914" y="136525"/>
                </a:lnTo>
                <a:lnTo>
                  <a:pt x="42544" y="249555"/>
                </a:lnTo>
                <a:lnTo>
                  <a:pt x="8889" y="371475"/>
                </a:lnTo>
                <a:lnTo>
                  <a:pt x="0" y="502920"/>
                </a:lnTo>
                <a:lnTo>
                  <a:pt x="13334" y="652145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7978028" y="4199405"/>
            <a:ext cx="583265" cy="360269"/>
          </a:xfrm>
          <a:custGeom>
            <a:avLst/>
            <a:gdLst/>
            <a:ahLst/>
            <a:cxnLst/>
            <a:rect l="l" t="t" r="r" b="b"/>
            <a:pathLst>
              <a:path w="661034" h="408304">
                <a:moveTo>
                  <a:pt x="111125" y="161289"/>
                </a:moveTo>
                <a:lnTo>
                  <a:pt x="180975" y="246380"/>
                </a:lnTo>
                <a:lnTo>
                  <a:pt x="55879" y="237489"/>
                </a:lnTo>
                <a:lnTo>
                  <a:pt x="0" y="246380"/>
                </a:lnTo>
                <a:lnTo>
                  <a:pt x="13334" y="275589"/>
                </a:lnTo>
                <a:lnTo>
                  <a:pt x="115569" y="283210"/>
                </a:lnTo>
                <a:lnTo>
                  <a:pt x="200659" y="286385"/>
                </a:lnTo>
                <a:lnTo>
                  <a:pt x="101600" y="321310"/>
                </a:lnTo>
                <a:lnTo>
                  <a:pt x="27304" y="362585"/>
                </a:lnTo>
                <a:lnTo>
                  <a:pt x="17779" y="386714"/>
                </a:lnTo>
                <a:lnTo>
                  <a:pt x="42544" y="408305"/>
                </a:lnTo>
                <a:lnTo>
                  <a:pt x="88264" y="371475"/>
                </a:lnTo>
                <a:lnTo>
                  <a:pt x="158114" y="345439"/>
                </a:lnTo>
                <a:lnTo>
                  <a:pt x="251459" y="307339"/>
                </a:lnTo>
                <a:lnTo>
                  <a:pt x="298450" y="312419"/>
                </a:lnTo>
                <a:lnTo>
                  <a:pt x="405129" y="350519"/>
                </a:lnTo>
                <a:lnTo>
                  <a:pt x="488950" y="386714"/>
                </a:lnTo>
                <a:lnTo>
                  <a:pt x="656589" y="408305"/>
                </a:lnTo>
                <a:lnTo>
                  <a:pt x="661034" y="357505"/>
                </a:lnTo>
                <a:lnTo>
                  <a:pt x="520700" y="345439"/>
                </a:lnTo>
                <a:lnTo>
                  <a:pt x="409575" y="307339"/>
                </a:lnTo>
                <a:lnTo>
                  <a:pt x="321309" y="257175"/>
                </a:lnTo>
                <a:lnTo>
                  <a:pt x="264794" y="211455"/>
                </a:lnTo>
                <a:lnTo>
                  <a:pt x="237489" y="121919"/>
                </a:lnTo>
                <a:lnTo>
                  <a:pt x="237489" y="7619"/>
                </a:lnTo>
                <a:lnTo>
                  <a:pt x="210184" y="0"/>
                </a:lnTo>
                <a:lnTo>
                  <a:pt x="194944" y="100330"/>
                </a:lnTo>
                <a:lnTo>
                  <a:pt x="200659" y="158114"/>
                </a:lnTo>
                <a:lnTo>
                  <a:pt x="214629" y="211455"/>
                </a:lnTo>
                <a:lnTo>
                  <a:pt x="144779" y="150494"/>
                </a:lnTo>
                <a:lnTo>
                  <a:pt x="88264" y="74294"/>
                </a:lnTo>
                <a:lnTo>
                  <a:pt x="74294" y="100330"/>
                </a:lnTo>
                <a:lnTo>
                  <a:pt x="111125" y="161289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>
              <a:solidFill>
                <a:schemeClr val="bg1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794375" y="4562475"/>
            <a:ext cx="822512" cy="403412"/>
          </a:xfrm>
          <a:custGeom>
            <a:avLst/>
            <a:gdLst/>
            <a:ahLst/>
            <a:cxnLst/>
            <a:rect l="l" t="t" r="r" b="b"/>
            <a:pathLst>
              <a:path w="932180" h="457200">
                <a:moveTo>
                  <a:pt x="862330" y="250825"/>
                </a:moveTo>
                <a:lnTo>
                  <a:pt x="735965" y="241935"/>
                </a:lnTo>
                <a:lnTo>
                  <a:pt x="796925" y="225425"/>
                </a:lnTo>
                <a:lnTo>
                  <a:pt x="903605" y="167640"/>
                </a:lnTo>
                <a:lnTo>
                  <a:pt x="889635" y="136525"/>
                </a:lnTo>
                <a:lnTo>
                  <a:pt x="824230" y="177800"/>
                </a:lnTo>
                <a:lnTo>
                  <a:pt x="600075" y="237490"/>
                </a:lnTo>
                <a:lnTo>
                  <a:pt x="441325" y="212725"/>
                </a:lnTo>
                <a:lnTo>
                  <a:pt x="302895" y="177800"/>
                </a:lnTo>
                <a:lnTo>
                  <a:pt x="176530" y="98425"/>
                </a:lnTo>
                <a:lnTo>
                  <a:pt x="27305" y="0"/>
                </a:lnTo>
                <a:lnTo>
                  <a:pt x="0" y="40640"/>
                </a:lnTo>
                <a:lnTo>
                  <a:pt x="27305" y="65405"/>
                </a:lnTo>
                <a:lnTo>
                  <a:pt x="120015" y="141605"/>
                </a:lnTo>
                <a:lnTo>
                  <a:pt x="264795" y="237490"/>
                </a:lnTo>
                <a:lnTo>
                  <a:pt x="441325" y="280035"/>
                </a:lnTo>
                <a:lnTo>
                  <a:pt x="581660" y="292100"/>
                </a:lnTo>
                <a:lnTo>
                  <a:pt x="609600" y="330200"/>
                </a:lnTo>
                <a:lnTo>
                  <a:pt x="665480" y="414020"/>
                </a:lnTo>
                <a:lnTo>
                  <a:pt x="754380" y="457200"/>
                </a:lnTo>
                <a:lnTo>
                  <a:pt x="778510" y="443230"/>
                </a:lnTo>
                <a:lnTo>
                  <a:pt x="699135" y="388620"/>
                </a:lnTo>
                <a:lnTo>
                  <a:pt x="669925" y="301625"/>
                </a:lnTo>
                <a:lnTo>
                  <a:pt x="740410" y="342900"/>
                </a:lnTo>
                <a:lnTo>
                  <a:pt x="824230" y="393065"/>
                </a:lnTo>
                <a:lnTo>
                  <a:pt x="866775" y="354965"/>
                </a:lnTo>
                <a:lnTo>
                  <a:pt x="810260" y="337820"/>
                </a:lnTo>
                <a:lnTo>
                  <a:pt x="721995" y="280035"/>
                </a:lnTo>
                <a:lnTo>
                  <a:pt x="805815" y="287655"/>
                </a:lnTo>
                <a:lnTo>
                  <a:pt x="932180" y="280035"/>
                </a:lnTo>
                <a:lnTo>
                  <a:pt x="932180" y="250825"/>
                </a:lnTo>
                <a:lnTo>
                  <a:pt x="862330" y="250825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8107456" y="5242672"/>
            <a:ext cx="439271" cy="635934"/>
          </a:xfrm>
          <a:custGeom>
            <a:avLst/>
            <a:gdLst/>
            <a:ahLst/>
            <a:cxnLst/>
            <a:rect l="l" t="t" r="r" b="b"/>
            <a:pathLst>
              <a:path w="497840" h="720725">
                <a:moveTo>
                  <a:pt x="314959" y="601344"/>
                </a:moveTo>
                <a:lnTo>
                  <a:pt x="190500" y="594359"/>
                </a:lnTo>
                <a:lnTo>
                  <a:pt x="68579" y="618489"/>
                </a:lnTo>
                <a:lnTo>
                  <a:pt x="0" y="656589"/>
                </a:lnTo>
                <a:lnTo>
                  <a:pt x="27304" y="702309"/>
                </a:lnTo>
                <a:lnTo>
                  <a:pt x="92709" y="720724"/>
                </a:lnTo>
                <a:lnTo>
                  <a:pt x="138429" y="677544"/>
                </a:lnTo>
                <a:lnTo>
                  <a:pt x="203834" y="652144"/>
                </a:lnTo>
                <a:lnTo>
                  <a:pt x="278765" y="652144"/>
                </a:lnTo>
                <a:lnTo>
                  <a:pt x="371475" y="668654"/>
                </a:lnTo>
                <a:lnTo>
                  <a:pt x="419100" y="702309"/>
                </a:lnTo>
                <a:lnTo>
                  <a:pt x="473709" y="702309"/>
                </a:lnTo>
                <a:lnTo>
                  <a:pt x="497840" y="668654"/>
                </a:lnTo>
                <a:lnTo>
                  <a:pt x="497840" y="632459"/>
                </a:lnTo>
                <a:lnTo>
                  <a:pt x="455295" y="589279"/>
                </a:lnTo>
                <a:lnTo>
                  <a:pt x="400684" y="507364"/>
                </a:lnTo>
                <a:lnTo>
                  <a:pt x="344170" y="426719"/>
                </a:lnTo>
                <a:lnTo>
                  <a:pt x="292100" y="337819"/>
                </a:lnTo>
                <a:lnTo>
                  <a:pt x="292100" y="250824"/>
                </a:lnTo>
                <a:lnTo>
                  <a:pt x="321309" y="200659"/>
                </a:lnTo>
                <a:lnTo>
                  <a:pt x="389890" y="138429"/>
                </a:lnTo>
                <a:lnTo>
                  <a:pt x="446404" y="90804"/>
                </a:lnTo>
                <a:lnTo>
                  <a:pt x="488950" y="50164"/>
                </a:lnTo>
                <a:lnTo>
                  <a:pt x="441325" y="0"/>
                </a:lnTo>
                <a:lnTo>
                  <a:pt x="414020" y="12064"/>
                </a:lnTo>
                <a:lnTo>
                  <a:pt x="321309" y="112394"/>
                </a:lnTo>
                <a:lnTo>
                  <a:pt x="250825" y="193039"/>
                </a:lnTo>
                <a:lnTo>
                  <a:pt x="231140" y="263524"/>
                </a:lnTo>
                <a:lnTo>
                  <a:pt x="237490" y="330199"/>
                </a:lnTo>
                <a:lnTo>
                  <a:pt x="273684" y="405129"/>
                </a:lnTo>
                <a:lnTo>
                  <a:pt x="335279" y="493394"/>
                </a:lnTo>
                <a:lnTo>
                  <a:pt x="385445" y="565149"/>
                </a:lnTo>
                <a:lnTo>
                  <a:pt x="400684" y="618489"/>
                </a:lnTo>
                <a:lnTo>
                  <a:pt x="314959" y="601344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>
              <a:solidFill>
                <a:schemeClr val="bg1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548408" y="5263964"/>
            <a:ext cx="474569" cy="811866"/>
          </a:xfrm>
          <a:custGeom>
            <a:avLst/>
            <a:gdLst/>
            <a:ahLst/>
            <a:cxnLst/>
            <a:rect l="l" t="t" r="r" b="b"/>
            <a:pathLst>
              <a:path w="537845" h="920115">
                <a:moveTo>
                  <a:pt x="107950" y="0"/>
                </a:moveTo>
                <a:lnTo>
                  <a:pt x="42545" y="4444"/>
                </a:lnTo>
                <a:lnTo>
                  <a:pt x="0" y="39369"/>
                </a:lnTo>
                <a:lnTo>
                  <a:pt x="0" y="130810"/>
                </a:lnTo>
                <a:lnTo>
                  <a:pt x="24129" y="238759"/>
                </a:lnTo>
                <a:lnTo>
                  <a:pt x="65404" y="353059"/>
                </a:lnTo>
                <a:lnTo>
                  <a:pt x="107950" y="452119"/>
                </a:lnTo>
                <a:lnTo>
                  <a:pt x="167639" y="533400"/>
                </a:lnTo>
                <a:lnTo>
                  <a:pt x="236220" y="607694"/>
                </a:lnTo>
                <a:lnTo>
                  <a:pt x="335279" y="677544"/>
                </a:lnTo>
                <a:lnTo>
                  <a:pt x="469264" y="720725"/>
                </a:lnTo>
                <a:lnTo>
                  <a:pt x="389889" y="741680"/>
                </a:lnTo>
                <a:lnTo>
                  <a:pt x="330200" y="758825"/>
                </a:lnTo>
                <a:lnTo>
                  <a:pt x="246379" y="791844"/>
                </a:lnTo>
                <a:lnTo>
                  <a:pt x="194945" y="829944"/>
                </a:lnTo>
                <a:lnTo>
                  <a:pt x="138429" y="880744"/>
                </a:lnTo>
                <a:lnTo>
                  <a:pt x="194945" y="916940"/>
                </a:lnTo>
                <a:lnTo>
                  <a:pt x="250825" y="920115"/>
                </a:lnTo>
                <a:lnTo>
                  <a:pt x="260350" y="880744"/>
                </a:lnTo>
                <a:lnTo>
                  <a:pt x="287654" y="840740"/>
                </a:lnTo>
                <a:lnTo>
                  <a:pt x="375920" y="791844"/>
                </a:lnTo>
                <a:lnTo>
                  <a:pt x="431164" y="779780"/>
                </a:lnTo>
                <a:lnTo>
                  <a:pt x="487679" y="758825"/>
                </a:lnTo>
                <a:lnTo>
                  <a:pt x="537845" y="732790"/>
                </a:lnTo>
                <a:lnTo>
                  <a:pt x="537845" y="703580"/>
                </a:lnTo>
                <a:lnTo>
                  <a:pt x="510539" y="667385"/>
                </a:lnTo>
                <a:lnTo>
                  <a:pt x="431164" y="657860"/>
                </a:lnTo>
                <a:lnTo>
                  <a:pt x="362584" y="619760"/>
                </a:lnTo>
                <a:lnTo>
                  <a:pt x="274320" y="557530"/>
                </a:lnTo>
                <a:lnTo>
                  <a:pt x="190500" y="469265"/>
                </a:lnTo>
                <a:lnTo>
                  <a:pt x="135254" y="382269"/>
                </a:lnTo>
                <a:lnTo>
                  <a:pt x="112395" y="281940"/>
                </a:lnTo>
                <a:lnTo>
                  <a:pt x="112395" y="180975"/>
                </a:lnTo>
                <a:lnTo>
                  <a:pt x="126364" y="30480"/>
                </a:lnTo>
                <a:lnTo>
                  <a:pt x="10795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6" name="object 16"/>
          <p:cNvSpPr txBox="1"/>
          <p:nvPr/>
        </p:nvSpPr>
        <p:spPr>
          <a:xfrm>
            <a:off x="2544184" y="753731"/>
            <a:ext cx="7601300" cy="51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55"/>
              </a:lnSpc>
              <a:spcBef>
                <a:spcPts val="202"/>
              </a:spcBef>
            </a:pP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824" b="1" spc="8" dirty="0">
                <a:solidFill>
                  <a:srgbClr val="0000CC"/>
                </a:solidFill>
                <a:latin typeface="Arial"/>
                <a:cs typeface="Arial"/>
              </a:rPr>
              <a:t>o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f</a:t>
            </a:r>
            <a:r>
              <a:rPr sz="2824" b="1" spc="30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w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ar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spc="-189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24" b="1" spc="39" dirty="0">
                <a:solidFill>
                  <a:srgbClr val="0000CC"/>
                </a:solidFill>
                <a:latin typeface="Arial"/>
                <a:cs typeface="Arial"/>
              </a:rPr>
              <a:t>M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y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th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824" b="1" spc="-199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24" b="1" spc="8" dirty="0">
                <a:solidFill>
                  <a:srgbClr val="0000CC"/>
                </a:solidFill>
                <a:latin typeface="Arial"/>
                <a:cs typeface="Arial"/>
              </a:rPr>
              <a:t>(</a:t>
            </a:r>
            <a:r>
              <a:rPr sz="2824" b="1" spc="39" dirty="0">
                <a:solidFill>
                  <a:srgbClr val="0000CC"/>
                </a:solidFill>
                <a:latin typeface="Arial"/>
                <a:cs typeface="Arial"/>
              </a:rPr>
              <a:t>M</a:t>
            </a:r>
            <a:r>
              <a:rPr sz="2824" b="1" spc="-4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824" b="1" spc="17" dirty="0">
                <a:solidFill>
                  <a:srgbClr val="0000CC"/>
                </a:solidFill>
                <a:latin typeface="Arial"/>
                <a:cs typeface="Arial"/>
              </a:rPr>
              <a:t>na</a:t>
            </a:r>
            <a:r>
              <a:rPr sz="2824" b="1" spc="8" dirty="0">
                <a:solidFill>
                  <a:srgbClr val="0000CC"/>
                </a:solidFill>
                <a:latin typeface="Arial"/>
                <a:cs typeface="Arial"/>
              </a:rPr>
              <a:t>g</a:t>
            </a:r>
            <a:r>
              <a:rPr sz="2824" b="1" spc="22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m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spc="17" dirty="0">
                <a:solidFill>
                  <a:srgbClr val="0000CC"/>
                </a:solidFill>
                <a:latin typeface="Arial"/>
                <a:cs typeface="Arial"/>
              </a:rPr>
              <a:t>n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2824" b="1" spc="-1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P</a:t>
            </a:r>
            <a:r>
              <a:rPr sz="2824" b="1" spc="22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r>
              <a:rPr sz="2824" b="1" spc="17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p</a:t>
            </a:r>
            <a:r>
              <a:rPr sz="2824" b="1" spc="22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2824" b="1" spc="8" dirty="0">
                <a:solidFill>
                  <a:srgbClr val="0000CC"/>
                </a:solidFill>
                <a:latin typeface="Arial"/>
                <a:cs typeface="Arial"/>
              </a:rPr>
              <a:t>i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v</a:t>
            </a:r>
            <a:r>
              <a:rPr sz="2824" b="1" spc="22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spc="-4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3177" b="1" dirty="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3177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69510" y="2049648"/>
            <a:ext cx="1471354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C</a:t>
            </a: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om</a:t>
            </a: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pan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y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66976" y="2049648"/>
            <a:ext cx="555134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h</a:t>
            </a: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s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47732" y="2049648"/>
            <a:ext cx="833640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lat</a:t>
            </a: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st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03820" y="2049648"/>
            <a:ext cx="1572964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12" dirty="0">
                <a:solidFill>
                  <a:srgbClr val="990000"/>
                </a:solidFill>
                <a:latin typeface="Times New Roman"/>
                <a:cs typeface="Times New Roman"/>
              </a:rPr>
              <a:t>c</a:t>
            </a: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om</a:t>
            </a: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p</a:t>
            </a:r>
            <a:r>
              <a:rPr sz="2824" spc="17" dirty="0">
                <a:solidFill>
                  <a:srgbClr val="990000"/>
                </a:solidFill>
                <a:latin typeface="Times New Roman"/>
                <a:cs typeface="Times New Roman"/>
              </a:rPr>
              <a:t>u</a:t>
            </a:r>
            <a:r>
              <a:rPr sz="2824" spc="-12" dirty="0">
                <a:solidFill>
                  <a:srgbClr val="990000"/>
                </a:solidFill>
                <a:latin typeface="Times New Roman"/>
                <a:cs typeface="Times New Roman"/>
              </a:rPr>
              <a:t>t</a:t>
            </a: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rs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01061" y="2049648"/>
            <a:ext cx="594651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n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d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20816" y="2049648"/>
            <a:ext cx="1271591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s</a:t>
            </a:r>
            <a:r>
              <a:rPr sz="2824" spc="-12" dirty="0">
                <a:solidFill>
                  <a:srgbClr val="990000"/>
                </a:solidFill>
                <a:latin typeface="Times New Roman"/>
                <a:cs typeface="Times New Roman"/>
              </a:rPr>
              <a:t>t</a:t>
            </a: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t</a:t>
            </a: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r>
              <a:rPr sz="2824" spc="-8" dirty="0">
                <a:solidFill>
                  <a:srgbClr val="990000"/>
                </a:solidFill>
                <a:latin typeface="Times New Roman"/>
                <a:cs typeface="Times New Roman"/>
              </a:rPr>
              <a:t>-</a:t>
            </a: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o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f-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9510" y="2479954"/>
            <a:ext cx="1015130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t</a:t>
            </a: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he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-</a:t>
            </a: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rt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61367" y="2479954"/>
            <a:ext cx="2731725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-8" dirty="0">
                <a:solidFill>
                  <a:srgbClr val="990000"/>
                </a:solidFill>
                <a:latin typeface="Times New Roman"/>
                <a:cs typeface="Times New Roman"/>
              </a:rPr>
              <a:t>s</a:t>
            </a:r>
            <a:r>
              <a:rPr sz="2824" spc="17" dirty="0">
                <a:solidFill>
                  <a:srgbClr val="990000"/>
                </a:solidFill>
                <a:latin typeface="Times New Roman"/>
                <a:cs typeface="Times New Roman"/>
              </a:rPr>
              <a:t>o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ft</a:t>
            </a:r>
            <a:r>
              <a:rPr sz="2824" spc="-8" dirty="0">
                <a:solidFill>
                  <a:srgbClr val="990000"/>
                </a:solidFill>
                <a:latin typeface="Times New Roman"/>
                <a:cs typeface="Times New Roman"/>
              </a:rPr>
              <a:t>w</a:t>
            </a: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re</a:t>
            </a:r>
            <a:r>
              <a:rPr sz="2824" spc="52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24" spc="-22" dirty="0">
                <a:solidFill>
                  <a:srgbClr val="990000"/>
                </a:solidFill>
                <a:latin typeface="Times New Roman"/>
                <a:cs typeface="Times New Roman"/>
              </a:rPr>
              <a:t>t</a:t>
            </a: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oo</a:t>
            </a: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l</a:t>
            </a:r>
            <a:r>
              <a:rPr sz="2824" spc="-8" dirty="0">
                <a:solidFill>
                  <a:srgbClr val="990000"/>
                </a:solidFill>
                <a:latin typeface="Times New Roman"/>
                <a:cs typeface="Times New Roman"/>
              </a:rPr>
              <a:t>s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,</a:t>
            </a:r>
            <a:r>
              <a:rPr sz="2824" spc="534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so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71018" y="2479954"/>
            <a:ext cx="495511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we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47897" y="2479954"/>
            <a:ext cx="1432370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s</a:t>
            </a: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h</a:t>
            </a: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o</a:t>
            </a: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u</a:t>
            </a:r>
            <a:r>
              <a:rPr sz="2824" spc="-12" dirty="0">
                <a:solidFill>
                  <a:srgbClr val="990000"/>
                </a:solidFill>
                <a:latin typeface="Times New Roman"/>
                <a:cs typeface="Times New Roman"/>
              </a:rPr>
              <a:t>l</a:t>
            </a: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d</a:t>
            </a:r>
            <a:r>
              <a:rPr sz="2824" spc="8" dirty="0">
                <a:solidFill>
                  <a:srgbClr val="990000"/>
                </a:solidFill>
                <a:latin typeface="Times New Roman"/>
                <a:cs typeface="Times New Roman"/>
              </a:rPr>
              <a:t>n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‟t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58337" y="2479954"/>
            <a:ext cx="932292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wo</a:t>
            </a:r>
            <a:r>
              <a:rPr sz="2824" spc="-22" dirty="0">
                <a:solidFill>
                  <a:srgbClr val="990000"/>
                </a:solidFill>
                <a:latin typeface="Times New Roman"/>
                <a:cs typeface="Times New Roman"/>
              </a:rPr>
              <a:t>r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ry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9509" y="2908915"/>
            <a:ext cx="4589919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abou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t</a:t>
            </a:r>
            <a:r>
              <a:rPr sz="2824" spc="-8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24" spc="-12" dirty="0">
                <a:solidFill>
                  <a:srgbClr val="990000"/>
                </a:solidFill>
                <a:latin typeface="Times New Roman"/>
                <a:cs typeface="Times New Roman"/>
              </a:rPr>
              <a:t>t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he </a:t>
            </a: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qu</a:t>
            </a:r>
            <a:r>
              <a:rPr sz="2824" spc="17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li</a:t>
            </a:r>
            <a:r>
              <a:rPr sz="2824" spc="-12" dirty="0">
                <a:solidFill>
                  <a:srgbClr val="990000"/>
                </a:solidFill>
                <a:latin typeface="Times New Roman"/>
                <a:cs typeface="Times New Roman"/>
              </a:rPr>
              <a:t>t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y </a:t>
            </a: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o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f </a:t>
            </a: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th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r>
              <a:rPr sz="2824" spc="8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p</a:t>
            </a:r>
            <a:r>
              <a:rPr sz="2824" spc="-8" dirty="0">
                <a:solidFill>
                  <a:srgbClr val="990000"/>
                </a:solidFill>
                <a:latin typeface="Times New Roman"/>
                <a:cs typeface="Times New Roman"/>
              </a:rPr>
              <a:t>r</a:t>
            </a: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o</a:t>
            </a: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d</a:t>
            </a: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u</a:t>
            </a: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c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t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8427" y="4128847"/>
            <a:ext cx="4219242" cy="1462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12580" marR="628434" algn="ctr">
              <a:lnSpc>
                <a:spcPts val="2612"/>
              </a:lnSpc>
              <a:spcBef>
                <a:spcPts val="131"/>
              </a:spcBef>
            </a:pPr>
            <a:r>
              <a:rPr sz="2471" spc="-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71" spc="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spc="12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71" spc="8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fr</a:t>
            </a:r>
            <a:r>
              <a:rPr sz="2471" spc="26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471" spc="12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ct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71" spc="12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e </a:t>
            </a:r>
            <a:r>
              <a:rPr sz="2471" spc="-12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endParaRPr sz="2471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lnSpc>
                <a:spcPct val="100041"/>
              </a:lnSpc>
            </a:pP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on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ly</a:t>
            </a:r>
            <a:r>
              <a:rPr sz="2471" spc="-56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471" spc="11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71" spc="-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spc="8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f</a:t>
            </a:r>
            <a:r>
              <a:rPr sz="2471" spc="5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71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se</a:t>
            </a:r>
            <a:r>
              <a:rPr sz="2471" spc="22" dirty="0">
                <a:solidFill>
                  <a:schemeClr val="bg1"/>
                </a:solidFill>
                <a:latin typeface="Arial"/>
                <a:cs typeface="Arial"/>
              </a:rPr>
              <a:t>v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ra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71" spc="-56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fa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ct</a:t>
            </a:r>
            <a:r>
              <a:rPr sz="2471" spc="26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s t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ha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471" spc="-12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et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71" spc="12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mi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71" spc="-56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71" spc="-4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spc="-4" dirty="0">
                <a:solidFill>
                  <a:schemeClr val="bg1"/>
                </a:solidFill>
                <a:latin typeface="Arial"/>
                <a:cs typeface="Arial"/>
              </a:rPr>
              <a:t>q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71" spc="17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71" spc="12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ty</a:t>
            </a:r>
            <a:endParaRPr sz="2471">
              <a:solidFill>
                <a:schemeClr val="bg1"/>
              </a:solidFill>
              <a:latin typeface="Arial"/>
              <a:cs typeface="Arial"/>
            </a:endParaRPr>
          </a:p>
          <a:p>
            <a:pPr marL="1083252" marR="1014706" algn="ctr">
              <a:lnSpc>
                <a:spcPts val="2833"/>
              </a:lnSpc>
              <a:spcBef>
                <a:spcPts val="141"/>
              </a:spcBef>
            </a:pPr>
            <a:r>
              <a:rPr sz="3706" spc="4" baseline="-1035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3706" baseline="-1035" dirty="0">
                <a:solidFill>
                  <a:schemeClr val="bg1"/>
                </a:solidFill>
                <a:latin typeface="Arial"/>
                <a:cs typeface="Arial"/>
              </a:rPr>
              <a:t>f</a:t>
            </a:r>
            <a:r>
              <a:rPr sz="3706" spc="56" baseline="-10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706" baseline="-103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3706" spc="4" baseline="-1035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3706" baseline="-103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3706" spc="-70" baseline="-10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706" spc="4" baseline="-1035" dirty="0">
                <a:solidFill>
                  <a:schemeClr val="bg1"/>
                </a:solidFill>
                <a:latin typeface="Arial"/>
                <a:cs typeface="Arial"/>
              </a:rPr>
              <a:t>pr</a:t>
            </a:r>
            <a:r>
              <a:rPr sz="3706" spc="12" baseline="-1035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3706" spc="4" baseline="-1035" dirty="0">
                <a:solidFill>
                  <a:schemeClr val="bg1"/>
                </a:solidFill>
                <a:latin typeface="Arial"/>
                <a:cs typeface="Arial"/>
              </a:rPr>
              <a:t>du</a:t>
            </a:r>
            <a:r>
              <a:rPr sz="3706" baseline="-1035" dirty="0">
                <a:solidFill>
                  <a:schemeClr val="bg1"/>
                </a:solidFill>
                <a:latin typeface="Arial"/>
                <a:cs typeface="Arial"/>
              </a:rPr>
              <a:t>ct!</a:t>
            </a:r>
            <a:endParaRPr sz="247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85454034-F01C-EF4A-A09A-CC8F7A785E60}"/>
              </a:ext>
            </a:extLst>
          </p:cNvPr>
          <p:cNvSpPr txBox="1">
            <a:spLocks/>
          </p:cNvSpPr>
          <p:nvPr/>
        </p:nvSpPr>
        <p:spPr>
          <a:xfrm>
            <a:off x="1656118" y="6440561"/>
            <a:ext cx="9829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0713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2330263" y="1459005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9156327" y="3488391"/>
            <a:ext cx="182655" cy="263338"/>
          </a:xfrm>
          <a:custGeom>
            <a:avLst/>
            <a:gdLst/>
            <a:ahLst/>
            <a:cxnLst/>
            <a:rect l="l" t="t" r="r" b="b"/>
            <a:pathLst>
              <a:path w="207009" h="298450">
                <a:moveTo>
                  <a:pt x="53339" y="202564"/>
                </a:moveTo>
                <a:lnTo>
                  <a:pt x="95884" y="127635"/>
                </a:lnTo>
                <a:lnTo>
                  <a:pt x="127634" y="86360"/>
                </a:lnTo>
                <a:lnTo>
                  <a:pt x="207009" y="24129"/>
                </a:lnTo>
                <a:lnTo>
                  <a:pt x="182879" y="0"/>
                </a:lnTo>
                <a:lnTo>
                  <a:pt x="109220" y="62229"/>
                </a:lnTo>
                <a:lnTo>
                  <a:pt x="27304" y="177800"/>
                </a:lnTo>
                <a:lnTo>
                  <a:pt x="0" y="290829"/>
                </a:lnTo>
                <a:lnTo>
                  <a:pt x="31750" y="298450"/>
                </a:lnTo>
                <a:lnTo>
                  <a:pt x="53339" y="202564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9406218" y="3710268"/>
            <a:ext cx="299757" cy="166406"/>
          </a:xfrm>
          <a:custGeom>
            <a:avLst/>
            <a:gdLst/>
            <a:ahLst/>
            <a:cxnLst/>
            <a:rect l="l" t="t" r="r" b="b"/>
            <a:pathLst>
              <a:path w="339725" h="188594">
                <a:moveTo>
                  <a:pt x="8890" y="188594"/>
                </a:moveTo>
                <a:lnTo>
                  <a:pt x="63500" y="154939"/>
                </a:lnTo>
                <a:lnTo>
                  <a:pt x="188595" y="78739"/>
                </a:lnTo>
                <a:lnTo>
                  <a:pt x="339725" y="50164"/>
                </a:lnTo>
                <a:lnTo>
                  <a:pt x="325754" y="0"/>
                </a:lnTo>
                <a:lnTo>
                  <a:pt x="220979" y="30479"/>
                </a:lnTo>
                <a:lnTo>
                  <a:pt x="95885" y="88264"/>
                </a:lnTo>
                <a:lnTo>
                  <a:pt x="0" y="164464"/>
                </a:lnTo>
                <a:lnTo>
                  <a:pt x="8890" y="188594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9456084" y="4140573"/>
            <a:ext cx="341218" cy="109818"/>
          </a:xfrm>
          <a:custGeom>
            <a:avLst/>
            <a:gdLst/>
            <a:ahLst/>
            <a:cxnLst/>
            <a:rect l="l" t="t" r="r" b="b"/>
            <a:pathLst>
              <a:path w="386714" h="124460">
                <a:moveTo>
                  <a:pt x="386714" y="54610"/>
                </a:moveTo>
                <a:lnTo>
                  <a:pt x="302895" y="24130"/>
                </a:lnTo>
                <a:lnTo>
                  <a:pt x="173354" y="4444"/>
                </a:lnTo>
                <a:lnTo>
                  <a:pt x="20954" y="0"/>
                </a:lnTo>
                <a:lnTo>
                  <a:pt x="0" y="28575"/>
                </a:lnTo>
                <a:lnTo>
                  <a:pt x="118745" y="40639"/>
                </a:lnTo>
                <a:lnTo>
                  <a:pt x="248284" y="54610"/>
                </a:lnTo>
                <a:lnTo>
                  <a:pt x="354964" y="124460"/>
                </a:lnTo>
                <a:lnTo>
                  <a:pt x="386714" y="5461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2347632" y="4193241"/>
            <a:ext cx="5772150" cy="1115546"/>
          </a:xfrm>
          <a:custGeom>
            <a:avLst/>
            <a:gdLst/>
            <a:ahLst/>
            <a:cxnLst/>
            <a:rect l="l" t="t" r="r" b="b"/>
            <a:pathLst>
              <a:path w="6541770" h="1264285">
                <a:moveTo>
                  <a:pt x="5452110" y="210185"/>
                </a:moveTo>
                <a:lnTo>
                  <a:pt x="5998209" y="0"/>
                </a:lnTo>
                <a:lnTo>
                  <a:pt x="4906645" y="210185"/>
                </a:lnTo>
                <a:lnTo>
                  <a:pt x="1090295" y="210185"/>
                </a:lnTo>
                <a:lnTo>
                  <a:pt x="870585" y="213995"/>
                </a:lnTo>
                <a:lnTo>
                  <a:pt x="766444" y="219710"/>
                </a:lnTo>
                <a:lnTo>
                  <a:pt x="666750" y="226695"/>
                </a:lnTo>
                <a:lnTo>
                  <a:pt x="570230" y="235585"/>
                </a:lnTo>
                <a:lnTo>
                  <a:pt x="480694" y="245745"/>
                </a:lnTo>
                <a:lnTo>
                  <a:pt x="396875" y="258445"/>
                </a:lnTo>
                <a:lnTo>
                  <a:pt x="319405" y="271780"/>
                </a:lnTo>
                <a:lnTo>
                  <a:pt x="248919" y="287020"/>
                </a:lnTo>
                <a:lnTo>
                  <a:pt x="186055" y="302895"/>
                </a:lnTo>
                <a:lnTo>
                  <a:pt x="131444" y="320675"/>
                </a:lnTo>
                <a:lnTo>
                  <a:pt x="85725" y="338455"/>
                </a:lnTo>
                <a:lnTo>
                  <a:pt x="48894" y="357505"/>
                </a:lnTo>
                <a:lnTo>
                  <a:pt x="5079" y="398780"/>
                </a:lnTo>
                <a:lnTo>
                  <a:pt x="0" y="420370"/>
                </a:lnTo>
                <a:lnTo>
                  <a:pt x="0" y="1054735"/>
                </a:lnTo>
                <a:lnTo>
                  <a:pt x="22225" y="1096645"/>
                </a:lnTo>
                <a:lnTo>
                  <a:pt x="85725" y="1135380"/>
                </a:lnTo>
                <a:lnTo>
                  <a:pt x="131444" y="1153795"/>
                </a:lnTo>
                <a:lnTo>
                  <a:pt x="186055" y="1171575"/>
                </a:lnTo>
                <a:lnTo>
                  <a:pt x="248919" y="1188085"/>
                </a:lnTo>
                <a:lnTo>
                  <a:pt x="319405" y="1202055"/>
                </a:lnTo>
                <a:lnTo>
                  <a:pt x="396875" y="1216025"/>
                </a:lnTo>
                <a:lnTo>
                  <a:pt x="480694" y="1228725"/>
                </a:lnTo>
                <a:lnTo>
                  <a:pt x="570230" y="1238885"/>
                </a:lnTo>
                <a:lnTo>
                  <a:pt x="666750" y="1247775"/>
                </a:lnTo>
                <a:lnTo>
                  <a:pt x="766444" y="1254760"/>
                </a:lnTo>
                <a:lnTo>
                  <a:pt x="870585" y="1260475"/>
                </a:lnTo>
                <a:lnTo>
                  <a:pt x="1090295" y="1264285"/>
                </a:lnTo>
                <a:lnTo>
                  <a:pt x="5452110" y="1264285"/>
                </a:lnTo>
                <a:lnTo>
                  <a:pt x="5671820" y="1260475"/>
                </a:lnTo>
                <a:lnTo>
                  <a:pt x="5776595" y="1254760"/>
                </a:lnTo>
                <a:lnTo>
                  <a:pt x="5876925" y="1247775"/>
                </a:lnTo>
                <a:lnTo>
                  <a:pt x="5972175" y="1238885"/>
                </a:lnTo>
                <a:lnTo>
                  <a:pt x="6061709" y="1228725"/>
                </a:lnTo>
                <a:lnTo>
                  <a:pt x="6145530" y="1216025"/>
                </a:lnTo>
                <a:lnTo>
                  <a:pt x="6223000" y="1202055"/>
                </a:lnTo>
                <a:lnTo>
                  <a:pt x="6293484" y="1188085"/>
                </a:lnTo>
                <a:lnTo>
                  <a:pt x="6356350" y="1171575"/>
                </a:lnTo>
                <a:lnTo>
                  <a:pt x="6410325" y="1153795"/>
                </a:lnTo>
                <a:lnTo>
                  <a:pt x="6456045" y="1135380"/>
                </a:lnTo>
                <a:lnTo>
                  <a:pt x="6492875" y="1116330"/>
                </a:lnTo>
                <a:lnTo>
                  <a:pt x="6536055" y="1076325"/>
                </a:lnTo>
                <a:lnTo>
                  <a:pt x="6541770" y="1054735"/>
                </a:lnTo>
                <a:lnTo>
                  <a:pt x="6541770" y="420370"/>
                </a:lnTo>
                <a:lnTo>
                  <a:pt x="6519545" y="378460"/>
                </a:lnTo>
                <a:lnTo>
                  <a:pt x="6456045" y="338455"/>
                </a:lnTo>
                <a:lnTo>
                  <a:pt x="6410325" y="320675"/>
                </a:lnTo>
                <a:lnTo>
                  <a:pt x="6356350" y="302895"/>
                </a:lnTo>
                <a:lnTo>
                  <a:pt x="6293484" y="287020"/>
                </a:lnTo>
                <a:lnTo>
                  <a:pt x="6223000" y="271780"/>
                </a:lnTo>
                <a:lnTo>
                  <a:pt x="6145530" y="258445"/>
                </a:lnTo>
                <a:lnTo>
                  <a:pt x="6061709" y="245745"/>
                </a:lnTo>
                <a:lnTo>
                  <a:pt x="5972175" y="235585"/>
                </a:lnTo>
                <a:lnTo>
                  <a:pt x="5876925" y="226695"/>
                </a:lnTo>
                <a:lnTo>
                  <a:pt x="5776595" y="219710"/>
                </a:lnTo>
                <a:lnTo>
                  <a:pt x="5671820" y="213995"/>
                </a:lnTo>
                <a:lnTo>
                  <a:pt x="5452110" y="210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>
              <a:solidFill>
                <a:schemeClr val="bg1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47632" y="4193241"/>
            <a:ext cx="5772150" cy="1115546"/>
          </a:xfrm>
          <a:custGeom>
            <a:avLst/>
            <a:gdLst/>
            <a:ahLst/>
            <a:cxnLst/>
            <a:rect l="l" t="t" r="r" b="b"/>
            <a:pathLst>
              <a:path w="6541770" h="1264285">
                <a:moveTo>
                  <a:pt x="1090295" y="210185"/>
                </a:moveTo>
                <a:lnTo>
                  <a:pt x="870585" y="213995"/>
                </a:lnTo>
                <a:lnTo>
                  <a:pt x="766444" y="219710"/>
                </a:lnTo>
                <a:lnTo>
                  <a:pt x="666750" y="226695"/>
                </a:lnTo>
                <a:lnTo>
                  <a:pt x="570230" y="235585"/>
                </a:lnTo>
                <a:lnTo>
                  <a:pt x="480694" y="245745"/>
                </a:lnTo>
                <a:lnTo>
                  <a:pt x="396875" y="258445"/>
                </a:lnTo>
                <a:lnTo>
                  <a:pt x="319405" y="271780"/>
                </a:lnTo>
                <a:lnTo>
                  <a:pt x="248919" y="287020"/>
                </a:lnTo>
                <a:lnTo>
                  <a:pt x="186055" y="302895"/>
                </a:lnTo>
                <a:lnTo>
                  <a:pt x="131444" y="320675"/>
                </a:lnTo>
                <a:lnTo>
                  <a:pt x="85725" y="338455"/>
                </a:lnTo>
                <a:lnTo>
                  <a:pt x="48894" y="357505"/>
                </a:lnTo>
                <a:lnTo>
                  <a:pt x="5079" y="398780"/>
                </a:lnTo>
                <a:lnTo>
                  <a:pt x="0" y="420370"/>
                </a:lnTo>
                <a:lnTo>
                  <a:pt x="0" y="1054735"/>
                </a:lnTo>
                <a:lnTo>
                  <a:pt x="22225" y="1096645"/>
                </a:lnTo>
                <a:lnTo>
                  <a:pt x="85725" y="1135380"/>
                </a:lnTo>
                <a:lnTo>
                  <a:pt x="131444" y="1153795"/>
                </a:lnTo>
                <a:lnTo>
                  <a:pt x="186055" y="1171575"/>
                </a:lnTo>
                <a:lnTo>
                  <a:pt x="248919" y="1188085"/>
                </a:lnTo>
                <a:lnTo>
                  <a:pt x="319405" y="1202055"/>
                </a:lnTo>
                <a:lnTo>
                  <a:pt x="396875" y="1216025"/>
                </a:lnTo>
                <a:lnTo>
                  <a:pt x="480694" y="1228725"/>
                </a:lnTo>
                <a:lnTo>
                  <a:pt x="570230" y="1238885"/>
                </a:lnTo>
                <a:lnTo>
                  <a:pt x="666750" y="1247775"/>
                </a:lnTo>
                <a:lnTo>
                  <a:pt x="766444" y="1254760"/>
                </a:lnTo>
                <a:lnTo>
                  <a:pt x="870585" y="1260475"/>
                </a:lnTo>
                <a:lnTo>
                  <a:pt x="1090295" y="1264285"/>
                </a:lnTo>
                <a:lnTo>
                  <a:pt x="5452110" y="1264285"/>
                </a:lnTo>
                <a:lnTo>
                  <a:pt x="5671820" y="1260475"/>
                </a:lnTo>
                <a:lnTo>
                  <a:pt x="5776595" y="1254760"/>
                </a:lnTo>
                <a:lnTo>
                  <a:pt x="5876925" y="1247775"/>
                </a:lnTo>
                <a:lnTo>
                  <a:pt x="5972175" y="1238885"/>
                </a:lnTo>
                <a:lnTo>
                  <a:pt x="6061709" y="1228725"/>
                </a:lnTo>
                <a:lnTo>
                  <a:pt x="6145530" y="1216025"/>
                </a:lnTo>
                <a:lnTo>
                  <a:pt x="6223000" y="1202055"/>
                </a:lnTo>
                <a:lnTo>
                  <a:pt x="6293484" y="1188085"/>
                </a:lnTo>
                <a:lnTo>
                  <a:pt x="6356350" y="1171575"/>
                </a:lnTo>
                <a:lnTo>
                  <a:pt x="6410325" y="1153795"/>
                </a:lnTo>
                <a:lnTo>
                  <a:pt x="6456045" y="1135380"/>
                </a:lnTo>
                <a:lnTo>
                  <a:pt x="6492875" y="1116330"/>
                </a:lnTo>
                <a:lnTo>
                  <a:pt x="6536055" y="1076325"/>
                </a:lnTo>
                <a:lnTo>
                  <a:pt x="6541770" y="1054735"/>
                </a:lnTo>
                <a:lnTo>
                  <a:pt x="6541770" y="420370"/>
                </a:lnTo>
                <a:lnTo>
                  <a:pt x="6519545" y="378460"/>
                </a:lnTo>
                <a:lnTo>
                  <a:pt x="6456045" y="338455"/>
                </a:lnTo>
                <a:lnTo>
                  <a:pt x="6410325" y="320675"/>
                </a:lnTo>
                <a:lnTo>
                  <a:pt x="6356350" y="302895"/>
                </a:lnTo>
                <a:lnTo>
                  <a:pt x="6293484" y="287020"/>
                </a:lnTo>
                <a:lnTo>
                  <a:pt x="6223000" y="271780"/>
                </a:lnTo>
                <a:lnTo>
                  <a:pt x="6145530" y="258445"/>
                </a:lnTo>
                <a:lnTo>
                  <a:pt x="6061709" y="245745"/>
                </a:lnTo>
                <a:lnTo>
                  <a:pt x="5972175" y="235585"/>
                </a:lnTo>
                <a:lnTo>
                  <a:pt x="5876925" y="226695"/>
                </a:lnTo>
                <a:lnTo>
                  <a:pt x="5776595" y="219710"/>
                </a:lnTo>
                <a:lnTo>
                  <a:pt x="5671820" y="213995"/>
                </a:lnTo>
                <a:lnTo>
                  <a:pt x="5452110" y="210185"/>
                </a:lnTo>
                <a:lnTo>
                  <a:pt x="5998209" y="0"/>
                </a:lnTo>
                <a:lnTo>
                  <a:pt x="4906645" y="210185"/>
                </a:lnTo>
                <a:lnTo>
                  <a:pt x="1090295" y="210185"/>
                </a:lnTo>
              </a:path>
            </a:pathLst>
          </a:custGeom>
          <a:ln w="12698">
            <a:solidFill>
              <a:srgbClr val="CCCC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>
              <a:solidFill>
                <a:schemeClr val="bg1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602196" y="3886200"/>
            <a:ext cx="579344" cy="549648"/>
          </a:xfrm>
          <a:custGeom>
            <a:avLst/>
            <a:gdLst/>
            <a:ahLst/>
            <a:cxnLst/>
            <a:rect l="l" t="t" r="r" b="b"/>
            <a:pathLst>
              <a:path w="656590" h="622935">
                <a:moveTo>
                  <a:pt x="185420" y="535939"/>
                </a:moveTo>
                <a:lnTo>
                  <a:pt x="213360" y="596900"/>
                </a:lnTo>
                <a:lnTo>
                  <a:pt x="276860" y="622934"/>
                </a:lnTo>
                <a:lnTo>
                  <a:pt x="351790" y="622934"/>
                </a:lnTo>
                <a:lnTo>
                  <a:pt x="408304" y="589279"/>
                </a:lnTo>
                <a:lnTo>
                  <a:pt x="504190" y="497839"/>
                </a:lnTo>
                <a:lnTo>
                  <a:pt x="596900" y="373379"/>
                </a:lnTo>
                <a:lnTo>
                  <a:pt x="652145" y="266700"/>
                </a:lnTo>
                <a:lnTo>
                  <a:pt x="656590" y="124459"/>
                </a:lnTo>
                <a:lnTo>
                  <a:pt x="624840" y="28575"/>
                </a:lnTo>
                <a:lnTo>
                  <a:pt x="583565" y="4444"/>
                </a:lnTo>
                <a:lnTo>
                  <a:pt x="533400" y="0"/>
                </a:lnTo>
                <a:lnTo>
                  <a:pt x="472440" y="13335"/>
                </a:lnTo>
                <a:lnTo>
                  <a:pt x="394335" y="63500"/>
                </a:lnTo>
                <a:lnTo>
                  <a:pt x="310515" y="116839"/>
                </a:lnTo>
                <a:lnTo>
                  <a:pt x="241935" y="199389"/>
                </a:lnTo>
                <a:lnTo>
                  <a:pt x="185420" y="290829"/>
                </a:lnTo>
                <a:lnTo>
                  <a:pt x="33020" y="199389"/>
                </a:lnTo>
                <a:lnTo>
                  <a:pt x="0" y="228600"/>
                </a:lnTo>
                <a:lnTo>
                  <a:pt x="194945" y="362584"/>
                </a:lnTo>
                <a:lnTo>
                  <a:pt x="172085" y="391159"/>
                </a:lnTo>
                <a:lnTo>
                  <a:pt x="167640" y="452119"/>
                </a:lnTo>
                <a:lnTo>
                  <a:pt x="185420" y="535939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8459881" y="4486836"/>
            <a:ext cx="445993" cy="864534"/>
          </a:xfrm>
          <a:custGeom>
            <a:avLst/>
            <a:gdLst/>
            <a:ahLst/>
            <a:cxnLst/>
            <a:rect l="l" t="t" r="r" b="b"/>
            <a:pathLst>
              <a:path w="505459" h="979804">
                <a:moveTo>
                  <a:pt x="13334" y="652145"/>
                </a:moveTo>
                <a:lnTo>
                  <a:pt x="50164" y="840740"/>
                </a:lnTo>
                <a:lnTo>
                  <a:pt x="91439" y="903605"/>
                </a:lnTo>
                <a:lnTo>
                  <a:pt x="146050" y="965835"/>
                </a:lnTo>
                <a:lnTo>
                  <a:pt x="207009" y="979805"/>
                </a:lnTo>
                <a:lnTo>
                  <a:pt x="257175" y="965835"/>
                </a:lnTo>
                <a:lnTo>
                  <a:pt x="302894" y="941705"/>
                </a:lnTo>
                <a:lnTo>
                  <a:pt x="330200" y="860425"/>
                </a:lnTo>
                <a:lnTo>
                  <a:pt x="325754" y="790575"/>
                </a:lnTo>
                <a:lnTo>
                  <a:pt x="284479" y="723900"/>
                </a:lnTo>
                <a:lnTo>
                  <a:pt x="284479" y="636905"/>
                </a:lnTo>
                <a:lnTo>
                  <a:pt x="302894" y="553085"/>
                </a:lnTo>
                <a:lnTo>
                  <a:pt x="339725" y="452120"/>
                </a:lnTo>
                <a:lnTo>
                  <a:pt x="412750" y="388620"/>
                </a:lnTo>
                <a:lnTo>
                  <a:pt x="462914" y="288925"/>
                </a:lnTo>
                <a:lnTo>
                  <a:pt x="505459" y="158115"/>
                </a:lnTo>
                <a:lnTo>
                  <a:pt x="482600" y="69850"/>
                </a:lnTo>
                <a:lnTo>
                  <a:pt x="450850" y="12065"/>
                </a:lnTo>
                <a:lnTo>
                  <a:pt x="373379" y="0"/>
                </a:lnTo>
                <a:lnTo>
                  <a:pt x="412750" y="12065"/>
                </a:lnTo>
                <a:lnTo>
                  <a:pt x="330200" y="0"/>
                </a:lnTo>
                <a:lnTo>
                  <a:pt x="243839" y="0"/>
                </a:lnTo>
                <a:lnTo>
                  <a:pt x="146050" y="57785"/>
                </a:lnTo>
                <a:lnTo>
                  <a:pt x="81914" y="136525"/>
                </a:lnTo>
                <a:lnTo>
                  <a:pt x="42544" y="249555"/>
                </a:lnTo>
                <a:lnTo>
                  <a:pt x="8889" y="371475"/>
                </a:lnTo>
                <a:lnTo>
                  <a:pt x="0" y="502920"/>
                </a:lnTo>
                <a:lnTo>
                  <a:pt x="13334" y="652145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8045263" y="4199405"/>
            <a:ext cx="583265" cy="360269"/>
          </a:xfrm>
          <a:custGeom>
            <a:avLst/>
            <a:gdLst/>
            <a:ahLst/>
            <a:cxnLst/>
            <a:rect l="l" t="t" r="r" b="b"/>
            <a:pathLst>
              <a:path w="661034" h="408304">
                <a:moveTo>
                  <a:pt x="111125" y="161289"/>
                </a:moveTo>
                <a:lnTo>
                  <a:pt x="180975" y="246380"/>
                </a:lnTo>
                <a:lnTo>
                  <a:pt x="55879" y="237489"/>
                </a:lnTo>
                <a:lnTo>
                  <a:pt x="0" y="246380"/>
                </a:lnTo>
                <a:lnTo>
                  <a:pt x="13334" y="275589"/>
                </a:lnTo>
                <a:lnTo>
                  <a:pt x="115569" y="283210"/>
                </a:lnTo>
                <a:lnTo>
                  <a:pt x="200659" y="286385"/>
                </a:lnTo>
                <a:lnTo>
                  <a:pt x="101600" y="321310"/>
                </a:lnTo>
                <a:lnTo>
                  <a:pt x="27304" y="362585"/>
                </a:lnTo>
                <a:lnTo>
                  <a:pt x="17779" y="386714"/>
                </a:lnTo>
                <a:lnTo>
                  <a:pt x="42544" y="408305"/>
                </a:lnTo>
                <a:lnTo>
                  <a:pt x="88264" y="371475"/>
                </a:lnTo>
                <a:lnTo>
                  <a:pt x="158114" y="345439"/>
                </a:lnTo>
                <a:lnTo>
                  <a:pt x="251459" y="307339"/>
                </a:lnTo>
                <a:lnTo>
                  <a:pt x="298450" y="312419"/>
                </a:lnTo>
                <a:lnTo>
                  <a:pt x="405129" y="350519"/>
                </a:lnTo>
                <a:lnTo>
                  <a:pt x="488950" y="386714"/>
                </a:lnTo>
                <a:lnTo>
                  <a:pt x="656589" y="408305"/>
                </a:lnTo>
                <a:lnTo>
                  <a:pt x="661034" y="357505"/>
                </a:lnTo>
                <a:lnTo>
                  <a:pt x="520700" y="345439"/>
                </a:lnTo>
                <a:lnTo>
                  <a:pt x="409575" y="307339"/>
                </a:lnTo>
                <a:lnTo>
                  <a:pt x="321309" y="257175"/>
                </a:lnTo>
                <a:lnTo>
                  <a:pt x="264794" y="211455"/>
                </a:lnTo>
                <a:lnTo>
                  <a:pt x="237489" y="121919"/>
                </a:lnTo>
                <a:lnTo>
                  <a:pt x="237489" y="7619"/>
                </a:lnTo>
                <a:lnTo>
                  <a:pt x="210184" y="0"/>
                </a:lnTo>
                <a:lnTo>
                  <a:pt x="194944" y="100330"/>
                </a:lnTo>
                <a:lnTo>
                  <a:pt x="200659" y="158114"/>
                </a:lnTo>
                <a:lnTo>
                  <a:pt x="214629" y="211455"/>
                </a:lnTo>
                <a:lnTo>
                  <a:pt x="144779" y="150494"/>
                </a:lnTo>
                <a:lnTo>
                  <a:pt x="88264" y="74294"/>
                </a:lnTo>
                <a:lnTo>
                  <a:pt x="74294" y="100330"/>
                </a:lnTo>
                <a:lnTo>
                  <a:pt x="111125" y="161289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8861611" y="4561915"/>
            <a:ext cx="822512" cy="403412"/>
          </a:xfrm>
          <a:custGeom>
            <a:avLst/>
            <a:gdLst/>
            <a:ahLst/>
            <a:cxnLst/>
            <a:rect l="l" t="t" r="r" b="b"/>
            <a:pathLst>
              <a:path w="932180" h="457200">
                <a:moveTo>
                  <a:pt x="862330" y="250824"/>
                </a:moveTo>
                <a:lnTo>
                  <a:pt x="735965" y="241934"/>
                </a:lnTo>
                <a:lnTo>
                  <a:pt x="796925" y="225424"/>
                </a:lnTo>
                <a:lnTo>
                  <a:pt x="903605" y="167639"/>
                </a:lnTo>
                <a:lnTo>
                  <a:pt x="889635" y="136524"/>
                </a:lnTo>
                <a:lnTo>
                  <a:pt x="824230" y="177799"/>
                </a:lnTo>
                <a:lnTo>
                  <a:pt x="600075" y="237489"/>
                </a:lnTo>
                <a:lnTo>
                  <a:pt x="441325" y="212724"/>
                </a:lnTo>
                <a:lnTo>
                  <a:pt x="302895" y="177799"/>
                </a:lnTo>
                <a:lnTo>
                  <a:pt x="176530" y="98424"/>
                </a:lnTo>
                <a:lnTo>
                  <a:pt x="27305" y="0"/>
                </a:lnTo>
                <a:lnTo>
                  <a:pt x="0" y="40639"/>
                </a:lnTo>
                <a:lnTo>
                  <a:pt x="27305" y="65404"/>
                </a:lnTo>
                <a:lnTo>
                  <a:pt x="120015" y="141604"/>
                </a:lnTo>
                <a:lnTo>
                  <a:pt x="264795" y="237489"/>
                </a:lnTo>
                <a:lnTo>
                  <a:pt x="441325" y="280034"/>
                </a:lnTo>
                <a:lnTo>
                  <a:pt x="581660" y="292099"/>
                </a:lnTo>
                <a:lnTo>
                  <a:pt x="609600" y="330199"/>
                </a:lnTo>
                <a:lnTo>
                  <a:pt x="665480" y="414019"/>
                </a:lnTo>
                <a:lnTo>
                  <a:pt x="754380" y="457199"/>
                </a:lnTo>
                <a:lnTo>
                  <a:pt x="778510" y="443229"/>
                </a:lnTo>
                <a:lnTo>
                  <a:pt x="699135" y="388619"/>
                </a:lnTo>
                <a:lnTo>
                  <a:pt x="669925" y="301624"/>
                </a:lnTo>
                <a:lnTo>
                  <a:pt x="740410" y="342899"/>
                </a:lnTo>
                <a:lnTo>
                  <a:pt x="824230" y="393064"/>
                </a:lnTo>
                <a:lnTo>
                  <a:pt x="866775" y="354964"/>
                </a:lnTo>
                <a:lnTo>
                  <a:pt x="810260" y="337819"/>
                </a:lnTo>
                <a:lnTo>
                  <a:pt x="721995" y="280034"/>
                </a:lnTo>
                <a:lnTo>
                  <a:pt x="805815" y="287654"/>
                </a:lnTo>
                <a:lnTo>
                  <a:pt x="932180" y="280034"/>
                </a:lnTo>
                <a:lnTo>
                  <a:pt x="932180" y="250824"/>
                </a:lnTo>
                <a:lnTo>
                  <a:pt x="862330" y="250824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8174691" y="5242672"/>
            <a:ext cx="439271" cy="635934"/>
          </a:xfrm>
          <a:custGeom>
            <a:avLst/>
            <a:gdLst/>
            <a:ahLst/>
            <a:cxnLst/>
            <a:rect l="l" t="t" r="r" b="b"/>
            <a:pathLst>
              <a:path w="497840" h="720725">
                <a:moveTo>
                  <a:pt x="314959" y="601344"/>
                </a:moveTo>
                <a:lnTo>
                  <a:pt x="190500" y="594359"/>
                </a:lnTo>
                <a:lnTo>
                  <a:pt x="68579" y="618489"/>
                </a:lnTo>
                <a:lnTo>
                  <a:pt x="0" y="656589"/>
                </a:lnTo>
                <a:lnTo>
                  <a:pt x="27304" y="702309"/>
                </a:lnTo>
                <a:lnTo>
                  <a:pt x="92709" y="720724"/>
                </a:lnTo>
                <a:lnTo>
                  <a:pt x="138429" y="677544"/>
                </a:lnTo>
                <a:lnTo>
                  <a:pt x="203834" y="652144"/>
                </a:lnTo>
                <a:lnTo>
                  <a:pt x="278765" y="652144"/>
                </a:lnTo>
                <a:lnTo>
                  <a:pt x="371475" y="668654"/>
                </a:lnTo>
                <a:lnTo>
                  <a:pt x="419100" y="702309"/>
                </a:lnTo>
                <a:lnTo>
                  <a:pt x="473709" y="702309"/>
                </a:lnTo>
                <a:lnTo>
                  <a:pt x="497840" y="668654"/>
                </a:lnTo>
                <a:lnTo>
                  <a:pt x="497840" y="632459"/>
                </a:lnTo>
                <a:lnTo>
                  <a:pt x="455295" y="589279"/>
                </a:lnTo>
                <a:lnTo>
                  <a:pt x="400684" y="507364"/>
                </a:lnTo>
                <a:lnTo>
                  <a:pt x="344170" y="426719"/>
                </a:lnTo>
                <a:lnTo>
                  <a:pt x="292100" y="337819"/>
                </a:lnTo>
                <a:lnTo>
                  <a:pt x="292100" y="250824"/>
                </a:lnTo>
                <a:lnTo>
                  <a:pt x="321309" y="200659"/>
                </a:lnTo>
                <a:lnTo>
                  <a:pt x="389890" y="138429"/>
                </a:lnTo>
                <a:lnTo>
                  <a:pt x="446404" y="90804"/>
                </a:lnTo>
                <a:lnTo>
                  <a:pt x="488950" y="50164"/>
                </a:lnTo>
                <a:lnTo>
                  <a:pt x="441325" y="0"/>
                </a:lnTo>
                <a:lnTo>
                  <a:pt x="414020" y="12064"/>
                </a:lnTo>
                <a:lnTo>
                  <a:pt x="321309" y="112394"/>
                </a:lnTo>
                <a:lnTo>
                  <a:pt x="250825" y="193039"/>
                </a:lnTo>
                <a:lnTo>
                  <a:pt x="231140" y="263524"/>
                </a:lnTo>
                <a:lnTo>
                  <a:pt x="237490" y="330199"/>
                </a:lnTo>
                <a:lnTo>
                  <a:pt x="273684" y="405129"/>
                </a:lnTo>
                <a:lnTo>
                  <a:pt x="335279" y="493394"/>
                </a:lnTo>
                <a:lnTo>
                  <a:pt x="385445" y="565149"/>
                </a:lnTo>
                <a:lnTo>
                  <a:pt x="400684" y="618489"/>
                </a:lnTo>
                <a:lnTo>
                  <a:pt x="314959" y="601344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8615643" y="5263964"/>
            <a:ext cx="474569" cy="811866"/>
          </a:xfrm>
          <a:custGeom>
            <a:avLst/>
            <a:gdLst/>
            <a:ahLst/>
            <a:cxnLst/>
            <a:rect l="l" t="t" r="r" b="b"/>
            <a:pathLst>
              <a:path w="537845" h="920115">
                <a:moveTo>
                  <a:pt x="107950" y="0"/>
                </a:moveTo>
                <a:lnTo>
                  <a:pt x="42545" y="4444"/>
                </a:lnTo>
                <a:lnTo>
                  <a:pt x="0" y="39369"/>
                </a:lnTo>
                <a:lnTo>
                  <a:pt x="0" y="130810"/>
                </a:lnTo>
                <a:lnTo>
                  <a:pt x="24129" y="238759"/>
                </a:lnTo>
                <a:lnTo>
                  <a:pt x="65404" y="353059"/>
                </a:lnTo>
                <a:lnTo>
                  <a:pt x="107950" y="452119"/>
                </a:lnTo>
                <a:lnTo>
                  <a:pt x="167639" y="533400"/>
                </a:lnTo>
                <a:lnTo>
                  <a:pt x="236220" y="607694"/>
                </a:lnTo>
                <a:lnTo>
                  <a:pt x="335279" y="677544"/>
                </a:lnTo>
                <a:lnTo>
                  <a:pt x="469264" y="720725"/>
                </a:lnTo>
                <a:lnTo>
                  <a:pt x="389889" y="741680"/>
                </a:lnTo>
                <a:lnTo>
                  <a:pt x="330200" y="758825"/>
                </a:lnTo>
                <a:lnTo>
                  <a:pt x="246379" y="791844"/>
                </a:lnTo>
                <a:lnTo>
                  <a:pt x="194945" y="829944"/>
                </a:lnTo>
                <a:lnTo>
                  <a:pt x="138429" y="880744"/>
                </a:lnTo>
                <a:lnTo>
                  <a:pt x="194945" y="916940"/>
                </a:lnTo>
                <a:lnTo>
                  <a:pt x="250825" y="920115"/>
                </a:lnTo>
                <a:lnTo>
                  <a:pt x="260350" y="880744"/>
                </a:lnTo>
                <a:lnTo>
                  <a:pt x="287654" y="840740"/>
                </a:lnTo>
                <a:lnTo>
                  <a:pt x="375920" y="791844"/>
                </a:lnTo>
                <a:lnTo>
                  <a:pt x="431164" y="779780"/>
                </a:lnTo>
                <a:lnTo>
                  <a:pt x="487679" y="758825"/>
                </a:lnTo>
                <a:lnTo>
                  <a:pt x="537845" y="732790"/>
                </a:lnTo>
                <a:lnTo>
                  <a:pt x="537845" y="703580"/>
                </a:lnTo>
                <a:lnTo>
                  <a:pt x="510539" y="667385"/>
                </a:lnTo>
                <a:lnTo>
                  <a:pt x="431164" y="657860"/>
                </a:lnTo>
                <a:lnTo>
                  <a:pt x="362584" y="619760"/>
                </a:lnTo>
                <a:lnTo>
                  <a:pt x="274320" y="557530"/>
                </a:lnTo>
                <a:lnTo>
                  <a:pt x="190500" y="469265"/>
                </a:lnTo>
                <a:lnTo>
                  <a:pt x="135254" y="382269"/>
                </a:lnTo>
                <a:lnTo>
                  <a:pt x="112395" y="281940"/>
                </a:lnTo>
                <a:lnTo>
                  <a:pt x="112395" y="180975"/>
                </a:lnTo>
                <a:lnTo>
                  <a:pt x="126364" y="30480"/>
                </a:lnTo>
                <a:lnTo>
                  <a:pt x="10795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9" name="object 19"/>
          <p:cNvSpPr txBox="1"/>
          <p:nvPr/>
        </p:nvSpPr>
        <p:spPr>
          <a:xfrm>
            <a:off x="5433172" y="776591"/>
            <a:ext cx="4965887" cy="51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55"/>
              </a:lnSpc>
              <a:spcBef>
                <a:spcPts val="202"/>
              </a:spcBef>
            </a:pPr>
            <a:r>
              <a:rPr sz="2824" b="1" spc="8" dirty="0">
                <a:solidFill>
                  <a:srgbClr val="0000CC"/>
                </a:solidFill>
                <a:latin typeface="Arial"/>
                <a:cs typeface="Arial"/>
              </a:rPr>
              <a:t>(</a:t>
            </a:r>
            <a:r>
              <a:rPr sz="2824" b="1" spc="39" dirty="0">
                <a:solidFill>
                  <a:srgbClr val="0000CC"/>
                </a:solidFill>
                <a:latin typeface="Arial"/>
                <a:cs typeface="Arial"/>
              </a:rPr>
              <a:t>M</a:t>
            </a:r>
            <a:r>
              <a:rPr sz="2824" b="1" spc="-4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824" b="1" spc="17" dirty="0">
                <a:solidFill>
                  <a:srgbClr val="0000CC"/>
                </a:solidFill>
                <a:latin typeface="Arial"/>
                <a:cs typeface="Arial"/>
              </a:rPr>
              <a:t>na</a:t>
            </a:r>
            <a:r>
              <a:rPr sz="2824" b="1" spc="8" dirty="0">
                <a:solidFill>
                  <a:srgbClr val="0000CC"/>
                </a:solidFill>
                <a:latin typeface="Arial"/>
                <a:cs typeface="Arial"/>
              </a:rPr>
              <a:t>g</a:t>
            </a:r>
            <a:r>
              <a:rPr sz="2824" b="1" spc="22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m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spc="17" dirty="0">
                <a:solidFill>
                  <a:srgbClr val="0000CC"/>
                </a:solidFill>
                <a:latin typeface="Arial"/>
                <a:cs typeface="Arial"/>
              </a:rPr>
              <a:t>n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2824" b="1" spc="-1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P</a:t>
            </a:r>
            <a:r>
              <a:rPr sz="2824" b="1" spc="22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r>
              <a:rPr sz="2824" b="1" spc="17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p</a:t>
            </a:r>
            <a:r>
              <a:rPr sz="2824" b="1" spc="22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2824" b="1" spc="8" dirty="0">
                <a:solidFill>
                  <a:srgbClr val="0000CC"/>
                </a:solidFill>
                <a:latin typeface="Arial"/>
                <a:cs typeface="Arial"/>
              </a:rPr>
              <a:t>i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v</a:t>
            </a:r>
            <a:r>
              <a:rPr sz="2824" b="1" spc="22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spc="-4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3177" b="1" dirty="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3177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49562" y="810855"/>
            <a:ext cx="3411967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693"/>
              </a:lnSpc>
              <a:spcBef>
                <a:spcPts val="184"/>
              </a:spcBef>
            </a:pP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824" b="1" spc="8" dirty="0">
                <a:solidFill>
                  <a:srgbClr val="0000CC"/>
                </a:solidFill>
                <a:latin typeface="Arial"/>
                <a:cs typeface="Arial"/>
              </a:rPr>
              <a:t>o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f</a:t>
            </a:r>
            <a:r>
              <a:rPr sz="2824" b="1" spc="30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w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ar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spc="-189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24" b="1" spc="39" dirty="0">
                <a:solidFill>
                  <a:srgbClr val="0000CC"/>
                </a:solidFill>
                <a:latin typeface="Arial"/>
                <a:cs typeface="Arial"/>
              </a:rPr>
              <a:t>M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y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th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endParaRPr sz="2824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34771" y="1915177"/>
            <a:ext cx="1353289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Add</a:t>
            </a: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it</a:t>
            </a:r>
            <a:r>
              <a:rPr sz="2824" spc="-12" dirty="0">
                <a:solidFill>
                  <a:srgbClr val="990000"/>
                </a:solidFill>
                <a:latin typeface="Times New Roman"/>
                <a:cs typeface="Times New Roman"/>
              </a:rPr>
              <a:t>i</a:t>
            </a: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o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n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45100" y="1915177"/>
            <a:ext cx="1346742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17" dirty="0">
                <a:solidFill>
                  <a:srgbClr val="990000"/>
                </a:solidFill>
                <a:latin typeface="Times New Roman"/>
                <a:cs typeface="Times New Roman"/>
              </a:rPr>
              <a:t>o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f </a:t>
            </a:r>
            <a:r>
              <a:rPr sz="2824" spc="424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m</a:t>
            </a: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o</a:t>
            </a:r>
            <a:r>
              <a:rPr sz="2824" spc="-8" dirty="0">
                <a:solidFill>
                  <a:srgbClr val="990000"/>
                </a:solidFill>
                <a:latin typeface="Times New Roman"/>
                <a:cs typeface="Times New Roman"/>
              </a:rPr>
              <a:t>r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51507" y="1915177"/>
            <a:ext cx="1311306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-8" dirty="0">
                <a:solidFill>
                  <a:srgbClr val="990000"/>
                </a:solidFill>
                <a:latin typeface="Times New Roman"/>
                <a:cs typeface="Times New Roman"/>
              </a:rPr>
              <a:t>s</a:t>
            </a:r>
            <a:r>
              <a:rPr sz="2824" spc="17" dirty="0">
                <a:solidFill>
                  <a:srgbClr val="990000"/>
                </a:solidFill>
                <a:latin typeface="Times New Roman"/>
                <a:cs typeface="Times New Roman"/>
              </a:rPr>
              <a:t>o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f</a:t>
            </a: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t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w</a:t>
            </a:r>
            <a:r>
              <a:rPr sz="2824" spc="-12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re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22839" y="1915177"/>
            <a:ext cx="1641711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s</a:t>
            </a: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pe</a:t>
            </a:r>
            <a:r>
              <a:rPr sz="2824" spc="12" dirty="0">
                <a:solidFill>
                  <a:srgbClr val="990000"/>
                </a:solidFill>
                <a:latin typeface="Times New Roman"/>
                <a:cs typeface="Times New Roman"/>
              </a:rPr>
              <a:t>c</a:t>
            </a:r>
            <a:r>
              <a:rPr sz="2824" spc="-12" dirty="0">
                <a:solidFill>
                  <a:srgbClr val="990000"/>
                </a:solidFill>
                <a:latin typeface="Times New Roman"/>
                <a:cs typeface="Times New Roman"/>
              </a:rPr>
              <a:t>i</a:t>
            </a: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lists,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23735" y="1915177"/>
            <a:ext cx="832729" cy="8117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th</a:t>
            </a: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o</a:t>
            </a:r>
            <a:r>
              <a:rPr sz="2824" spc="-8" dirty="0">
                <a:solidFill>
                  <a:srgbClr val="990000"/>
                </a:solidFill>
                <a:latin typeface="Times New Roman"/>
                <a:cs typeface="Times New Roman"/>
              </a:rPr>
              <a:t>s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endParaRPr sz="2824">
              <a:latin typeface="Times New Roman"/>
              <a:cs typeface="Times New Roman"/>
            </a:endParaRPr>
          </a:p>
          <a:p>
            <a:pPr marL="151063" marR="802">
              <a:lnSpc>
                <a:spcPct val="95825"/>
              </a:lnSpc>
            </a:pPr>
            <a:r>
              <a:rPr sz="2824" spc="-8" dirty="0">
                <a:solidFill>
                  <a:srgbClr val="990000"/>
                </a:solidFill>
                <a:latin typeface="Times New Roman"/>
                <a:cs typeface="Times New Roman"/>
              </a:rPr>
              <a:t>m</a:t>
            </a: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ay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4771" y="2345483"/>
            <a:ext cx="834233" cy="810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53858">
              <a:lnSpc>
                <a:spcPts val="2974"/>
              </a:lnSpc>
              <a:spcBef>
                <a:spcPts val="148"/>
              </a:spcBef>
            </a:pP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w</a:t>
            </a: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ith</a:t>
            </a:r>
            <a:endParaRPr sz="2824">
              <a:latin typeface="Times New Roman"/>
              <a:cs typeface="Times New Roman"/>
            </a:endParaRPr>
          </a:p>
          <a:p>
            <a:pPr marL="11206">
              <a:lnSpc>
                <a:spcPct val="95825"/>
              </a:lnSpc>
            </a:pP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br</a:t>
            </a:r>
            <a:r>
              <a:rPr sz="2824" spc="-12" dirty="0">
                <a:solidFill>
                  <a:srgbClr val="990000"/>
                </a:solidFill>
                <a:latin typeface="Times New Roman"/>
                <a:cs typeface="Times New Roman"/>
              </a:rPr>
              <a:t>i</a:t>
            </a: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n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g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61989" y="2345483"/>
            <a:ext cx="993236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h</a:t>
            </a:r>
            <a:r>
              <a:rPr sz="2824" spc="-12" dirty="0">
                <a:solidFill>
                  <a:srgbClr val="990000"/>
                </a:solidFill>
                <a:latin typeface="Times New Roman"/>
                <a:cs typeface="Times New Roman"/>
              </a:rPr>
              <a:t>i</a:t>
            </a: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g</a:t>
            </a: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he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r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67337" y="2345483"/>
            <a:ext cx="833488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s</a:t>
            </a:r>
            <a:r>
              <a:rPr sz="2824" spc="17" dirty="0">
                <a:solidFill>
                  <a:srgbClr val="990000"/>
                </a:solidFill>
                <a:latin typeface="Times New Roman"/>
                <a:cs typeface="Times New Roman"/>
              </a:rPr>
              <a:t>k</a:t>
            </a: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il</a:t>
            </a:r>
            <a:r>
              <a:rPr sz="2824" spc="-12" dirty="0">
                <a:solidFill>
                  <a:srgbClr val="990000"/>
                </a:solidFill>
                <a:latin typeface="Times New Roman"/>
                <a:cs typeface="Times New Roman"/>
              </a:rPr>
              <a:t>l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s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3001" y="2345483"/>
            <a:ext cx="1700776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12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n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d </a:t>
            </a:r>
            <a:r>
              <a:rPr sz="2824" spc="74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24" spc="-22" dirty="0">
                <a:solidFill>
                  <a:srgbClr val="990000"/>
                </a:solidFill>
                <a:latin typeface="Times New Roman"/>
                <a:cs typeface="Times New Roman"/>
              </a:rPr>
              <a:t>l</a:t>
            </a: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o</a:t>
            </a: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nge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r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23200" y="2345483"/>
            <a:ext cx="1631820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xp</a:t>
            </a: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rien</a:t>
            </a: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c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3505" y="2774444"/>
            <a:ext cx="3074625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-12" dirty="0">
                <a:solidFill>
                  <a:srgbClr val="990000"/>
                </a:solidFill>
                <a:latin typeface="Times New Roman"/>
                <a:cs typeface="Times New Roman"/>
              </a:rPr>
              <a:t>t</a:t>
            </a: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h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e s</a:t>
            </a:r>
            <a:r>
              <a:rPr sz="2824" spc="12" dirty="0">
                <a:solidFill>
                  <a:srgbClr val="990000"/>
                </a:solidFill>
                <a:latin typeface="Times New Roman"/>
                <a:cs typeface="Times New Roman"/>
              </a:rPr>
              <a:t>c</a:t>
            </a: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h</a:t>
            </a:r>
            <a:r>
              <a:rPr sz="2824" spc="8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d</a:t>
            </a: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ul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r>
              <a:rPr sz="2824" spc="-12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ba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ck</a:t>
            </a:r>
            <a:r>
              <a:rPr sz="2824" spc="-8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o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n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74199" y="2774444"/>
            <a:ext cx="1439006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-22" dirty="0">
                <a:solidFill>
                  <a:srgbClr val="990000"/>
                </a:solidFill>
                <a:latin typeface="Times New Roman"/>
                <a:cs typeface="Times New Roman"/>
              </a:rPr>
              <a:t>t</a:t>
            </a: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h</a:t>
            </a:r>
            <a:r>
              <a:rPr sz="2824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r>
              <a:rPr sz="2824" spc="17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24" spc="-12" dirty="0">
                <a:solidFill>
                  <a:srgbClr val="990000"/>
                </a:solidFill>
                <a:latin typeface="Times New Roman"/>
                <a:cs typeface="Times New Roman"/>
              </a:rPr>
              <a:t>t</a:t>
            </a:r>
            <a:r>
              <a:rPr sz="2824" spc="-8" dirty="0">
                <a:solidFill>
                  <a:srgbClr val="990000"/>
                </a:solidFill>
                <a:latin typeface="Times New Roman"/>
                <a:cs typeface="Times New Roman"/>
              </a:rPr>
              <a:t>r</a:t>
            </a:r>
            <a:r>
              <a:rPr sz="2824" spc="4" dirty="0">
                <a:solidFill>
                  <a:srgbClr val="990000"/>
                </a:solidFill>
                <a:latin typeface="Times New Roman"/>
                <a:cs typeface="Times New Roman"/>
              </a:rPr>
              <a:t>ac</a:t>
            </a:r>
            <a:r>
              <a:rPr sz="2824" spc="-4" dirty="0">
                <a:solidFill>
                  <a:srgbClr val="990000"/>
                </a:solidFill>
                <a:latin typeface="Times New Roman"/>
                <a:cs typeface="Times New Roman"/>
              </a:rPr>
              <a:t>k!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7368" y="4491918"/>
            <a:ext cx="3070964" cy="712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3109" marR="46999">
              <a:lnSpc>
                <a:spcPts val="2612"/>
              </a:lnSpc>
              <a:spcBef>
                <a:spcPts val="131"/>
              </a:spcBef>
            </a:pP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71" spc="8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for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71" spc="12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te</a:t>
            </a:r>
            <a:r>
              <a:rPr sz="2471" spc="12" dirty="0">
                <a:solidFill>
                  <a:schemeClr val="bg1"/>
                </a:solidFill>
                <a:latin typeface="Arial"/>
                <a:cs typeface="Arial"/>
              </a:rPr>
              <a:t>ly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</a:p>
          <a:p>
            <a:pPr marL="11206">
              <a:lnSpc>
                <a:spcPct val="95825"/>
              </a:lnSpc>
            </a:pP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471" spc="4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furth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er</a:t>
            </a:r>
            <a:r>
              <a:rPr sz="2471" spc="-56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471" spc="12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471" spc="-56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96404" y="4868772"/>
            <a:ext cx="660934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12"/>
              </a:lnSpc>
              <a:spcBef>
                <a:spcPts val="131"/>
              </a:spcBef>
            </a:pP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ha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endParaRPr sz="247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7304" y="4868772"/>
            <a:ext cx="1353233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12"/>
              </a:lnSpc>
              <a:spcBef>
                <a:spcPts val="131"/>
              </a:spcBef>
            </a:pPr>
            <a:r>
              <a:rPr sz="2471" spc="12" dirty="0">
                <a:solidFill>
                  <a:schemeClr val="bg1"/>
                </a:solidFill>
                <a:latin typeface="Arial"/>
                <a:cs typeface="Arial"/>
              </a:rPr>
              <a:t>sc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du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71" spc="12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!</a:t>
            </a:r>
            <a:endParaRPr sz="247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EEACF51A-1B53-A14D-A690-EC5459778812}"/>
              </a:ext>
            </a:extLst>
          </p:cNvPr>
          <p:cNvSpPr txBox="1">
            <a:spLocks/>
          </p:cNvSpPr>
          <p:nvPr/>
        </p:nvSpPr>
        <p:spPr>
          <a:xfrm>
            <a:off x="1524000" y="6371340"/>
            <a:ext cx="9829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83793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8954621" y="2890557"/>
            <a:ext cx="182655" cy="263338"/>
          </a:xfrm>
          <a:custGeom>
            <a:avLst/>
            <a:gdLst/>
            <a:ahLst/>
            <a:cxnLst/>
            <a:rect l="l" t="t" r="r" b="b"/>
            <a:pathLst>
              <a:path w="207009" h="298450">
                <a:moveTo>
                  <a:pt x="53339" y="202564"/>
                </a:moveTo>
                <a:lnTo>
                  <a:pt x="95884" y="127635"/>
                </a:lnTo>
                <a:lnTo>
                  <a:pt x="127634" y="86360"/>
                </a:lnTo>
                <a:lnTo>
                  <a:pt x="207009" y="24130"/>
                </a:lnTo>
                <a:lnTo>
                  <a:pt x="182879" y="0"/>
                </a:lnTo>
                <a:lnTo>
                  <a:pt x="109220" y="62230"/>
                </a:lnTo>
                <a:lnTo>
                  <a:pt x="27304" y="177800"/>
                </a:lnTo>
                <a:lnTo>
                  <a:pt x="0" y="290830"/>
                </a:lnTo>
                <a:lnTo>
                  <a:pt x="31750" y="298450"/>
                </a:lnTo>
                <a:lnTo>
                  <a:pt x="53339" y="202564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2330263" y="1546412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9204512" y="3112994"/>
            <a:ext cx="299757" cy="166406"/>
          </a:xfrm>
          <a:custGeom>
            <a:avLst/>
            <a:gdLst/>
            <a:ahLst/>
            <a:cxnLst/>
            <a:rect l="l" t="t" r="r" b="b"/>
            <a:pathLst>
              <a:path w="339725" h="188594">
                <a:moveTo>
                  <a:pt x="8890" y="188594"/>
                </a:moveTo>
                <a:lnTo>
                  <a:pt x="63500" y="154939"/>
                </a:lnTo>
                <a:lnTo>
                  <a:pt x="188595" y="78739"/>
                </a:lnTo>
                <a:lnTo>
                  <a:pt x="339725" y="50164"/>
                </a:lnTo>
                <a:lnTo>
                  <a:pt x="325754" y="0"/>
                </a:lnTo>
                <a:lnTo>
                  <a:pt x="220979" y="29844"/>
                </a:lnTo>
                <a:lnTo>
                  <a:pt x="95885" y="88264"/>
                </a:lnTo>
                <a:lnTo>
                  <a:pt x="0" y="164464"/>
                </a:lnTo>
                <a:lnTo>
                  <a:pt x="8890" y="188594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9254378" y="3543300"/>
            <a:ext cx="341218" cy="109818"/>
          </a:xfrm>
          <a:custGeom>
            <a:avLst/>
            <a:gdLst/>
            <a:ahLst/>
            <a:cxnLst/>
            <a:rect l="l" t="t" r="r" b="b"/>
            <a:pathLst>
              <a:path w="386714" h="124460">
                <a:moveTo>
                  <a:pt x="386714" y="54610"/>
                </a:moveTo>
                <a:lnTo>
                  <a:pt x="302895" y="24130"/>
                </a:lnTo>
                <a:lnTo>
                  <a:pt x="173354" y="4445"/>
                </a:lnTo>
                <a:lnTo>
                  <a:pt x="20954" y="0"/>
                </a:lnTo>
                <a:lnTo>
                  <a:pt x="0" y="28575"/>
                </a:lnTo>
                <a:lnTo>
                  <a:pt x="118745" y="40639"/>
                </a:lnTo>
                <a:lnTo>
                  <a:pt x="248284" y="54610"/>
                </a:lnTo>
                <a:lnTo>
                  <a:pt x="354964" y="124460"/>
                </a:lnTo>
                <a:lnTo>
                  <a:pt x="386714" y="5461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8400490" y="3288927"/>
            <a:ext cx="579344" cy="549649"/>
          </a:xfrm>
          <a:custGeom>
            <a:avLst/>
            <a:gdLst/>
            <a:ahLst/>
            <a:cxnLst/>
            <a:rect l="l" t="t" r="r" b="b"/>
            <a:pathLst>
              <a:path w="656590" h="622935">
                <a:moveTo>
                  <a:pt x="185420" y="535939"/>
                </a:moveTo>
                <a:lnTo>
                  <a:pt x="213360" y="596900"/>
                </a:lnTo>
                <a:lnTo>
                  <a:pt x="276860" y="622935"/>
                </a:lnTo>
                <a:lnTo>
                  <a:pt x="351790" y="622935"/>
                </a:lnTo>
                <a:lnTo>
                  <a:pt x="408304" y="589279"/>
                </a:lnTo>
                <a:lnTo>
                  <a:pt x="504190" y="497839"/>
                </a:lnTo>
                <a:lnTo>
                  <a:pt x="596900" y="372745"/>
                </a:lnTo>
                <a:lnTo>
                  <a:pt x="652145" y="266700"/>
                </a:lnTo>
                <a:lnTo>
                  <a:pt x="656590" y="124460"/>
                </a:lnTo>
                <a:lnTo>
                  <a:pt x="624840" y="28575"/>
                </a:lnTo>
                <a:lnTo>
                  <a:pt x="583565" y="4445"/>
                </a:lnTo>
                <a:lnTo>
                  <a:pt x="533400" y="0"/>
                </a:lnTo>
                <a:lnTo>
                  <a:pt x="472440" y="13335"/>
                </a:lnTo>
                <a:lnTo>
                  <a:pt x="394335" y="63500"/>
                </a:lnTo>
                <a:lnTo>
                  <a:pt x="310515" y="116839"/>
                </a:lnTo>
                <a:lnTo>
                  <a:pt x="241935" y="199389"/>
                </a:lnTo>
                <a:lnTo>
                  <a:pt x="185420" y="290829"/>
                </a:lnTo>
                <a:lnTo>
                  <a:pt x="33020" y="199389"/>
                </a:lnTo>
                <a:lnTo>
                  <a:pt x="0" y="228600"/>
                </a:lnTo>
                <a:lnTo>
                  <a:pt x="194945" y="362585"/>
                </a:lnTo>
                <a:lnTo>
                  <a:pt x="172085" y="391160"/>
                </a:lnTo>
                <a:lnTo>
                  <a:pt x="167640" y="452120"/>
                </a:lnTo>
                <a:lnTo>
                  <a:pt x="185420" y="535939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8258176" y="3890122"/>
            <a:ext cx="445993" cy="864534"/>
          </a:xfrm>
          <a:custGeom>
            <a:avLst/>
            <a:gdLst/>
            <a:ahLst/>
            <a:cxnLst/>
            <a:rect l="l" t="t" r="r" b="b"/>
            <a:pathLst>
              <a:path w="505459" h="979805">
                <a:moveTo>
                  <a:pt x="13334" y="652145"/>
                </a:moveTo>
                <a:lnTo>
                  <a:pt x="50164" y="840740"/>
                </a:lnTo>
                <a:lnTo>
                  <a:pt x="91439" y="903605"/>
                </a:lnTo>
                <a:lnTo>
                  <a:pt x="146050" y="965835"/>
                </a:lnTo>
                <a:lnTo>
                  <a:pt x="207009" y="979805"/>
                </a:lnTo>
                <a:lnTo>
                  <a:pt x="257175" y="965835"/>
                </a:lnTo>
                <a:lnTo>
                  <a:pt x="302894" y="941705"/>
                </a:lnTo>
                <a:lnTo>
                  <a:pt x="330200" y="860425"/>
                </a:lnTo>
                <a:lnTo>
                  <a:pt x="325754" y="790575"/>
                </a:lnTo>
                <a:lnTo>
                  <a:pt x="284479" y="723900"/>
                </a:lnTo>
                <a:lnTo>
                  <a:pt x="284479" y="636905"/>
                </a:lnTo>
                <a:lnTo>
                  <a:pt x="302894" y="553085"/>
                </a:lnTo>
                <a:lnTo>
                  <a:pt x="339725" y="452120"/>
                </a:lnTo>
                <a:lnTo>
                  <a:pt x="412750" y="387985"/>
                </a:lnTo>
                <a:lnTo>
                  <a:pt x="462914" y="288925"/>
                </a:lnTo>
                <a:lnTo>
                  <a:pt x="505459" y="158115"/>
                </a:lnTo>
                <a:lnTo>
                  <a:pt x="482600" y="69850"/>
                </a:lnTo>
                <a:lnTo>
                  <a:pt x="450850" y="12065"/>
                </a:lnTo>
                <a:lnTo>
                  <a:pt x="373379" y="0"/>
                </a:lnTo>
                <a:lnTo>
                  <a:pt x="412750" y="12065"/>
                </a:lnTo>
                <a:lnTo>
                  <a:pt x="330200" y="0"/>
                </a:lnTo>
                <a:lnTo>
                  <a:pt x="243839" y="0"/>
                </a:lnTo>
                <a:lnTo>
                  <a:pt x="146050" y="57785"/>
                </a:lnTo>
                <a:lnTo>
                  <a:pt x="81914" y="136525"/>
                </a:lnTo>
                <a:lnTo>
                  <a:pt x="42544" y="249555"/>
                </a:lnTo>
                <a:lnTo>
                  <a:pt x="8889" y="371475"/>
                </a:lnTo>
                <a:lnTo>
                  <a:pt x="0" y="502285"/>
                </a:lnTo>
                <a:lnTo>
                  <a:pt x="13334" y="652145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7843558" y="3602131"/>
            <a:ext cx="583265" cy="360269"/>
          </a:xfrm>
          <a:custGeom>
            <a:avLst/>
            <a:gdLst/>
            <a:ahLst/>
            <a:cxnLst/>
            <a:rect l="l" t="t" r="r" b="b"/>
            <a:pathLst>
              <a:path w="661034" h="408305">
                <a:moveTo>
                  <a:pt x="111125" y="161289"/>
                </a:moveTo>
                <a:lnTo>
                  <a:pt x="180975" y="246380"/>
                </a:lnTo>
                <a:lnTo>
                  <a:pt x="55879" y="237489"/>
                </a:lnTo>
                <a:lnTo>
                  <a:pt x="0" y="246380"/>
                </a:lnTo>
                <a:lnTo>
                  <a:pt x="13334" y="275589"/>
                </a:lnTo>
                <a:lnTo>
                  <a:pt x="115569" y="283210"/>
                </a:lnTo>
                <a:lnTo>
                  <a:pt x="200659" y="286385"/>
                </a:lnTo>
                <a:lnTo>
                  <a:pt x="101600" y="321310"/>
                </a:lnTo>
                <a:lnTo>
                  <a:pt x="27304" y="362585"/>
                </a:lnTo>
                <a:lnTo>
                  <a:pt x="17779" y="386714"/>
                </a:lnTo>
                <a:lnTo>
                  <a:pt x="42544" y="408305"/>
                </a:lnTo>
                <a:lnTo>
                  <a:pt x="88264" y="371475"/>
                </a:lnTo>
                <a:lnTo>
                  <a:pt x="158114" y="345439"/>
                </a:lnTo>
                <a:lnTo>
                  <a:pt x="251459" y="307339"/>
                </a:lnTo>
                <a:lnTo>
                  <a:pt x="298450" y="312420"/>
                </a:lnTo>
                <a:lnTo>
                  <a:pt x="405129" y="350520"/>
                </a:lnTo>
                <a:lnTo>
                  <a:pt x="488950" y="386714"/>
                </a:lnTo>
                <a:lnTo>
                  <a:pt x="656589" y="408305"/>
                </a:lnTo>
                <a:lnTo>
                  <a:pt x="661034" y="358139"/>
                </a:lnTo>
                <a:lnTo>
                  <a:pt x="520700" y="345439"/>
                </a:lnTo>
                <a:lnTo>
                  <a:pt x="409575" y="307339"/>
                </a:lnTo>
                <a:lnTo>
                  <a:pt x="321309" y="257175"/>
                </a:lnTo>
                <a:lnTo>
                  <a:pt x="264794" y="211455"/>
                </a:lnTo>
                <a:lnTo>
                  <a:pt x="237489" y="121920"/>
                </a:lnTo>
                <a:lnTo>
                  <a:pt x="237489" y="7620"/>
                </a:lnTo>
                <a:lnTo>
                  <a:pt x="210184" y="0"/>
                </a:lnTo>
                <a:lnTo>
                  <a:pt x="194944" y="100330"/>
                </a:lnTo>
                <a:lnTo>
                  <a:pt x="200659" y="158114"/>
                </a:lnTo>
                <a:lnTo>
                  <a:pt x="214629" y="211455"/>
                </a:lnTo>
                <a:lnTo>
                  <a:pt x="144779" y="150495"/>
                </a:lnTo>
                <a:lnTo>
                  <a:pt x="88264" y="74295"/>
                </a:lnTo>
                <a:lnTo>
                  <a:pt x="74294" y="100330"/>
                </a:lnTo>
                <a:lnTo>
                  <a:pt x="111125" y="161289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8659905" y="3965202"/>
            <a:ext cx="822512" cy="403411"/>
          </a:xfrm>
          <a:custGeom>
            <a:avLst/>
            <a:gdLst/>
            <a:ahLst/>
            <a:cxnLst/>
            <a:rect l="l" t="t" r="r" b="b"/>
            <a:pathLst>
              <a:path w="932180" h="457200">
                <a:moveTo>
                  <a:pt x="862330" y="250824"/>
                </a:moveTo>
                <a:lnTo>
                  <a:pt x="735965" y="241934"/>
                </a:lnTo>
                <a:lnTo>
                  <a:pt x="796925" y="225424"/>
                </a:lnTo>
                <a:lnTo>
                  <a:pt x="903605" y="167004"/>
                </a:lnTo>
                <a:lnTo>
                  <a:pt x="889635" y="136524"/>
                </a:lnTo>
                <a:lnTo>
                  <a:pt x="824230" y="177799"/>
                </a:lnTo>
                <a:lnTo>
                  <a:pt x="600075" y="237489"/>
                </a:lnTo>
                <a:lnTo>
                  <a:pt x="441325" y="212724"/>
                </a:lnTo>
                <a:lnTo>
                  <a:pt x="302895" y="177799"/>
                </a:lnTo>
                <a:lnTo>
                  <a:pt x="176530" y="98424"/>
                </a:lnTo>
                <a:lnTo>
                  <a:pt x="27305" y="0"/>
                </a:lnTo>
                <a:lnTo>
                  <a:pt x="0" y="40639"/>
                </a:lnTo>
                <a:lnTo>
                  <a:pt x="27305" y="65404"/>
                </a:lnTo>
                <a:lnTo>
                  <a:pt x="120015" y="141604"/>
                </a:lnTo>
                <a:lnTo>
                  <a:pt x="264795" y="237489"/>
                </a:lnTo>
                <a:lnTo>
                  <a:pt x="441325" y="280034"/>
                </a:lnTo>
                <a:lnTo>
                  <a:pt x="581660" y="292099"/>
                </a:lnTo>
                <a:lnTo>
                  <a:pt x="609600" y="330199"/>
                </a:lnTo>
                <a:lnTo>
                  <a:pt x="665480" y="414019"/>
                </a:lnTo>
                <a:lnTo>
                  <a:pt x="754380" y="457199"/>
                </a:lnTo>
                <a:lnTo>
                  <a:pt x="778510" y="443229"/>
                </a:lnTo>
                <a:lnTo>
                  <a:pt x="699135" y="387984"/>
                </a:lnTo>
                <a:lnTo>
                  <a:pt x="669925" y="301624"/>
                </a:lnTo>
                <a:lnTo>
                  <a:pt x="740410" y="342899"/>
                </a:lnTo>
                <a:lnTo>
                  <a:pt x="824230" y="393064"/>
                </a:lnTo>
                <a:lnTo>
                  <a:pt x="866775" y="354964"/>
                </a:lnTo>
                <a:lnTo>
                  <a:pt x="810260" y="337819"/>
                </a:lnTo>
                <a:lnTo>
                  <a:pt x="721995" y="280034"/>
                </a:lnTo>
                <a:lnTo>
                  <a:pt x="805815" y="287654"/>
                </a:lnTo>
                <a:lnTo>
                  <a:pt x="932180" y="280034"/>
                </a:lnTo>
                <a:lnTo>
                  <a:pt x="932180" y="250824"/>
                </a:lnTo>
                <a:lnTo>
                  <a:pt x="862330" y="250824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7972985" y="4645399"/>
            <a:ext cx="439271" cy="635934"/>
          </a:xfrm>
          <a:custGeom>
            <a:avLst/>
            <a:gdLst/>
            <a:ahLst/>
            <a:cxnLst/>
            <a:rect l="l" t="t" r="r" b="b"/>
            <a:pathLst>
              <a:path w="497840" h="720725">
                <a:moveTo>
                  <a:pt x="314959" y="601344"/>
                </a:moveTo>
                <a:lnTo>
                  <a:pt x="190500" y="593725"/>
                </a:lnTo>
                <a:lnTo>
                  <a:pt x="68579" y="618489"/>
                </a:lnTo>
                <a:lnTo>
                  <a:pt x="0" y="656589"/>
                </a:lnTo>
                <a:lnTo>
                  <a:pt x="27304" y="702309"/>
                </a:lnTo>
                <a:lnTo>
                  <a:pt x="92709" y="720725"/>
                </a:lnTo>
                <a:lnTo>
                  <a:pt x="138429" y="677544"/>
                </a:lnTo>
                <a:lnTo>
                  <a:pt x="203834" y="652144"/>
                </a:lnTo>
                <a:lnTo>
                  <a:pt x="278765" y="652144"/>
                </a:lnTo>
                <a:lnTo>
                  <a:pt x="371475" y="668654"/>
                </a:lnTo>
                <a:lnTo>
                  <a:pt x="419100" y="702309"/>
                </a:lnTo>
                <a:lnTo>
                  <a:pt x="473709" y="702309"/>
                </a:lnTo>
                <a:lnTo>
                  <a:pt x="497840" y="668654"/>
                </a:lnTo>
                <a:lnTo>
                  <a:pt x="497840" y="631825"/>
                </a:lnTo>
                <a:lnTo>
                  <a:pt x="455295" y="589279"/>
                </a:lnTo>
                <a:lnTo>
                  <a:pt x="400684" y="507364"/>
                </a:lnTo>
                <a:lnTo>
                  <a:pt x="344170" y="426084"/>
                </a:lnTo>
                <a:lnTo>
                  <a:pt x="292100" y="337819"/>
                </a:lnTo>
                <a:lnTo>
                  <a:pt x="292100" y="250825"/>
                </a:lnTo>
                <a:lnTo>
                  <a:pt x="321309" y="200659"/>
                </a:lnTo>
                <a:lnTo>
                  <a:pt x="389890" y="138429"/>
                </a:lnTo>
                <a:lnTo>
                  <a:pt x="446404" y="90804"/>
                </a:lnTo>
                <a:lnTo>
                  <a:pt x="488950" y="50164"/>
                </a:lnTo>
                <a:lnTo>
                  <a:pt x="441325" y="0"/>
                </a:lnTo>
                <a:lnTo>
                  <a:pt x="414020" y="12064"/>
                </a:lnTo>
                <a:lnTo>
                  <a:pt x="321309" y="112394"/>
                </a:lnTo>
                <a:lnTo>
                  <a:pt x="250825" y="193039"/>
                </a:lnTo>
                <a:lnTo>
                  <a:pt x="231140" y="263525"/>
                </a:lnTo>
                <a:lnTo>
                  <a:pt x="237490" y="330200"/>
                </a:lnTo>
                <a:lnTo>
                  <a:pt x="273684" y="405129"/>
                </a:lnTo>
                <a:lnTo>
                  <a:pt x="335279" y="493394"/>
                </a:lnTo>
                <a:lnTo>
                  <a:pt x="385445" y="565150"/>
                </a:lnTo>
                <a:lnTo>
                  <a:pt x="400684" y="618489"/>
                </a:lnTo>
                <a:lnTo>
                  <a:pt x="314959" y="601344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8413937" y="4666690"/>
            <a:ext cx="474569" cy="811866"/>
          </a:xfrm>
          <a:custGeom>
            <a:avLst/>
            <a:gdLst/>
            <a:ahLst/>
            <a:cxnLst/>
            <a:rect l="l" t="t" r="r" b="b"/>
            <a:pathLst>
              <a:path w="537845" h="920114">
                <a:moveTo>
                  <a:pt x="107950" y="0"/>
                </a:moveTo>
                <a:lnTo>
                  <a:pt x="42545" y="4445"/>
                </a:lnTo>
                <a:lnTo>
                  <a:pt x="0" y="39370"/>
                </a:lnTo>
                <a:lnTo>
                  <a:pt x="0" y="130810"/>
                </a:lnTo>
                <a:lnTo>
                  <a:pt x="24129" y="238760"/>
                </a:lnTo>
                <a:lnTo>
                  <a:pt x="65404" y="353060"/>
                </a:lnTo>
                <a:lnTo>
                  <a:pt x="107950" y="452120"/>
                </a:lnTo>
                <a:lnTo>
                  <a:pt x="167639" y="533400"/>
                </a:lnTo>
                <a:lnTo>
                  <a:pt x="236220" y="607695"/>
                </a:lnTo>
                <a:lnTo>
                  <a:pt x="335279" y="677545"/>
                </a:lnTo>
                <a:lnTo>
                  <a:pt x="469264" y="720725"/>
                </a:lnTo>
                <a:lnTo>
                  <a:pt x="389889" y="741680"/>
                </a:lnTo>
                <a:lnTo>
                  <a:pt x="330200" y="758825"/>
                </a:lnTo>
                <a:lnTo>
                  <a:pt x="246379" y="791845"/>
                </a:lnTo>
                <a:lnTo>
                  <a:pt x="194945" y="829945"/>
                </a:lnTo>
                <a:lnTo>
                  <a:pt x="138429" y="880745"/>
                </a:lnTo>
                <a:lnTo>
                  <a:pt x="194945" y="916940"/>
                </a:lnTo>
                <a:lnTo>
                  <a:pt x="250825" y="920115"/>
                </a:lnTo>
                <a:lnTo>
                  <a:pt x="260350" y="880745"/>
                </a:lnTo>
                <a:lnTo>
                  <a:pt x="287654" y="840740"/>
                </a:lnTo>
                <a:lnTo>
                  <a:pt x="375920" y="791845"/>
                </a:lnTo>
                <a:lnTo>
                  <a:pt x="431164" y="779780"/>
                </a:lnTo>
                <a:lnTo>
                  <a:pt x="487679" y="758825"/>
                </a:lnTo>
                <a:lnTo>
                  <a:pt x="537845" y="732790"/>
                </a:lnTo>
                <a:lnTo>
                  <a:pt x="537845" y="703580"/>
                </a:lnTo>
                <a:lnTo>
                  <a:pt x="510539" y="667385"/>
                </a:lnTo>
                <a:lnTo>
                  <a:pt x="431164" y="657860"/>
                </a:lnTo>
                <a:lnTo>
                  <a:pt x="362584" y="619760"/>
                </a:lnTo>
                <a:lnTo>
                  <a:pt x="274320" y="557530"/>
                </a:lnTo>
                <a:lnTo>
                  <a:pt x="190500" y="469265"/>
                </a:lnTo>
                <a:lnTo>
                  <a:pt x="135254" y="382270"/>
                </a:lnTo>
                <a:lnTo>
                  <a:pt x="112395" y="281940"/>
                </a:lnTo>
                <a:lnTo>
                  <a:pt x="112395" y="180975"/>
                </a:lnTo>
                <a:lnTo>
                  <a:pt x="126364" y="29845"/>
                </a:lnTo>
                <a:lnTo>
                  <a:pt x="10795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2622737" y="4361329"/>
            <a:ext cx="4972609" cy="605118"/>
          </a:xfrm>
          <a:custGeom>
            <a:avLst/>
            <a:gdLst/>
            <a:ahLst/>
            <a:cxnLst/>
            <a:rect l="l" t="t" r="r" b="b"/>
            <a:pathLst>
              <a:path w="5635624" h="685800">
                <a:moveTo>
                  <a:pt x="4677410" y="0"/>
                </a:moveTo>
                <a:lnTo>
                  <a:pt x="4225925" y="114300"/>
                </a:lnTo>
                <a:lnTo>
                  <a:pt x="938529" y="114300"/>
                </a:lnTo>
                <a:lnTo>
                  <a:pt x="749935" y="116205"/>
                </a:lnTo>
                <a:lnTo>
                  <a:pt x="573404" y="122555"/>
                </a:lnTo>
                <a:lnTo>
                  <a:pt x="490855" y="127635"/>
                </a:lnTo>
                <a:lnTo>
                  <a:pt x="414020" y="133350"/>
                </a:lnTo>
                <a:lnTo>
                  <a:pt x="341630" y="139700"/>
                </a:lnTo>
                <a:lnTo>
                  <a:pt x="274955" y="147320"/>
                </a:lnTo>
                <a:lnTo>
                  <a:pt x="213995" y="155575"/>
                </a:lnTo>
                <a:lnTo>
                  <a:pt x="160020" y="163830"/>
                </a:lnTo>
                <a:lnTo>
                  <a:pt x="113030" y="173355"/>
                </a:lnTo>
                <a:lnTo>
                  <a:pt x="73659" y="182880"/>
                </a:lnTo>
                <a:lnTo>
                  <a:pt x="19050" y="205105"/>
                </a:lnTo>
                <a:lnTo>
                  <a:pt x="0" y="228600"/>
                </a:lnTo>
                <a:lnTo>
                  <a:pt x="0" y="571500"/>
                </a:lnTo>
                <a:lnTo>
                  <a:pt x="41909" y="605155"/>
                </a:lnTo>
                <a:lnTo>
                  <a:pt x="113030" y="625475"/>
                </a:lnTo>
                <a:lnTo>
                  <a:pt x="160020" y="635000"/>
                </a:lnTo>
                <a:lnTo>
                  <a:pt x="213995" y="643255"/>
                </a:lnTo>
                <a:lnTo>
                  <a:pt x="274955" y="652145"/>
                </a:lnTo>
                <a:lnTo>
                  <a:pt x="341630" y="659130"/>
                </a:lnTo>
                <a:lnTo>
                  <a:pt x="414020" y="665480"/>
                </a:lnTo>
                <a:lnTo>
                  <a:pt x="490855" y="671830"/>
                </a:lnTo>
                <a:lnTo>
                  <a:pt x="573404" y="676910"/>
                </a:lnTo>
                <a:lnTo>
                  <a:pt x="749935" y="683260"/>
                </a:lnTo>
                <a:lnTo>
                  <a:pt x="938529" y="685800"/>
                </a:lnTo>
                <a:lnTo>
                  <a:pt x="4695825" y="685800"/>
                </a:lnTo>
                <a:lnTo>
                  <a:pt x="4885055" y="683260"/>
                </a:lnTo>
                <a:lnTo>
                  <a:pt x="5061585" y="676910"/>
                </a:lnTo>
                <a:lnTo>
                  <a:pt x="5143500" y="671830"/>
                </a:lnTo>
                <a:lnTo>
                  <a:pt x="5220970" y="665480"/>
                </a:lnTo>
                <a:lnTo>
                  <a:pt x="5293360" y="659130"/>
                </a:lnTo>
                <a:lnTo>
                  <a:pt x="5360035" y="652145"/>
                </a:lnTo>
                <a:lnTo>
                  <a:pt x="5420995" y="643255"/>
                </a:lnTo>
                <a:lnTo>
                  <a:pt x="5474970" y="635000"/>
                </a:lnTo>
                <a:lnTo>
                  <a:pt x="5521960" y="625475"/>
                </a:lnTo>
                <a:lnTo>
                  <a:pt x="5561330" y="615950"/>
                </a:lnTo>
                <a:lnTo>
                  <a:pt x="5616574" y="594360"/>
                </a:lnTo>
                <a:lnTo>
                  <a:pt x="5635624" y="571500"/>
                </a:lnTo>
                <a:lnTo>
                  <a:pt x="5635624" y="228600"/>
                </a:lnTo>
                <a:lnTo>
                  <a:pt x="5593080" y="194310"/>
                </a:lnTo>
                <a:lnTo>
                  <a:pt x="5521960" y="173355"/>
                </a:lnTo>
                <a:lnTo>
                  <a:pt x="5474970" y="163830"/>
                </a:lnTo>
                <a:lnTo>
                  <a:pt x="5420995" y="155575"/>
                </a:lnTo>
                <a:lnTo>
                  <a:pt x="5360035" y="147320"/>
                </a:lnTo>
                <a:lnTo>
                  <a:pt x="5293360" y="139700"/>
                </a:lnTo>
                <a:lnTo>
                  <a:pt x="5220970" y="133350"/>
                </a:lnTo>
                <a:lnTo>
                  <a:pt x="5143500" y="127635"/>
                </a:lnTo>
                <a:lnTo>
                  <a:pt x="5061585" y="122555"/>
                </a:lnTo>
                <a:lnTo>
                  <a:pt x="4885055" y="116205"/>
                </a:lnTo>
                <a:lnTo>
                  <a:pt x="4695825" y="114300"/>
                </a:lnTo>
                <a:lnTo>
                  <a:pt x="4677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>
              <a:solidFill>
                <a:schemeClr val="bg1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22737" y="4361329"/>
            <a:ext cx="4972609" cy="605118"/>
          </a:xfrm>
          <a:custGeom>
            <a:avLst/>
            <a:gdLst/>
            <a:ahLst/>
            <a:cxnLst/>
            <a:rect l="l" t="t" r="r" b="b"/>
            <a:pathLst>
              <a:path w="5635624" h="685800">
                <a:moveTo>
                  <a:pt x="938529" y="114300"/>
                </a:moveTo>
                <a:lnTo>
                  <a:pt x="749935" y="116205"/>
                </a:lnTo>
                <a:lnTo>
                  <a:pt x="573404" y="122555"/>
                </a:lnTo>
                <a:lnTo>
                  <a:pt x="490855" y="127635"/>
                </a:lnTo>
                <a:lnTo>
                  <a:pt x="414020" y="133350"/>
                </a:lnTo>
                <a:lnTo>
                  <a:pt x="341630" y="139700"/>
                </a:lnTo>
                <a:lnTo>
                  <a:pt x="274955" y="147320"/>
                </a:lnTo>
                <a:lnTo>
                  <a:pt x="213995" y="155575"/>
                </a:lnTo>
                <a:lnTo>
                  <a:pt x="160020" y="163830"/>
                </a:lnTo>
                <a:lnTo>
                  <a:pt x="113030" y="173355"/>
                </a:lnTo>
                <a:lnTo>
                  <a:pt x="73659" y="182880"/>
                </a:lnTo>
                <a:lnTo>
                  <a:pt x="19050" y="205105"/>
                </a:lnTo>
                <a:lnTo>
                  <a:pt x="0" y="228600"/>
                </a:lnTo>
                <a:lnTo>
                  <a:pt x="0" y="571500"/>
                </a:lnTo>
                <a:lnTo>
                  <a:pt x="41909" y="605155"/>
                </a:lnTo>
                <a:lnTo>
                  <a:pt x="113030" y="625475"/>
                </a:lnTo>
                <a:lnTo>
                  <a:pt x="160020" y="635000"/>
                </a:lnTo>
                <a:lnTo>
                  <a:pt x="213995" y="643255"/>
                </a:lnTo>
                <a:lnTo>
                  <a:pt x="274955" y="652145"/>
                </a:lnTo>
                <a:lnTo>
                  <a:pt x="341630" y="659130"/>
                </a:lnTo>
                <a:lnTo>
                  <a:pt x="414020" y="665480"/>
                </a:lnTo>
                <a:lnTo>
                  <a:pt x="490855" y="671830"/>
                </a:lnTo>
                <a:lnTo>
                  <a:pt x="573404" y="676910"/>
                </a:lnTo>
                <a:lnTo>
                  <a:pt x="749935" y="683260"/>
                </a:lnTo>
                <a:lnTo>
                  <a:pt x="938529" y="685800"/>
                </a:lnTo>
                <a:lnTo>
                  <a:pt x="4695825" y="685800"/>
                </a:lnTo>
                <a:lnTo>
                  <a:pt x="4885055" y="683260"/>
                </a:lnTo>
                <a:lnTo>
                  <a:pt x="5061585" y="676910"/>
                </a:lnTo>
                <a:lnTo>
                  <a:pt x="5143500" y="671830"/>
                </a:lnTo>
                <a:lnTo>
                  <a:pt x="5220970" y="665480"/>
                </a:lnTo>
                <a:lnTo>
                  <a:pt x="5293360" y="659130"/>
                </a:lnTo>
                <a:lnTo>
                  <a:pt x="5360035" y="652145"/>
                </a:lnTo>
                <a:lnTo>
                  <a:pt x="5420995" y="643255"/>
                </a:lnTo>
                <a:lnTo>
                  <a:pt x="5474970" y="635000"/>
                </a:lnTo>
                <a:lnTo>
                  <a:pt x="5521960" y="625475"/>
                </a:lnTo>
                <a:lnTo>
                  <a:pt x="5561330" y="615950"/>
                </a:lnTo>
                <a:lnTo>
                  <a:pt x="5616574" y="594360"/>
                </a:lnTo>
                <a:lnTo>
                  <a:pt x="5635624" y="571500"/>
                </a:lnTo>
                <a:lnTo>
                  <a:pt x="5635624" y="228600"/>
                </a:lnTo>
                <a:lnTo>
                  <a:pt x="5593080" y="194310"/>
                </a:lnTo>
                <a:lnTo>
                  <a:pt x="5521960" y="173355"/>
                </a:lnTo>
                <a:lnTo>
                  <a:pt x="5474970" y="163830"/>
                </a:lnTo>
                <a:lnTo>
                  <a:pt x="5420995" y="155575"/>
                </a:lnTo>
                <a:lnTo>
                  <a:pt x="5360035" y="147320"/>
                </a:lnTo>
                <a:lnTo>
                  <a:pt x="5293360" y="139700"/>
                </a:lnTo>
                <a:lnTo>
                  <a:pt x="5220970" y="133350"/>
                </a:lnTo>
                <a:lnTo>
                  <a:pt x="5143500" y="127635"/>
                </a:lnTo>
                <a:lnTo>
                  <a:pt x="5061585" y="122555"/>
                </a:lnTo>
                <a:lnTo>
                  <a:pt x="4885055" y="116205"/>
                </a:lnTo>
                <a:lnTo>
                  <a:pt x="4695825" y="114300"/>
                </a:lnTo>
                <a:lnTo>
                  <a:pt x="4677410" y="0"/>
                </a:lnTo>
                <a:lnTo>
                  <a:pt x="4225925" y="114300"/>
                </a:lnTo>
                <a:lnTo>
                  <a:pt x="938529" y="114300"/>
                </a:lnTo>
              </a:path>
            </a:pathLst>
          </a:custGeom>
          <a:ln w="12698">
            <a:solidFill>
              <a:srgbClr val="CCCC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>
              <a:solidFill>
                <a:schemeClr val="bg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9563" y="911062"/>
            <a:ext cx="7601300" cy="51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55"/>
              </a:lnSpc>
              <a:spcBef>
                <a:spcPts val="202"/>
              </a:spcBef>
            </a:pP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824" b="1" spc="8" dirty="0">
                <a:solidFill>
                  <a:srgbClr val="0000CC"/>
                </a:solidFill>
                <a:latin typeface="Arial"/>
                <a:cs typeface="Arial"/>
              </a:rPr>
              <a:t>o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f</a:t>
            </a:r>
            <a:r>
              <a:rPr sz="2824" b="1" spc="30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w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ar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spc="-189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24" b="1" spc="39" dirty="0">
                <a:solidFill>
                  <a:srgbClr val="0000CC"/>
                </a:solidFill>
                <a:latin typeface="Arial"/>
                <a:cs typeface="Arial"/>
              </a:rPr>
              <a:t>M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y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th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824" b="1" spc="-199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24" b="1" spc="8" dirty="0">
                <a:solidFill>
                  <a:srgbClr val="0000CC"/>
                </a:solidFill>
                <a:latin typeface="Arial"/>
                <a:cs typeface="Arial"/>
              </a:rPr>
              <a:t>(</a:t>
            </a:r>
            <a:r>
              <a:rPr sz="2824" b="1" spc="39" dirty="0">
                <a:solidFill>
                  <a:srgbClr val="0000CC"/>
                </a:solidFill>
                <a:latin typeface="Arial"/>
                <a:cs typeface="Arial"/>
              </a:rPr>
              <a:t>M</a:t>
            </a:r>
            <a:r>
              <a:rPr sz="2824" b="1" spc="-4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824" b="1" spc="17" dirty="0">
                <a:solidFill>
                  <a:srgbClr val="0000CC"/>
                </a:solidFill>
                <a:latin typeface="Arial"/>
                <a:cs typeface="Arial"/>
              </a:rPr>
              <a:t>na</a:t>
            </a:r>
            <a:r>
              <a:rPr sz="2824" b="1" spc="8" dirty="0">
                <a:solidFill>
                  <a:srgbClr val="0000CC"/>
                </a:solidFill>
                <a:latin typeface="Arial"/>
                <a:cs typeface="Arial"/>
              </a:rPr>
              <a:t>g</a:t>
            </a:r>
            <a:r>
              <a:rPr sz="2824" b="1" spc="22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m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spc="17" dirty="0">
                <a:solidFill>
                  <a:srgbClr val="0000CC"/>
                </a:solidFill>
                <a:latin typeface="Arial"/>
                <a:cs typeface="Arial"/>
              </a:rPr>
              <a:t>n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2824" b="1" spc="-1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P</a:t>
            </a:r>
            <a:r>
              <a:rPr sz="2824" b="1" spc="22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r>
              <a:rPr sz="2824" b="1" spc="17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p</a:t>
            </a:r>
            <a:r>
              <a:rPr sz="2824" b="1" spc="22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2824" b="1" spc="8" dirty="0">
                <a:solidFill>
                  <a:srgbClr val="0000CC"/>
                </a:solidFill>
                <a:latin typeface="Arial"/>
                <a:cs typeface="Arial"/>
              </a:rPr>
              <a:t>i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v</a:t>
            </a:r>
            <a:r>
              <a:rPr sz="2824" b="1" spc="22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spc="-4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3177" b="1" dirty="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3177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7536" y="2645835"/>
            <a:ext cx="3414391" cy="335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07"/>
              </a:lnSpc>
              <a:spcBef>
                <a:spcPts val="130"/>
              </a:spcBef>
            </a:pPr>
            <a:r>
              <a:rPr sz="2471" spc="8" dirty="0">
                <a:solidFill>
                  <a:srgbClr val="FF3100"/>
                </a:solidFill>
                <a:latin typeface="Times New Roman"/>
                <a:cs typeface="Times New Roman"/>
              </a:rPr>
              <a:t>S</a:t>
            </a:r>
            <a:r>
              <a:rPr sz="2471" spc="4" dirty="0">
                <a:solidFill>
                  <a:srgbClr val="FF3100"/>
                </a:solidFill>
                <a:latin typeface="Times New Roman"/>
                <a:cs typeface="Times New Roman"/>
              </a:rPr>
              <a:t>oft</a:t>
            </a:r>
            <a:r>
              <a:rPr sz="2471" spc="-4" dirty="0">
                <a:solidFill>
                  <a:srgbClr val="FF3100"/>
                </a:solidFill>
                <a:latin typeface="Times New Roman"/>
                <a:cs typeface="Times New Roman"/>
              </a:rPr>
              <a:t>w</a:t>
            </a:r>
            <a:r>
              <a:rPr sz="2471" spc="-12" dirty="0">
                <a:solidFill>
                  <a:srgbClr val="FF3100"/>
                </a:solidFill>
                <a:latin typeface="Times New Roman"/>
                <a:cs typeface="Times New Roman"/>
              </a:rPr>
              <a:t>a</a:t>
            </a:r>
            <a:r>
              <a:rPr sz="2471" spc="4" dirty="0">
                <a:solidFill>
                  <a:srgbClr val="FF3100"/>
                </a:solidFill>
                <a:latin typeface="Times New Roman"/>
                <a:cs typeface="Times New Roman"/>
              </a:rPr>
              <a:t>r</a:t>
            </a:r>
            <a:r>
              <a:rPr sz="2471" dirty="0">
                <a:solidFill>
                  <a:srgbClr val="FF3100"/>
                </a:solidFill>
                <a:latin typeface="Times New Roman"/>
                <a:cs typeface="Times New Roman"/>
              </a:rPr>
              <a:t>e</a:t>
            </a:r>
            <a:r>
              <a:rPr sz="2471" spc="-86" dirty="0">
                <a:solidFill>
                  <a:srgbClr val="FF3100"/>
                </a:solidFill>
                <a:latin typeface="Times New Roman"/>
                <a:cs typeface="Times New Roman"/>
              </a:rPr>
              <a:t> </a:t>
            </a:r>
            <a:r>
              <a:rPr sz="2471" spc="22" dirty="0">
                <a:solidFill>
                  <a:srgbClr val="FF3100"/>
                </a:solidFill>
                <a:latin typeface="Times New Roman"/>
                <a:cs typeface="Times New Roman"/>
              </a:rPr>
              <a:t>i</a:t>
            </a:r>
            <a:r>
              <a:rPr sz="2471" dirty="0">
                <a:solidFill>
                  <a:srgbClr val="FF3100"/>
                </a:solidFill>
                <a:latin typeface="Times New Roman"/>
                <a:cs typeface="Times New Roman"/>
              </a:rPr>
              <a:t>s</a:t>
            </a:r>
            <a:r>
              <a:rPr sz="2471" spc="-9" dirty="0">
                <a:solidFill>
                  <a:srgbClr val="FF3100"/>
                </a:solidFill>
                <a:latin typeface="Times New Roman"/>
                <a:cs typeface="Times New Roman"/>
              </a:rPr>
              <a:t> </a:t>
            </a:r>
            <a:r>
              <a:rPr sz="2471" spc="-4" dirty="0">
                <a:solidFill>
                  <a:srgbClr val="FF3100"/>
                </a:solidFill>
                <a:latin typeface="Times New Roman"/>
                <a:cs typeface="Times New Roman"/>
              </a:rPr>
              <a:t>ea</a:t>
            </a:r>
            <a:r>
              <a:rPr sz="2471" spc="4" dirty="0">
                <a:solidFill>
                  <a:srgbClr val="FF3100"/>
                </a:solidFill>
                <a:latin typeface="Times New Roman"/>
                <a:cs typeface="Times New Roman"/>
              </a:rPr>
              <a:t>s</a:t>
            </a:r>
            <a:r>
              <a:rPr sz="2471" dirty="0">
                <a:solidFill>
                  <a:srgbClr val="FF3100"/>
                </a:solidFill>
                <a:latin typeface="Times New Roman"/>
                <a:cs typeface="Times New Roman"/>
              </a:rPr>
              <a:t>y</a:t>
            </a:r>
            <a:r>
              <a:rPr sz="2471" spc="-11" dirty="0">
                <a:solidFill>
                  <a:srgbClr val="FF3100"/>
                </a:solidFill>
                <a:latin typeface="Times New Roman"/>
                <a:cs typeface="Times New Roman"/>
              </a:rPr>
              <a:t> </a:t>
            </a:r>
            <a:r>
              <a:rPr sz="2471" spc="4" dirty="0">
                <a:solidFill>
                  <a:srgbClr val="FF3100"/>
                </a:solidFill>
                <a:latin typeface="Times New Roman"/>
                <a:cs typeface="Times New Roman"/>
              </a:rPr>
              <a:t>t</a:t>
            </a:r>
            <a:r>
              <a:rPr sz="2471" dirty="0">
                <a:solidFill>
                  <a:srgbClr val="FF3100"/>
                </a:solidFill>
                <a:latin typeface="Times New Roman"/>
                <a:cs typeface="Times New Roman"/>
              </a:rPr>
              <a:t>o</a:t>
            </a:r>
            <a:r>
              <a:rPr sz="2471" spc="-11" dirty="0">
                <a:solidFill>
                  <a:srgbClr val="FF3100"/>
                </a:solidFill>
                <a:latin typeface="Times New Roman"/>
                <a:cs typeface="Times New Roman"/>
              </a:rPr>
              <a:t> </a:t>
            </a:r>
            <a:r>
              <a:rPr sz="2471" spc="-4" dirty="0">
                <a:solidFill>
                  <a:srgbClr val="FF3100"/>
                </a:solidFill>
                <a:latin typeface="Times New Roman"/>
                <a:cs typeface="Times New Roman"/>
              </a:rPr>
              <a:t>c</a:t>
            </a:r>
            <a:r>
              <a:rPr sz="2471" dirty="0">
                <a:solidFill>
                  <a:srgbClr val="FF3100"/>
                </a:solidFill>
                <a:latin typeface="Times New Roman"/>
                <a:cs typeface="Times New Roman"/>
              </a:rPr>
              <a:t>han</a:t>
            </a:r>
            <a:r>
              <a:rPr sz="2471" spc="8" dirty="0">
                <a:solidFill>
                  <a:srgbClr val="FF3100"/>
                </a:solidFill>
                <a:latin typeface="Times New Roman"/>
                <a:cs typeface="Times New Roman"/>
              </a:rPr>
              <a:t>g</a:t>
            </a:r>
            <a:r>
              <a:rPr sz="2471" dirty="0">
                <a:solidFill>
                  <a:srgbClr val="FF3100"/>
                </a:solidFill>
                <a:latin typeface="Times New Roman"/>
                <a:cs typeface="Times New Roman"/>
              </a:rPr>
              <a:t>e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0338" y="4549741"/>
            <a:ext cx="296481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12"/>
              </a:lnSpc>
              <a:spcBef>
                <a:spcPts val="131"/>
              </a:spcBef>
            </a:pPr>
            <a:r>
              <a:rPr sz="2471" spc="-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71" spc="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71" spc="22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71" spc="12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471" spc="-56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2471" spc="-66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471" spc="12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71" spc="22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71" spc="12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endParaRPr sz="247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5164" y="4549741"/>
            <a:ext cx="1250185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12"/>
              </a:lnSpc>
              <a:spcBef>
                <a:spcPts val="131"/>
              </a:spcBef>
            </a:pP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f</a:t>
            </a:r>
            <a:r>
              <a:rPr sz="2471" spc="12" dirty="0">
                <a:solidFill>
                  <a:schemeClr val="bg1"/>
                </a:solidFill>
                <a:latin typeface="Arial"/>
                <a:cs typeface="Arial"/>
              </a:rPr>
              <a:t>f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71" spc="12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71" spc="12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endParaRPr sz="247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5CDCCF0-24B0-D641-AA77-32C744A4474F}"/>
              </a:ext>
            </a:extLst>
          </p:cNvPr>
          <p:cNvSpPr txBox="1">
            <a:spLocks/>
          </p:cNvSpPr>
          <p:nvPr/>
        </p:nvSpPr>
        <p:spPr>
          <a:xfrm>
            <a:off x="1524000" y="6371340"/>
            <a:ext cx="9829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9775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9358033" y="2884955"/>
            <a:ext cx="182655" cy="263338"/>
          </a:xfrm>
          <a:custGeom>
            <a:avLst/>
            <a:gdLst/>
            <a:ahLst/>
            <a:cxnLst/>
            <a:rect l="l" t="t" r="r" b="b"/>
            <a:pathLst>
              <a:path w="207009" h="298450">
                <a:moveTo>
                  <a:pt x="53339" y="202564"/>
                </a:moveTo>
                <a:lnTo>
                  <a:pt x="95884" y="127635"/>
                </a:lnTo>
                <a:lnTo>
                  <a:pt x="127634" y="86360"/>
                </a:lnTo>
                <a:lnTo>
                  <a:pt x="207009" y="24130"/>
                </a:lnTo>
                <a:lnTo>
                  <a:pt x="182879" y="0"/>
                </a:lnTo>
                <a:lnTo>
                  <a:pt x="109220" y="62230"/>
                </a:lnTo>
                <a:lnTo>
                  <a:pt x="27304" y="177800"/>
                </a:lnTo>
                <a:lnTo>
                  <a:pt x="0" y="290830"/>
                </a:lnTo>
                <a:lnTo>
                  <a:pt x="31750" y="298450"/>
                </a:lnTo>
                <a:lnTo>
                  <a:pt x="53339" y="202564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2330263" y="1501588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2739838" y="3946712"/>
            <a:ext cx="5295339" cy="605118"/>
          </a:xfrm>
          <a:custGeom>
            <a:avLst/>
            <a:gdLst/>
            <a:ahLst/>
            <a:cxnLst/>
            <a:rect l="l" t="t" r="r" b="b"/>
            <a:pathLst>
              <a:path w="6001384" h="685800">
                <a:moveTo>
                  <a:pt x="5000625" y="114300"/>
                </a:moveTo>
                <a:lnTo>
                  <a:pt x="5007610" y="0"/>
                </a:lnTo>
                <a:lnTo>
                  <a:pt x="4500245" y="114300"/>
                </a:lnTo>
                <a:lnTo>
                  <a:pt x="1000125" y="114300"/>
                </a:lnTo>
                <a:lnTo>
                  <a:pt x="798194" y="116205"/>
                </a:lnTo>
                <a:lnTo>
                  <a:pt x="610869" y="122555"/>
                </a:lnTo>
                <a:lnTo>
                  <a:pt x="523875" y="127635"/>
                </a:lnTo>
                <a:lnTo>
                  <a:pt x="441325" y="133985"/>
                </a:lnTo>
                <a:lnTo>
                  <a:pt x="363855" y="140335"/>
                </a:lnTo>
                <a:lnTo>
                  <a:pt x="292734" y="147320"/>
                </a:lnTo>
                <a:lnTo>
                  <a:pt x="228600" y="156210"/>
                </a:lnTo>
                <a:lnTo>
                  <a:pt x="170180" y="165100"/>
                </a:lnTo>
                <a:lnTo>
                  <a:pt x="120650" y="174625"/>
                </a:lnTo>
                <a:lnTo>
                  <a:pt x="78105" y="184150"/>
                </a:lnTo>
                <a:lnTo>
                  <a:pt x="45084" y="194310"/>
                </a:lnTo>
                <a:lnTo>
                  <a:pt x="5080" y="216535"/>
                </a:lnTo>
                <a:lnTo>
                  <a:pt x="0" y="228600"/>
                </a:lnTo>
                <a:lnTo>
                  <a:pt x="0" y="571500"/>
                </a:lnTo>
                <a:lnTo>
                  <a:pt x="45084" y="605155"/>
                </a:lnTo>
                <a:lnTo>
                  <a:pt x="78105" y="615950"/>
                </a:lnTo>
                <a:lnTo>
                  <a:pt x="120650" y="626110"/>
                </a:lnTo>
                <a:lnTo>
                  <a:pt x="170180" y="635635"/>
                </a:lnTo>
                <a:lnTo>
                  <a:pt x="228600" y="644525"/>
                </a:lnTo>
                <a:lnTo>
                  <a:pt x="292734" y="652145"/>
                </a:lnTo>
                <a:lnTo>
                  <a:pt x="363855" y="659130"/>
                </a:lnTo>
                <a:lnTo>
                  <a:pt x="441325" y="666750"/>
                </a:lnTo>
                <a:lnTo>
                  <a:pt x="523875" y="671830"/>
                </a:lnTo>
                <a:lnTo>
                  <a:pt x="610869" y="676910"/>
                </a:lnTo>
                <a:lnTo>
                  <a:pt x="798194" y="683260"/>
                </a:lnTo>
                <a:lnTo>
                  <a:pt x="1000125" y="685800"/>
                </a:lnTo>
                <a:lnTo>
                  <a:pt x="5000625" y="685800"/>
                </a:lnTo>
                <a:lnTo>
                  <a:pt x="5201920" y="683260"/>
                </a:lnTo>
                <a:lnTo>
                  <a:pt x="5389880" y="676910"/>
                </a:lnTo>
                <a:lnTo>
                  <a:pt x="5477509" y="671830"/>
                </a:lnTo>
                <a:lnTo>
                  <a:pt x="5560059" y="666750"/>
                </a:lnTo>
                <a:lnTo>
                  <a:pt x="5636895" y="659130"/>
                </a:lnTo>
                <a:lnTo>
                  <a:pt x="5708650" y="652145"/>
                </a:lnTo>
                <a:lnTo>
                  <a:pt x="5772784" y="644525"/>
                </a:lnTo>
                <a:lnTo>
                  <a:pt x="5830570" y="635635"/>
                </a:lnTo>
                <a:lnTo>
                  <a:pt x="5880734" y="626110"/>
                </a:lnTo>
                <a:lnTo>
                  <a:pt x="5922645" y="615950"/>
                </a:lnTo>
                <a:lnTo>
                  <a:pt x="5956300" y="605155"/>
                </a:lnTo>
                <a:lnTo>
                  <a:pt x="5995670" y="582930"/>
                </a:lnTo>
                <a:lnTo>
                  <a:pt x="6001384" y="571500"/>
                </a:lnTo>
                <a:lnTo>
                  <a:pt x="6001384" y="228600"/>
                </a:lnTo>
                <a:lnTo>
                  <a:pt x="5980430" y="205105"/>
                </a:lnTo>
                <a:lnTo>
                  <a:pt x="5922645" y="184150"/>
                </a:lnTo>
                <a:lnTo>
                  <a:pt x="5880734" y="174625"/>
                </a:lnTo>
                <a:lnTo>
                  <a:pt x="5830570" y="165100"/>
                </a:lnTo>
                <a:lnTo>
                  <a:pt x="5772784" y="156210"/>
                </a:lnTo>
                <a:lnTo>
                  <a:pt x="5708650" y="147320"/>
                </a:lnTo>
                <a:lnTo>
                  <a:pt x="5636895" y="140335"/>
                </a:lnTo>
                <a:lnTo>
                  <a:pt x="5560059" y="133985"/>
                </a:lnTo>
                <a:lnTo>
                  <a:pt x="5477509" y="127635"/>
                </a:lnTo>
                <a:lnTo>
                  <a:pt x="5389880" y="122555"/>
                </a:lnTo>
                <a:lnTo>
                  <a:pt x="5201920" y="116205"/>
                </a:lnTo>
                <a:lnTo>
                  <a:pt x="5000625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>
              <a:solidFill>
                <a:schemeClr val="bg1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39838" y="3946712"/>
            <a:ext cx="5295339" cy="605118"/>
          </a:xfrm>
          <a:custGeom>
            <a:avLst/>
            <a:gdLst/>
            <a:ahLst/>
            <a:cxnLst/>
            <a:rect l="l" t="t" r="r" b="b"/>
            <a:pathLst>
              <a:path w="6001384" h="685800">
                <a:moveTo>
                  <a:pt x="1000125" y="114300"/>
                </a:moveTo>
                <a:lnTo>
                  <a:pt x="798194" y="116205"/>
                </a:lnTo>
                <a:lnTo>
                  <a:pt x="610869" y="122555"/>
                </a:lnTo>
                <a:lnTo>
                  <a:pt x="523875" y="127635"/>
                </a:lnTo>
                <a:lnTo>
                  <a:pt x="441325" y="133985"/>
                </a:lnTo>
                <a:lnTo>
                  <a:pt x="363855" y="140335"/>
                </a:lnTo>
                <a:lnTo>
                  <a:pt x="292734" y="147320"/>
                </a:lnTo>
                <a:lnTo>
                  <a:pt x="228600" y="156210"/>
                </a:lnTo>
                <a:lnTo>
                  <a:pt x="170180" y="165100"/>
                </a:lnTo>
                <a:lnTo>
                  <a:pt x="120650" y="174625"/>
                </a:lnTo>
                <a:lnTo>
                  <a:pt x="78105" y="184150"/>
                </a:lnTo>
                <a:lnTo>
                  <a:pt x="45084" y="194310"/>
                </a:lnTo>
                <a:lnTo>
                  <a:pt x="5080" y="216535"/>
                </a:lnTo>
                <a:lnTo>
                  <a:pt x="0" y="228600"/>
                </a:lnTo>
                <a:lnTo>
                  <a:pt x="0" y="571500"/>
                </a:lnTo>
                <a:lnTo>
                  <a:pt x="45084" y="605155"/>
                </a:lnTo>
                <a:lnTo>
                  <a:pt x="78105" y="615950"/>
                </a:lnTo>
                <a:lnTo>
                  <a:pt x="120650" y="626110"/>
                </a:lnTo>
                <a:lnTo>
                  <a:pt x="170180" y="635635"/>
                </a:lnTo>
                <a:lnTo>
                  <a:pt x="228600" y="644525"/>
                </a:lnTo>
                <a:lnTo>
                  <a:pt x="292734" y="652145"/>
                </a:lnTo>
                <a:lnTo>
                  <a:pt x="363855" y="659130"/>
                </a:lnTo>
                <a:lnTo>
                  <a:pt x="441325" y="666750"/>
                </a:lnTo>
                <a:lnTo>
                  <a:pt x="523875" y="671830"/>
                </a:lnTo>
                <a:lnTo>
                  <a:pt x="610869" y="676910"/>
                </a:lnTo>
                <a:lnTo>
                  <a:pt x="798194" y="683260"/>
                </a:lnTo>
                <a:lnTo>
                  <a:pt x="1000125" y="685800"/>
                </a:lnTo>
                <a:lnTo>
                  <a:pt x="5000625" y="685800"/>
                </a:lnTo>
                <a:lnTo>
                  <a:pt x="5201920" y="683260"/>
                </a:lnTo>
                <a:lnTo>
                  <a:pt x="5389880" y="676910"/>
                </a:lnTo>
                <a:lnTo>
                  <a:pt x="5477509" y="671830"/>
                </a:lnTo>
                <a:lnTo>
                  <a:pt x="5560059" y="666750"/>
                </a:lnTo>
                <a:lnTo>
                  <a:pt x="5636895" y="659130"/>
                </a:lnTo>
                <a:lnTo>
                  <a:pt x="5708650" y="652145"/>
                </a:lnTo>
                <a:lnTo>
                  <a:pt x="5772784" y="644525"/>
                </a:lnTo>
                <a:lnTo>
                  <a:pt x="5830570" y="635635"/>
                </a:lnTo>
                <a:lnTo>
                  <a:pt x="5880734" y="626110"/>
                </a:lnTo>
                <a:lnTo>
                  <a:pt x="5922645" y="615950"/>
                </a:lnTo>
                <a:lnTo>
                  <a:pt x="5956300" y="605155"/>
                </a:lnTo>
                <a:lnTo>
                  <a:pt x="5995670" y="582930"/>
                </a:lnTo>
                <a:lnTo>
                  <a:pt x="6001384" y="571500"/>
                </a:lnTo>
                <a:lnTo>
                  <a:pt x="6001384" y="228600"/>
                </a:lnTo>
                <a:lnTo>
                  <a:pt x="5956300" y="194310"/>
                </a:lnTo>
                <a:lnTo>
                  <a:pt x="5922645" y="184150"/>
                </a:lnTo>
                <a:lnTo>
                  <a:pt x="5880734" y="174625"/>
                </a:lnTo>
                <a:lnTo>
                  <a:pt x="5830570" y="165100"/>
                </a:lnTo>
                <a:lnTo>
                  <a:pt x="5772784" y="156210"/>
                </a:lnTo>
                <a:lnTo>
                  <a:pt x="5708650" y="147320"/>
                </a:lnTo>
                <a:lnTo>
                  <a:pt x="5636895" y="140335"/>
                </a:lnTo>
                <a:lnTo>
                  <a:pt x="5560059" y="133985"/>
                </a:lnTo>
                <a:lnTo>
                  <a:pt x="5477509" y="127635"/>
                </a:lnTo>
                <a:lnTo>
                  <a:pt x="5389880" y="122555"/>
                </a:lnTo>
                <a:lnTo>
                  <a:pt x="5201920" y="116205"/>
                </a:lnTo>
                <a:lnTo>
                  <a:pt x="5000625" y="114300"/>
                </a:lnTo>
                <a:lnTo>
                  <a:pt x="5007610" y="0"/>
                </a:lnTo>
                <a:lnTo>
                  <a:pt x="4500245" y="114300"/>
                </a:lnTo>
                <a:lnTo>
                  <a:pt x="1000125" y="114300"/>
                </a:lnTo>
              </a:path>
            </a:pathLst>
          </a:custGeom>
          <a:ln w="12698">
            <a:solidFill>
              <a:srgbClr val="CCCC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>
              <a:solidFill>
                <a:schemeClr val="bg1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07924" y="3106832"/>
            <a:ext cx="299757" cy="166407"/>
          </a:xfrm>
          <a:custGeom>
            <a:avLst/>
            <a:gdLst/>
            <a:ahLst/>
            <a:cxnLst/>
            <a:rect l="l" t="t" r="r" b="b"/>
            <a:pathLst>
              <a:path w="339725" h="188595">
                <a:moveTo>
                  <a:pt x="8890" y="188595"/>
                </a:moveTo>
                <a:lnTo>
                  <a:pt x="63500" y="154939"/>
                </a:lnTo>
                <a:lnTo>
                  <a:pt x="188595" y="78739"/>
                </a:lnTo>
                <a:lnTo>
                  <a:pt x="339725" y="50164"/>
                </a:lnTo>
                <a:lnTo>
                  <a:pt x="325754" y="0"/>
                </a:lnTo>
                <a:lnTo>
                  <a:pt x="220979" y="30479"/>
                </a:lnTo>
                <a:lnTo>
                  <a:pt x="95885" y="88264"/>
                </a:lnTo>
                <a:lnTo>
                  <a:pt x="0" y="164464"/>
                </a:lnTo>
                <a:lnTo>
                  <a:pt x="8890" y="188595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9657790" y="3537136"/>
            <a:ext cx="341218" cy="109818"/>
          </a:xfrm>
          <a:custGeom>
            <a:avLst/>
            <a:gdLst/>
            <a:ahLst/>
            <a:cxnLst/>
            <a:rect l="l" t="t" r="r" b="b"/>
            <a:pathLst>
              <a:path w="386714" h="124460">
                <a:moveTo>
                  <a:pt x="386714" y="54610"/>
                </a:moveTo>
                <a:lnTo>
                  <a:pt x="302895" y="24130"/>
                </a:lnTo>
                <a:lnTo>
                  <a:pt x="173354" y="4445"/>
                </a:lnTo>
                <a:lnTo>
                  <a:pt x="20954" y="0"/>
                </a:lnTo>
                <a:lnTo>
                  <a:pt x="0" y="28575"/>
                </a:lnTo>
                <a:lnTo>
                  <a:pt x="118745" y="40640"/>
                </a:lnTo>
                <a:lnTo>
                  <a:pt x="248284" y="54610"/>
                </a:lnTo>
                <a:lnTo>
                  <a:pt x="354964" y="124460"/>
                </a:lnTo>
                <a:lnTo>
                  <a:pt x="386714" y="5461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8803902" y="3283324"/>
            <a:ext cx="579344" cy="549649"/>
          </a:xfrm>
          <a:custGeom>
            <a:avLst/>
            <a:gdLst/>
            <a:ahLst/>
            <a:cxnLst/>
            <a:rect l="l" t="t" r="r" b="b"/>
            <a:pathLst>
              <a:path w="656590" h="622935">
                <a:moveTo>
                  <a:pt x="185420" y="535939"/>
                </a:moveTo>
                <a:lnTo>
                  <a:pt x="213360" y="596900"/>
                </a:lnTo>
                <a:lnTo>
                  <a:pt x="276860" y="622935"/>
                </a:lnTo>
                <a:lnTo>
                  <a:pt x="351790" y="622935"/>
                </a:lnTo>
                <a:lnTo>
                  <a:pt x="408304" y="589279"/>
                </a:lnTo>
                <a:lnTo>
                  <a:pt x="504190" y="497839"/>
                </a:lnTo>
                <a:lnTo>
                  <a:pt x="596900" y="373379"/>
                </a:lnTo>
                <a:lnTo>
                  <a:pt x="652145" y="266700"/>
                </a:lnTo>
                <a:lnTo>
                  <a:pt x="656590" y="124460"/>
                </a:lnTo>
                <a:lnTo>
                  <a:pt x="624840" y="28575"/>
                </a:lnTo>
                <a:lnTo>
                  <a:pt x="583565" y="4445"/>
                </a:lnTo>
                <a:lnTo>
                  <a:pt x="533400" y="0"/>
                </a:lnTo>
                <a:lnTo>
                  <a:pt x="472440" y="13335"/>
                </a:lnTo>
                <a:lnTo>
                  <a:pt x="394335" y="63500"/>
                </a:lnTo>
                <a:lnTo>
                  <a:pt x="310515" y="116839"/>
                </a:lnTo>
                <a:lnTo>
                  <a:pt x="241935" y="199389"/>
                </a:lnTo>
                <a:lnTo>
                  <a:pt x="185420" y="290829"/>
                </a:lnTo>
                <a:lnTo>
                  <a:pt x="33020" y="199389"/>
                </a:lnTo>
                <a:lnTo>
                  <a:pt x="0" y="228600"/>
                </a:lnTo>
                <a:lnTo>
                  <a:pt x="194945" y="362585"/>
                </a:lnTo>
                <a:lnTo>
                  <a:pt x="172085" y="391160"/>
                </a:lnTo>
                <a:lnTo>
                  <a:pt x="167640" y="452120"/>
                </a:lnTo>
                <a:lnTo>
                  <a:pt x="185420" y="535939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8661587" y="3884519"/>
            <a:ext cx="445993" cy="864534"/>
          </a:xfrm>
          <a:custGeom>
            <a:avLst/>
            <a:gdLst/>
            <a:ahLst/>
            <a:cxnLst/>
            <a:rect l="l" t="t" r="r" b="b"/>
            <a:pathLst>
              <a:path w="505459" h="979805">
                <a:moveTo>
                  <a:pt x="13334" y="652145"/>
                </a:moveTo>
                <a:lnTo>
                  <a:pt x="50164" y="840740"/>
                </a:lnTo>
                <a:lnTo>
                  <a:pt x="91439" y="903605"/>
                </a:lnTo>
                <a:lnTo>
                  <a:pt x="146050" y="965835"/>
                </a:lnTo>
                <a:lnTo>
                  <a:pt x="207009" y="979805"/>
                </a:lnTo>
                <a:lnTo>
                  <a:pt x="257175" y="965835"/>
                </a:lnTo>
                <a:lnTo>
                  <a:pt x="302894" y="941705"/>
                </a:lnTo>
                <a:lnTo>
                  <a:pt x="330200" y="860425"/>
                </a:lnTo>
                <a:lnTo>
                  <a:pt x="325754" y="790575"/>
                </a:lnTo>
                <a:lnTo>
                  <a:pt x="284479" y="723900"/>
                </a:lnTo>
                <a:lnTo>
                  <a:pt x="284479" y="636905"/>
                </a:lnTo>
                <a:lnTo>
                  <a:pt x="302894" y="553085"/>
                </a:lnTo>
                <a:lnTo>
                  <a:pt x="339725" y="452120"/>
                </a:lnTo>
                <a:lnTo>
                  <a:pt x="412750" y="388620"/>
                </a:lnTo>
                <a:lnTo>
                  <a:pt x="462914" y="288925"/>
                </a:lnTo>
                <a:lnTo>
                  <a:pt x="505459" y="158115"/>
                </a:lnTo>
                <a:lnTo>
                  <a:pt x="482600" y="69850"/>
                </a:lnTo>
                <a:lnTo>
                  <a:pt x="450850" y="12065"/>
                </a:lnTo>
                <a:lnTo>
                  <a:pt x="373379" y="0"/>
                </a:lnTo>
                <a:lnTo>
                  <a:pt x="412750" y="12065"/>
                </a:lnTo>
                <a:lnTo>
                  <a:pt x="330200" y="0"/>
                </a:lnTo>
                <a:lnTo>
                  <a:pt x="243839" y="0"/>
                </a:lnTo>
                <a:lnTo>
                  <a:pt x="146050" y="57785"/>
                </a:lnTo>
                <a:lnTo>
                  <a:pt x="81914" y="136525"/>
                </a:lnTo>
                <a:lnTo>
                  <a:pt x="42544" y="249555"/>
                </a:lnTo>
                <a:lnTo>
                  <a:pt x="8889" y="371475"/>
                </a:lnTo>
                <a:lnTo>
                  <a:pt x="0" y="502920"/>
                </a:lnTo>
                <a:lnTo>
                  <a:pt x="13334" y="652145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8246969" y="3596528"/>
            <a:ext cx="583265" cy="360269"/>
          </a:xfrm>
          <a:custGeom>
            <a:avLst/>
            <a:gdLst/>
            <a:ahLst/>
            <a:cxnLst/>
            <a:rect l="l" t="t" r="r" b="b"/>
            <a:pathLst>
              <a:path w="661034" h="408305">
                <a:moveTo>
                  <a:pt x="111125" y="161289"/>
                </a:moveTo>
                <a:lnTo>
                  <a:pt x="180975" y="246380"/>
                </a:lnTo>
                <a:lnTo>
                  <a:pt x="55879" y="237489"/>
                </a:lnTo>
                <a:lnTo>
                  <a:pt x="0" y="246380"/>
                </a:lnTo>
                <a:lnTo>
                  <a:pt x="13334" y="275589"/>
                </a:lnTo>
                <a:lnTo>
                  <a:pt x="115569" y="283210"/>
                </a:lnTo>
                <a:lnTo>
                  <a:pt x="200659" y="286385"/>
                </a:lnTo>
                <a:lnTo>
                  <a:pt x="101600" y="321310"/>
                </a:lnTo>
                <a:lnTo>
                  <a:pt x="27304" y="362585"/>
                </a:lnTo>
                <a:lnTo>
                  <a:pt x="17779" y="386714"/>
                </a:lnTo>
                <a:lnTo>
                  <a:pt x="42544" y="408305"/>
                </a:lnTo>
                <a:lnTo>
                  <a:pt x="88264" y="371475"/>
                </a:lnTo>
                <a:lnTo>
                  <a:pt x="158114" y="345439"/>
                </a:lnTo>
                <a:lnTo>
                  <a:pt x="251459" y="307339"/>
                </a:lnTo>
                <a:lnTo>
                  <a:pt x="298450" y="312420"/>
                </a:lnTo>
                <a:lnTo>
                  <a:pt x="405129" y="350520"/>
                </a:lnTo>
                <a:lnTo>
                  <a:pt x="488950" y="386714"/>
                </a:lnTo>
                <a:lnTo>
                  <a:pt x="656589" y="408305"/>
                </a:lnTo>
                <a:lnTo>
                  <a:pt x="661034" y="357505"/>
                </a:lnTo>
                <a:lnTo>
                  <a:pt x="520700" y="345439"/>
                </a:lnTo>
                <a:lnTo>
                  <a:pt x="409575" y="307339"/>
                </a:lnTo>
                <a:lnTo>
                  <a:pt x="321309" y="257175"/>
                </a:lnTo>
                <a:lnTo>
                  <a:pt x="264794" y="211455"/>
                </a:lnTo>
                <a:lnTo>
                  <a:pt x="237489" y="121920"/>
                </a:lnTo>
                <a:lnTo>
                  <a:pt x="237489" y="7620"/>
                </a:lnTo>
                <a:lnTo>
                  <a:pt x="210184" y="0"/>
                </a:lnTo>
                <a:lnTo>
                  <a:pt x="194944" y="100330"/>
                </a:lnTo>
                <a:lnTo>
                  <a:pt x="200659" y="158114"/>
                </a:lnTo>
                <a:lnTo>
                  <a:pt x="214629" y="211455"/>
                </a:lnTo>
                <a:lnTo>
                  <a:pt x="144779" y="150495"/>
                </a:lnTo>
                <a:lnTo>
                  <a:pt x="88264" y="74295"/>
                </a:lnTo>
                <a:lnTo>
                  <a:pt x="74294" y="100330"/>
                </a:lnTo>
                <a:lnTo>
                  <a:pt x="111125" y="161289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9063318" y="3959599"/>
            <a:ext cx="822512" cy="403411"/>
          </a:xfrm>
          <a:custGeom>
            <a:avLst/>
            <a:gdLst/>
            <a:ahLst/>
            <a:cxnLst/>
            <a:rect l="l" t="t" r="r" b="b"/>
            <a:pathLst>
              <a:path w="932180" h="457200">
                <a:moveTo>
                  <a:pt x="862330" y="250824"/>
                </a:moveTo>
                <a:lnTo>
                  <a:pt x="735965" y="241934"/>
                </a:lnTo>
                <a:lnTo>
                  <a:pt x="796925" y="225424"/>
                </a:lnTo>
                <a:lnTo>
                  <a:pt x="903605" y="167639"/>
                </a:lnTo>
                <a:lnTo>
                  <a:pt x="889635" y="136524"/>
                </a:lnTo>
                <a:lnTo>
                  <a:pt x="824230" y="177799"/>
                </a:lnTo>
                <a:lnTo>
                  <a:pt x="600075" y="237489"/>
                </a:lnTo>
                <a:lnTo>
                  <a:pt x="441325" y="212724"/>
                </a:lnTo>
                <a:lnTo>
                  <a:pt x="302895" y="177799"/>
                </a:lnTo>
                <a:lnTo>
                  <a:pt x="176530" y="98424"/>
                </a:lnTo>
                <a:lnTo>
                  <a:pt x="27305" y="0"/>
                </a:lnTo>
                <a:lnTo>
                  <a:pt x="0" y="40639"/>
                </a:lnTo>
                <a:lnTo>
                  <a:pt x="27305" y="65404"/>
                </a:lnTo>
                <a:lnTo>
                  <a:pt x="120015" y="141604"/>
                </a:lnTo>
                <a:lnTo>
                  <a:pt x="264795" y="237489"/>
                </a:lnTo>
                <a:lnTo>
                  <a:pt x="441325" y="280034"/>
                </a:lnTo>
                <a:lnTo>
                  <a:pt x="581660" y="292099"/>
                </a:lnTo>
                <a:lnTo>
                  <a:pt x="609600" y="330199"/>
                </a:lnTo>
                <a:lnTo>
                  <a:pt x="665480" y="414019"/>
                </a:lnTo>
                <a:lnTo>
                  <a:pt x="754380" y="457199"/>
                </a:lnTo>
                <a:lnTo>
                  <a:pt x="778510" y="443229"/>
                </a:lnTo>
                <a:lnTo>
                  <a:pt x="699135" y="388619"/>
                </a:lnTo>
                <a:lnTo>
                  <a:pt x="669925" y="301624"/>
                </a:lnTo>
                <a:lnTo>
                  <a:pt x="740410" y="342899"/>
                </a:lnTo>
                <a:lnTo>
                  <a:pt x="824230" y="393064"/>
                </a:lnTo>
                <a:lnTo>
                  <a:pt x="866775" y="354964"/>
                </a:lnTo>
                <a:lnTo>
                  <a:pt x="810260" y="337819"/>
                </a:lnTo>
                <a:lnTo>
                  <a:pt x="721995" y="280034"/>
                </a:lnTo>
                <a:lnTo>
                  <a:pt x="805815" y="287654"/>
                </a:lnTo>
                <a:lnTo>
                  <a:pt x="932180" y="280034"/>
                </a:lnTo>
                <a:lnTo>
                  <a:pt x="932180" y="250824"/>
                </a:lnTo>
                <a:lnTo>
                  <a:pt x="862330" y="250824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8376397" y="4639236"/>
            <a:ext cx="439271" cy="635934"/>
          </a:xfrm>
          <a:custGeom>
            <a:avLst/>
            <a:gdLst/>
            <a:ahLst/>
            <a:cxnLst/>
            <a:rect l="l" t="t" r="r" b="b"/>
            <a:pathLst>
              <a:path w="497840" h="720725">
                <a:moveTo>
                  <a:pt x="314959" y="601344"/>
                </a:moveTo>
                <a:lnTo>
                  <a:pt x="190500" y="593725"/>
                </a:lnTo>
                <a:lnTo>
                  <a:pt x="68579" y="618489"/>
                </a:lnTo>
                <a:lnTo>
                  <a:pt x="0" y="656589"/>
                </a:lnTo>
                <a:lnTo>
                  <a:pt x="27304" y="702310"/>
                </a:lnTo>
                <a:lnTo>
                  <a:pt x="92709" y="720725"/>
                </a:lnTo>
                <a:lnTo>
                  <a:pt x="138429" y="677544"/>
                </a:lnTo>
                <a:lnTo>
                  <a:pt x="203834" y="652144"/>
                </a:lnTo>
                <a:lnTo>
                  <a:pt x="278765" y="652144"/>
                </a:lnTo>
                <a:lnTo>
                  <a:pt x="371475" y="668655"/>
                </a:lnTo>
                <a:lnTo>
                  <a:pt x="419100" y="702310"/>
                </a:lnTo>
                <a:lnTo>
                  <a:pt x="473709" y="702310"/>
                </a:lnTo>
                <a:lnTo>
                  <a:pt x="497840" y="668655"/>
                </a:lnTo>
                <a:lnTo>
                  <a:pt x="497840" y="631825"/>
                </a:lnTo>
                <a:lnTo>
                  <a:pt x="455295" y="589280"/>
                </a:lnTo>
                <a:lnTo>
                  <a:pt x="400684" y="507364"/>
                </a:lnTo>
                <a:lnTo>
                  <a:pt x="344170" y="426719"/>
                </a:lnTo>
                <a:lnTo>
                  <a:pt x="292100" y="337819"/>
                </a:lnTo>
                <a:lnTo>
                  <a:pt x="292100" y="250825"/>
                </a:lnTo>
                <a:lnTo>
                  <a:pt x="321309" y="200660"/>
                </a:lnTo>
                <a:lnTo>
                  <a:pt x="389890" y="138430"/>
                </a:lnTo>
                <a:lnTo>
                  <a:pt x="446404" y="90805"/>
                </a:lnTo>
                <a:lnTo>
                  <a:pt x="488950" y="50164"/>
                </a:lnTo>
                <a:lnTo>
                  <a:pt x="441325" y="0"/>
                </a:lnTo>
                <a:lnTo>
                  <a:pt x="414020" y="12064"/>
                </a:lnTo>
                <a:lnTo>
                  <a:pt x="321309" y="112394"/>
                </a:lnTo>
                <a:lnTo>
                  <a:pt x="250825" y="193039"/>
                </a:lnTo>
                <a:lnTo>
                  <a:pt x="231140" y="263525"/>
                </a:lnTo>
                <a:lnTo>
                  <a:pt x="237490" y="330200"/>
                </a:lnTo>
                <a:lnTo>
                  <a:pt x="273684" y="405130"/>
                </a:lnTo>
                <a:lnTo>
                  <a:pt x="335279" y="493394"/>
                </a:lnTo>
                <a:lnTo>
                  <a:pt x="385445" y="565150"/>
                </a:lnTo>
                <a:lnTo>
                  <a:pt x="400684" y="618489"/>
                </a:lnTo>
                <a:lnTo>
                  <a:pt x="314959" y="601344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8817349" y="4661087"/>
            <a:ext cx="474569" cy="811866"/>
          </a:xfrm>
          <a:custGeom>
            <a:avLst/>
            <a:gdLst/>
            <a:ahLst/>
            <a:cxnLst/>
            <a:rect l="l" t="t" r="r" b="b"/>
            <a:pathLst>
              <a:path w="537845" h="920114">
                <a:moveTo>
                  <a:pt x="107950" y="0"/>
                </a:moveTo>
                <a:lnTo>
                  <a:pt x="42545" y="4445"/>
                </a:lnTo>
                <a:lnTo>
                  <a:pt x="0" y="39370"/>
                </a:lnTo>
                <a:lnTo>
                  <a:pt x="0" y="130810"/>
                </a:lnTo>
                <a:lnTo>
                  <a:pt x="24129" y="238760"/>
                </a:lnTo>
                <a:lnTo>
                  <a:pt x="65404" y="353060"/>
                </a:lnTo>
                <a:lnTo>
                  <a:pt x="107950" y="452120"/>
                </a:lnTo>
                <a:lnTo>
                  <a:pt x="167639" y="533400"/>
                </a:lnTo>
                <a:lnTo>
                  <a:pt x="236220" y="607695"/>
                </a:lnTo>
                <a:lnTo>
                  <a:pt x="335279" y="678180"/>
                </a:lnTo>
                <a:lnTo>
                  <a:pt x="469264" y="720725"/>
                </a:lnTo>
                <a:lnTo>
                  <a:pt x="389889" y="741680"/>
                </a:lnTo>
                <a:lnTo>
                  <a:pt x="330200" y="758825"/>
                </a:lnTo>
                <a:lnTo>
                  <a:pt x="246379" y="792480"/>
                </a:lnTo>
                <a:lnTo>
                  <a:pt x="194945" y="830580"/>
                </a:lnTo>
                <a:lnTo>
                  <a:pt x="138429" y="880745"/>
                </a:lnTo>
                <a:lnTo>
                  <a:pt x="194945" y="916940"/>
                </a:lnTo>
                <a:lnTo>
                  <a:pt x="250825" y="920115"/>
                </a:lnTo>
                <a:lnTo>
                  <a:pt x="260350" y="880745"/>
                </a:lnTo>
                <a:lnTo>
                  <a:pt x="287654" y="840740"/>
                </a:lnTo>
                <a:lnTo>
                  <a:pt x="375920" y="792480"/>
                </a:lnTo>
                <a:lnTo>
                  <a:pt x="431164" y="779780"/>
                </a:lnTo>
                <a:lnTo>
                  <a:pt x="487679" y="758825"/>
                </a:lnTo>
                <a:lnTo>
                  <a:pt x="537845" y="732790"/>
                </a:lnTo>
                <a:lnTo>
                  <a:pt x="537845" y="703580"/>
                </a:lnTo>
                <a:lnTo>
                  <a:pt x="510539" y="667385"/>
                </a:lnTo>
                <a:lnTo>
                  <a:pt x="431164" y="657860"/>
                </a:lnTo>
                <a:lnTo>
                  <a:pt x="362584" y="619760"/>
                </a:lnTo>
                <a:lnTo>
                  <a:pt x="274320" y="557530"/>
                </a:lnTo>
                <a:lnTo>
                  <a:pt x="190500" y="469265"/>
                </a:lnTo>
                <a:lnTo>
                  <a:pt x="135254" y="382270"/>
                </a:lnTo>
                <a:lnTo>
                  <a:pt x="112395" y="281940"/>
                </a:lnTo>
                <a:lnTo>
                  <a:pt x="112395" y="180975"/>
                </a:lnTo>
                <a:lnTo>
                  <a:pt x="126364" y="30480"/>
                </a:lnTo>
                <a:lnTo>
                  <a:pt x="10795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2810660" y="829035"/>
            <a:ext cx="7116982" cy="51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55"/>
              </a:lnSpc>
              <a:spcBef>
                <a:spcPts val="202"/>
              </a:spcBef>
            </a:pP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824" b="1" spc="8" dirty="0">
                <a:solidFill>
                  <a:srgbClr val="0000CC"/>
                </a:solidFill>
                <a:latin typeface="Arial"/>
                <a:cs typeface="Arial"/>
              </a:rPr>
              <a:t>o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f</a:t>
            </a:r>
            <a:r>
              <a:rPr sz="2824" b="1" spc="30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w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ar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spc="-189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24" b="1" spc="39" dirty="0">
                <a:solidFill>
                  <a:srgbClr val="0000CC"/>
                </a:solidFill>
                <a:latin typeface="Arial"/>
                <a:cs typeface="Arial"/>
              </a:rPr>
              <a:t>M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y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th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824" b="1" spc="-199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24" b="1" spc="8" dirty="0">
                <a:solidFill>
                  <a:srgbClr val="0000CC"/>
                </a:solidFill>
                <a:latin typeface="Arial"/>
                <a:cs typeface="Arial"/>
              </a:rPr>
              <a:t>(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sz="2824" b="1" spc="22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spc="17" dirty="0">
                <a:solidFill>
                  <a:srgbClr val="0000CC"/>
                </a:solidFill>
                <a:latin typeface="Arial"/>
                <a:cs typeface="Arial"/>
              </a:rPr>
              <a:t>v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spc="8" dirty="0">
                <a:solidFill>
                  <a:srgbClr val="0000CC"/>
                </a:solidFill>
                <a:latin typeface="Arial"/>
                <a:cs typeface="Arial"/>
              </a:rPr>
              <a:t>lo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pe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r>
              <a:rPr sz="2824" b="1" spc="-1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P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er</a:t>
            </a:r>
            <a:r>
              <a:rPr sz="2824" b="1" spc="8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p</a:t>
            </a:r>
            <a:r>
              <a:rPr sz="2824" b="1" spc="22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2824" b="1" spc="8" dirty="0">
                <a:solidFill>
                  <a:srgbClr val="0000CC"/>
                </a:solidFill>
                <a:latin typeface="Arial"/>
                <a:cs typeface="Arial"/>
              </a:rPr>
              <a:t>i</a:t>
            </a:r>
            <a:r>
              <a:rPr sz="2824" b="1" spc="26" dirty="0">
                <a:solidFill>
                  <a:srgbClr val="0000CC"/>
                </a:solidFill>
                <a:latin typeface="Arial"/>
                <a:cs typeface="Arial"/>
              </a:rPr>
              <a:t>v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spc="-12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3177" b="1" dirty="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3177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6745" y="2577255"/>
            <a:ext cx="5421182" cy="335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07"/>
              </a:lnSpc>
              <a:spcBef>
                <a:spcPts val="130"/>
              </a:spcBef>
            </a:pPr>
            <a:r>
              <a:rPr sz="2471" spc="-4" dirty="0">
                <a:solidFill>
                  <a:srgbClr val="640064"/>
                </a:solidFill>
                <a:latin typeface="Times New Roman"/>
                <a:cs typeface="Times New Roman"/>
              </a:rPr>
              <a:t>O</a:t>
            </a:r>
            <a:r>
              <a:rPr sz="2471" spc="4" dirty="0">
                <a:solidFill>
                  <a:srgbClr val="640064"/>
                </a:solidFill>
                <a:latin typeface="Times New Roman"/>
                <a:cs typeface="Times New Roman"/>
              </a:rPr>
              <a:t>n</a:t>
            </a:r>
            <a:r>
              <a:rPr sz="2471" spc="-4" dirty="0">
                <a:solidFill>
                  <a:srgbClr val="640064"/>
                </a:solidFill>
                <a:latin typeface="Times New Roman"/>
                <a:cs typeface="Times New Roman"/>
              </a:rPr>
              <a:t>c</a:t>
            </a:r>
            <a:r>
              <a:rPr sz="2471" dirty="0">
                <a:solidFill>
                  <a:srgbClr val="640064"/>
                </a:solidFill>
                <a:latin typeface="Times New Roman"/>
                <a:cs typeface="Times New Roman"/>
              </a:rPr>
              <a:t>e</a:t>
            </a:r>
            <a:r>
              <a:rPr sz="2471" spc="-49" dirty="0">
                <a:solidFill>
                  <a:srgbClr val="640064"/>
                </a:solidFill>
                <a:latin typeface="Times New Roman"/>
                <a:cs typeface="Times New Roman"/>
              </a:rPr>
              <a:t> </a:t>
            </a:r>
            <a:r>
              <a:rPr sz="2471" spc="4" dirty="0">
                <a:solidFill>
                  <a:srgbClr val="640064"/>
                </a:solidFill>
                <a:latin typeface="Times New Roman"/>
                <a:cs typeface="Times New Roman"/>
              </a:rPr>
              <a:t>th</a:t>
            </a:r>
            <a:r>
              <a:rPr sz="2471" dirty="0">
                <a:solidFill>
                  <a:srgbClr val="640064"/>
                </a:solidFill>
                <a:latin typeface="Times New Roman"/>
                <a:cs typeface="Times New Roman"/>
              </a:rPr>
              <a:t>e</a:t>
            </a:r>
            <a:r>
              <a:rPr sz="2471" spc="-20" dirty="0">
                <a:solidFill>
                  <a:srgbClr val="640064"/>
                </a:solidFill>
                <a:latin typeface="Times New Roman"/>
                <a:cs typeface="Times New Roman"/>
              </a:rPr>
              <a:t> </a:t>
            </a:r>
            <a:r>
              <a:rPr sz="2471" spc="4" dirty="0">
                <a:solidFill>
                  <a:srgbClr val="640064"/>
                </a:solidFill>
                <a:latin typeface="Times New Roman"/>
                <a:cs typeface="Times New Roman"/>
              </a:rPr>
              <a:t>soft</a:t>
            </a:r>
            <a:r>
              <a:rPr sz="2471" dirty="0">
                <a:solidFill>
                  <a:srgbClr val="640064"/>
                </a:solidFill>
                <a:latin typeface="Times New Roman"/>
                <a:cs typeface="Times New Roman"/>
              </a:rPr>
              <a:t>w</a:t>
            </a:r>
            <a:r>
              <a:rPr sz="2471" spc="-12" dirty="0">
                <a:solidFill>
                  <a:srgbClr val="640064"/>
                </a:solidFill>
                <a:latin typeface="Times New Roman"/>
                <a:cs typeface="Times New Roman"/>
              </a:rPr>
              <a:t>a</a:t>
            </a:r>
            <a:r>
              <a:rPr sz="2471" spc="12" dirty="0">
                <a:solidFill>
                  <a:srgbClr val="640064"/>
                </a:solidFill>
                <a:latin typeface="Times New Roman"/>
                <a:cs typeface="Times New Roman"/>
              </a:rPr>
              <a:t>r</a:t>
            </a:r>
            <a:r>
              <a:rPr sz="2471" dirty="0">
                <a:solidFill>
                  <a:srgbClr val="640064"/>
                </a:solidFill>
                <a:latin typeface="Times New Roman"/>
                <a:cs typeface="Times New Roman"/>
              </a:rPr>
              <a:t>e</a:t>
            </a:r>
            <a:r>
              <a:rPr sz="2471" spc="-82" dirty="0">
                <a:solidFill>
                  <a:srgbClr val="640064"/>
                </a:solidFill>
                <a:latin typeface="Times New Roman"/>
                <a:cs typeface="Times New Roman"/>
              </a:rPr>
              <a:t> </a:t>
            </a:r>
            <a:r>
              <a:rPr sz="2471" dirty="0">
                <a:solidFill>
                  <a:srgbClr val="640064"/>
                </a:solidFill>
                <a:latin typeface="Times New Roman"/>
                <a:cs typeface="Times New Roman"/>
              </a:rPr>
              <a:t>is </a:t>
            </a:r>
            <a:r>
              <a:rPr sz="2471" spc="8" dirty="0">
                <a:solidFill>
                  <a:srgbClr val="640064"/>
                </a:solidFill>
                <a:latin typeface="Times New Roman"/>
                <a:cs typeface="Times New Roman"/>
              </a:rPr>
              <a:t>de</a:t>
            </a:r>
            <a:r>
              <a:rPr sz="2471" spc="-34" dirty="0">
                <a:solidFill>
                  <a:srgbClr val="640064"/>
                </a:solidFill>
                <a:latin typeface="Times New Roman"/>
                <a:cs typeface="Times New Roman"/>
              </a:rPr>
              <a:t>m</a:t>
            </a:r>
            <a:r>
              <a:rPr sz="2471" spc="4" dirty="0">
                <a:solidFill>
                  <a:srgbClr val="640064"/>
                </a:solidFill>
                <a:latin typeface="Times New Roman"/>
                <a:cs typeface="Times New Roman"/>
              </a:rPr>
              <a:t>onstrat</a:t>
            </a:r>
            <a:r>
              <a:rPr sz="2471" spc="-4" dirty="0">
                <a:solidFill>
                  <a:srgbClr val="640064"/>
                </a:solidFill>
                <a:latin typeface="Times New Roman"/>
                <a:cs typeface="Times New Roman"/>
              </a:rPr>
              <a:t>e</a:t>
            </a:r>
            <a:r>
              <a:rPr sz="2471" spc="4" dirty="0">
                <a:solidFill>
                  <a:srgbClr val="640064"/>
                </a:solidFill>
                <a:latin typeface="Times New Roman"/>
                <a:cs typeface="Times New Roman"/>
              </a:rPr>
              <a:t>d</a:t>
            </a:r>
            <a:r>
              <a:rPr sz="2471" dirty="0">
                <a:solidFill>
                  <a:srgbClr val="640064"/>
                </a:solidFill>
                <a:latin typeface="Times New Roman"/>
                <a:cs typeface="Times New Roman"/>
              </a:rPr>
              <a:t>,</a:t>
            </a:r>
            <a:r>
              <a:rPr sz="2471" spc="-83" dirty="0">
                <a:solidFill>
                  <a:srgbClr val="640064"/>
                </a:solidFill>
                <a:latin typeface="Times New Roman"/>
                <a:cs typeface="Times New Roman"/>
              </a:rPr>
              <a:t> </a:t>
            </a:r>
            <a:r>
              <a:rPr sz="2471" dirty="0">
                <a:solidFill>
                  <a:srgbClr val="640064"/>
                </a:solidFill>
                <a:latin typeface="Times New Roman"/>
                <a:cs typeface="Times New Roman"/>
              </a:rPr>
              <a:t>t</a:t>
            </a:r>
            <a:r>
              <a:rPr sz="2471" spc="4" dirty="0">
                <a:solidFill>
                  <a:srgbClr val="640064"/>
                </a:solidFill>
                <a:latin typeface="Times New Roman"/>
                <a:cs typeface="Times New Roman"/>
              </a:rPr>
              <a:t>h</a:t>
            </a:r>
            <a:r>
              <a:rPr sz="2471" dirty="0">
                <a:solidFill>
                  <a:srgbClr val="640064"/>
                </a:solidFill>
                <a:latin typeface="Times New Roman"/>
                <a:cs typeface="Times New Roman"/>
              </a:rPr>
              <a:t>e</a:t>
            </a:r>
            <a:r>
              <a:rPr sz="2471" spc="-19" dirty="0">
                <a:solidFill>
                  <a:srgbClr val="640064"/>
                </a:solidFill>
                <a:latin typeface="Times New Roman"/>
                <a:cs typeface="Times New Roman"/>
              </a:rPr>
              <a:t> </a:t>
            </a:r>
            <a:r>
              <a:rPr sz="2471" spc="4" dirty="0">
                <a:solidFill>
                  <a:srgbClr val="640064"/>
                </a:solidFill>
                <a:latin typeface="Times New Roman"/>
                <a:cs typeface="Times New Roman"/>
              </a:rPr>
              <a:t>j</a:t>
            </a:r>
            <a:r>
              <a:rPr sz="2471" spc="-4" dirty="0">
                <a:solidFill>
                  <a:srgbClr val="640064"/>
                </a:solidFill>
                <a:latin typeface="Times New Roman"/>
                <a:cs typeface="Times New Roman"/>
              </a:rPr>
              <a:t>o</a:t>
            </a:r>
            <a:r>
              <a:rPr sz="2471" dirty="0">
                <a:solidFill>
                  <a:srgbClr val="640064"/>
                </a:solidFill>
                <a:latin typeface="Times New Roman"/>
                <a:cs typeface="Times New Roman"/>
              </a:rPr>
              <a:t>b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6847" y="2577255"/>
            <a:ext cx="278391" cy="335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07"/>
              </a:lnSpc>
              <a:spcBef>
                <a:spcPts val="130"/>
              </a:spcBef>
            </a:pPr>
            <a:r>
              <a:rPr sz="2471" dirty="0">
                <a:solidFill>
                  <a:srgbClr val="640064"/>
                </a:solidFill>
                <a:latin typeface="Times New Roman"/>
                <a:cs typeface="Times New Roman"/>
              </a:rPr>
              <a:t>is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55098" y="2577255"/>
            <a:ext cx="681374" cy="335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07"/>
              </a:lnSpc>
              <a:spcBef>
                <a:spcPts val="130"/>
              </a:spcBef>
            </a:pPr>
            <a:r>
              <a:rPr sz="2471" spc="8" dirty="0">
                <a:solidFill>
                  <a:srgbClr val="640064"/>
                </a:solidFill>
                <a:latin typeface="Times New Roman"/>
                <a:cs typeface="Times New Roman"/>
              </a:rPr>
              <a:t>d</a:t>
            </a:r>
            <a:r>
              <a:rPr sz="2471" spc="4" dirty="0">
                <a:solidFill>
                  <a:srgbClr val="640064"/>
                </a:solidFill>
                <a:latin typeface="Times New Roman"/>
                <a:cs typeface="Times New Roman"/>
              </a:rPr>
              <a:t>one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3465" y="4135571"/>
            <a:ext cx="4668493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12"/>
              </a:lnSpc>
              <a:spcBef>
                <a:spcPts val="131"/>
              </a:spcBef>
            </a:pP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ua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ll</a:t>
            </a:r>
            <a:r>
              <a:rPr sz="2471" spc="3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2471" spc="-5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471" spc="8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71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pr</a:t>
            </a:r>
            <a:r>
              <a:rPr sz="2471" spc="12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471" spc="-4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471" spc="12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ems</a:t>
            </a:r>
            <a:r>
              <a:rPr sz="2471" spc="-66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spc="12" dirty="0">
                <a:solidFill>
                  <a:schemeClr val="bg1"/>
                </a:solidFill>
                <a:latin typeface="Arial"/>
                <a:cs typeface="Arial"/>
              </a:rPr>
              <a:t>j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sz="2471" spc="-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spc="8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71" spc="17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!</a:t>
            </a:r>
            <a:endParaRPr sz="247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928CEA86-8884-BB49-A6D9-3044BDF43A1C}"/>
              </a:ext>
            </a:extLst>
          </p:cNvPr>
          <p:cNvSpPr txBox="1">
            <a:spLocks/>
          </p:cNvSpPr>
          <p:nvPr/>
        </p:nvSpPr>
        <p:spPr>
          <a:xfrm>
            <a:off x="1524000" y="6371340"/>
            <a:ext cx="9829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929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/>
          <p:nvPr/>
        </p:nvSpPr>
        <p:spPr>
          <a:xfrm>
            <a:off x="1951743" y="1081631"/>
            <a:ext cx="4654412" cy="5104376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 dirty="0"/>
          </a:p>
        </p:txBody>
      </p:sp>
      <p:sp>
        <p:nvSpPr>
          <p:cNvPr id="63" name="Footer Placeholder 4">
            <a:extLst>
              <a:ext uri="{FF2B5EF4-FFF2-40B4-BE49-F238E27FC236}">
                <a16:creationId xmlns:a16="http://schemas.microsoft.com/office/drawing/2014/main" id="{D14C0FCA-DFE9-9E45-AB92-AC15AF033C90}"/>
              </a:ext>
            </a:extLst>
          </p:cNvPr>
          <p:cNvSpPr txBox="1">
            <a:spLocks/>
          </p:cNvSpPr>
          <p:nvPr/>
        </p:nvSpPr>
        <p:spPr>
          <a:xfrm>
            <a:off x="2538584" y="6578444"/>
            <a:ext cx="8906195" cy="330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sz="1268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087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513053-ED23-A248-AAFF-9D6059A97AB0}"/>
              </a:ext>
            </a:extLst>
          </p:cNvPr>
          <p:cNvSpPr txBox="1"/>
          <p:nvPr/>
        </p:nvSpPr>
        <p:spPr>
          <a:xfrm>
            <a:off x="1815503" y="253148"/>
            <a:ext cx="6351705" cy="70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986" dirty="0"/>
              <a:t>Ariane 5 - One bug, one crash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12D887-A89D-C846-A1C1-92392B1D1E6C}"/>
              </a:ext>
            </a:extLst>
          </p:cNvPr>
          <p:cNvSpPr txBox="1"/>
          <p:nvPr/>
        </p:nvSpPr>
        <p:spPr>
          <a:xfrm>
            <a:off x="1952762" y="1195289"/>
            <a:ext cx="4696579" cy="3772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0667" indent="-310667">
              <a:buFont typeface="Wingdings" pitchFamily="2" charset="2"/>
              <a:buChar char="v"/>
            </a:pPr>
            <a:r>
              <a:rPr lang="en-IN" sz="2174" dirty="0"/>
              <a:t>It took the European Space Agency 10 years and $7 billion to produce Ariane 5, a giant rocket capable of hurling a pair of three-ton satellites into orbit with each launch and intended to give Europe overwhelming supremacy in the commercial space business. </a:t>
            </a:r>
          </a:p>
          <a:p>
            <a:pPr marL="310667" indent="-310667">
              <a:buFont typeface="Wingdings" pitchFamily="2" charset="2"/>
              <a:buChar char="v"/>
            </a:pPr>
            <a:r>
              <a:rPr lang="en-IN" sz="2174" dirty="0"/>
              <a:t>Issue was a small computer program trying to stuff a 64-bit number into a 16-bit space.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465567E-7997-F44C-867F-476BB6DD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342" y="1639117"/>
            <a:ext cx="4118028" cy="2456368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4282A4EA-A632-B248-B10B-E7E951389A7B}"/>
              </a:ext>
            </a:extLst>
          </p:cNvPr>
          <p:cNvSpPr/>
          <p:nvPr/>
        </p:nvSpPr>
        <p:spPr>
          <a:xfrm>
            <a:off x="8009589" y="3843242"/>
            <a:ext cx="2907287" cy="845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31" dirty="0">
                <a:solidFill>
                  <a:srgbClr val="FFFFFF"/>
                </a:solidFill>
                <a:latin typeface="BentonSansBBVA-Book"/>
              </a:rPr>
              <a:t>370 million dollars worth of fireworks because of a software bug. (Source: ESA)</a:t>
            </a:r>
            <a:endParaRPr lang="en-US" sz="1631" dirty="0"/>
          </a:p>
        </p:txBody>
      </p:sp>
    </p:spTree>
    <p:extLst>
      <p:ext uri="{BB962C8B-B14F-4D97-AF65-F5344CB8AC3E}">
        <p14:creationId xmlns:p14="http://schemas.microsoft.com/office/powerpoint/2010/main" val="3436323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9358033" y="2884955"/>
            <a:ext cx="182655" cy="263338"/>
          </a:xfrm>
          <a:custGeom>
            <a:avLst/>
            <a:gdLst/>
            <a:ahLst/>
            <a:cxnLst/>
            <a:rect l="l" t="t" r="r" b="b"/>
            <a:pathLst>
              <a:path w="207009" h="298450">
                <a:moveTo>
                  <a:pt x="53339" y="202564"/>
                </a:moveTo>
                <a:lnTo>
                  <a:pt x="95884" y="127635"/>
                </a:lnTo>
                <a:lnTo>
                  <a:pt x="127634" y="86360"/>
                </a:lnTo>
                <a:lnTo>
                  <a:pt x="207009" y="24130"/>
                </a:lnTo>
                <a:lnTo>
                  <a:pt x="182879" y="0"/>
                </a:lnTo>
                <a:lnTo>
                  <a:pt x="109220" y="62230"/>
                </a:lnTo>
                <a:lnTo>
                  <a:pt x="27304" y="177800"/>
                </a:lnTo>
                <a:lnTo>
                  <a:pt x="0" y="290830"/>
                </a:lnTo>
                <a:lnTo>
                  <a:pt x="31750" y="298450"/>
                </a:lnTo>
                <a:lnTo>
                  <a:pt x="53339" y="202564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2330263" y="1487020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9607924" y="3105710"/>
            <a:ext cx="299757" cy="166407"/>
          </a:xfrm>
          <a:custGeom>
            <a:avLst/>
            <a:gdLst/>
            <a:ahLst/>
            <a:cxnLst/>
            <a:rect l="l" t="t" r="r" b="b"/>
            <a:pathLst>
              <a:path w="339725" h="188595">
                <a:moveTo>
                  <a:pt x="8890" y="188595"/>
                </a:moveTo>
                <a:lnTo>
                  <a:pt x="63500" y="154940"/>
                </a:lnTo>
                <a:lnTo>
                  <a:pt x="188595" y="78740"/>
                </a:lnTo>
                <a:lnTo>
                  <a:pt x="339725" y="50165"/>
                </a:lnTo>
                <a:lnTo>
                  <a:pt x="325754" y="0"/>
                </a:lnTo>
                <a:lnTo>
                  <a:pt x="220979" y="30480"/>
                </a:lnTo>
                <a:lnTo>
                  <a:pt x="95885" y="88265"/>
                </a:lnTo>
                <a:lnTo>
                  <a:pt x="0" y="164465"/>
                </a:lnTo>
                <a:lnTo>
                  <a:pt x="8890" y="188595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9657790" y="3536016"/>
            <a:ext cx="341218" cy="109818"/>
          </a:xfrm>
          <a:custGeom>
            <a:avLst/>
            <a:gdLst/>
            <a:ahLst/>
            <a:cxnLst/>
            <a:rect l="l" t="t" r="r" b="b"/>
            <a:pathLst>
              <a:path w="386714" h="124460">
                <a:moveTo>
                  <a:pt x="386714" y="54610"/>
                </a:moveTo>
                <a:lnTo>
                  <a:pt x="302895" y="24129"/>
                </a:lnTo>
                <a:lnTo>
                  <a:pt x="173354" y="4444"/>
                </a:lnTo>
                <a:lnTo>
                  <a:pt x="20954" y="0"/>
                </a:lnTo>
                <a:lnTo>
                  <a:pt x="0" y="28575"/>
                </a:lnTo>
                <a:lnTo>
                  <a:pt x="118745" y="40639"/>
                </a:lnTo>
                <a:lnTo>
                  <a:pt x="248284" y="54610"/>
                </a:lnTo>
                <a:lnTo>
                  <a:pt x="354964" y="124460"/>
                </a:lnTo>
                <a:lnTo>
                  <a:pt x="386714" y="5461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2087656" y="3346636"/>
            <a:ext cx="6591860" cy="1628215"/>
          </a:xfrm>
          <a:custGeom>
            <a:avLst/>
            <a:gdLst/>
            <a:ahLst/>
            <a:cxnLst/>
            <a:rect l="l" t="t" r="r" b="b"/>
            <a:pathLst>
              <a:path w="7470775" h="1845310">
                <a:moveTo>
                  <a:pt x="6224905" y="306070"/>
                </a:moveTo>
                <a:lnTo>
                  <a:pt x="6848475" y="0"/>
                </a:lnTo>
                <a:lnTo>
                  <a:pt x="5601970" y="306070"/>
                </a:lnTo>
                <a:lnTo>
                  <a:pt x="1245235" y="306070"/>
                </a:lnTo>
                <a:lnTo>
                  <a:pt x="994410" y="312420"/>
                </a:lnTo>
                <a:lnTo>
                  <a:pt x="875030" y="320675"/>
                </a:lnTo>
                <a:lnTo>
                  <a:pt x="760730" y="330835"/>
                </a:lnTo>
                <a:lnTo>
                  <a:pt x="651510" y="343535"/>
                </a:lnTo>
                <a:lnTo>
                  <a:pt x="549275" y="359410"/>
                </a:lnTo>
                <a:lnTo>
                  <a:pt x="452755" y="376555"/>
                </a:lnTo>
                <a:lnTo>
                  <a:pt x="365125" y="396875"/>
                </a:lnTo>
                <a:lnTo>
                  <a:pt x="283845" y="419100"/>
                </a:lnTo>
                <a:lnTo>
                  <a:pt x="212725" y="442595"/>
                </a:lnTo>
                <a:lnTo>
                  <a:pt x="149860" y="467995"/>
                </a:lnTo>
                <a:lnTo>
                  <a:pt x="97155" y="495300"/>
                </a:lnTo>
                <a:lnTo>
                  <a:pt x="55880" y="522605"/>
                </a:lnTo>
                <a:lnTo>
                  <a:pt x="25400" y="552450"/>
                </a:lnTo>
                <a:lnTo>
                  <a:pt x="0" y="614045"/>
                </a:lnTo>
                <a:lnTo>
                  <a:pt x="0" y="1537970"/>
                </a:lnTo>
                <a:lnTo>
                  <a:pt x="25400" y="1600200"/>
                </a:lnTo>
                <a:lnTo>
                  <a:pt x="55880" y="1630045"/>
                </a:lnTo>
                <a:lnTo>
                  <a:pt x="97155" y="1657985"/>
                </a:lnTo>
                <a:lnTo>
                  <a:pt x="149860" y="1684655"/>
                </a:lnTo>
                <a:lnTo>
                  <a:pt x="212725" y="1710055"/>
                </a:lnTo>
                <a:lnTo>
                  <a:pt x="283845" y="1734185"/>
                </a:lnTo>
                <a:lnTo>
                  <a:pt x="365125" y="1755775"/>
                </a:lnTo>
                <a:lnTo>
                  <a:pt x="452755" y="1775460"/>
                </a:lnTo>
                <a:lnTo>
                  <a:pt x="549275" y="1792605"/>
                </a:lnTo>
                <a:lnTo>
                  <a:pt x="651510" y="1808480"/>
                </a:lnTo>
                <a:lnTo>
                  <a:pt x="760730" y="1821180"/>
                </a:lnTo>
                <a:lnTo>
                  <a:pt x="875030" y="1831975"/>
                </a:lnTo>
                <a:lnTo>
                  <a:pt x="994410" y="1838960"/>
                </a:lnTo>
                <a:lnTo>
                  <a:pt x="1245235" y="1845310"/>
                </a:lnTo>
                <a:lnTo>
                  <a:pt x="6224905" y="1845310"/>
                </a:lnTo>
                <a:lnTo>
                  <a:pt x="6475730" y="1838960"/>
                </a:lnTo>
                <a:lnTo>
                  <a:pt x="6595110" y="1831975"/>
                </a:lnTo>
                <a:lnTo>
                  <a:pt x="6710045" y="1821180"/>
                </a:lnTo>
                <a:lnTo>
                  <a:pt x="6818630" y="1808480"/>
                </a:lnTo>
                <a:lnTo>
                  <a:pt x="6921500" y="1792605"/>
                </a:lnTo>
                <a:lnTo>
                  <a:pt x="7017385" y="1775460"/>
                </a:lnTo>
                <a:lnTo>
                  <a:pt x="7105650" y="1755775"/>
                </a:lnTo>
                <a:lnTo>
                  <a:pt x="7186295" y="1734185"/>
                </a:lnTo>
                <a:lnTo>
                  <a:pt x="7258050" y="1710055"/>
                </a:lnTo>
                <a:lnTo>
                  <a:pt x="7320280" y="1684655"/>
                </a:lnTo>
                <a:lnTo>
                  <a:pt x="7372985" y="1657985"/>
                </a:lnTo>
                <a:lnTo>
                  <a:pt x="7414260" y="1630045"/>
                </a:lnTo>
                <a:lnTo>
                  <a:pt x="7445375" y="1600200"/>
                </a:lnTo>
                <a:lnTo>
                  <a:pt x="7470775" y="1537970"/>
                </a:lnTo>
                <a:lnTo>
                  <a:pt x="7470775" y="614045"/>
                </a:lnTo>
                <a:lnTo>
                  <a:pt x="7445375" y="552450"/>
                </a:lnTo>
                <a:lnTo>
                  <a:pt x="7414260" y="522605"/>
                </a:lnTo>
                <a:lnTo>
                  <a:pt x="7372985" y="495300"/>
                </a:lnTo>
                <a:lnTo>
                  <a:pt x="7320280" y="467995"/>
                </a:lnTo>
                <a:lnTo>
                  <a:pt x="7258050" y="442595"/>
                </a:lnTo>
                <a:lnTo>
                  <a:pt x="7186295" y="419100"/>
                </a:lnTo>
                <a:lnTo>
                  <a:pt x="7105650" y="396875"/>
                </a:lnTo>
                <a:lnTo>
                  <a:pt x="7017385" y="376555"/>
                </a:lnTo>
                <a:lnTo>
                  <a:pt x="6921500" y="359410"/>
                </a:lnTo>
                <a:lnTo>
                  <a:pt x="6818630" y="343535"/>
                </a:lnTo>
                <a:lnTo>
                  <a:pt x="6710045" y="330835"/>
                </a:lnTo>
                <a:lnTo>
                  <a:pt x="6595110" y="320675"/>
                </a:lnTo>
                <a:lnTo>
                  <a:pt x="6475730" y="312420"/>
                </a:lnTo>
                <a:lnTo>
                  <a:pt x="6224905" y="306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2087656" y="3346636"/>
            <a:ext cx="6591860" cy="1628215"/>
          </a:xfrm>
          <a:custGeom>
            <a:avLst/>
            <a:gdLst/>
            <a:ahLst/>
            <a:cxnLst/>
            <a:rect l="l" t="t" r="r" b="b"/>
            <a:pathLst>
              <a:path w="7470775" h="1845310">
                <a:moveTo>
                  <a:pt x="1245235" y="306070"/>
                </a:moveTo>
                <a:lnTo>
                  <a:pt x="994410" y="312420"/>
                </a:lnTo>
                <a:lnTo>
                  <a:pt x="875030" y="320675"/>
                </a:lnTo>
                <a:lnTo>
                  <a:pt x="760730" y="330835"/>
                </a:lnTo>
                <a:lnTo>
                  <a:pt x="651510" y="343535"/>
                </a:lnTo>
                <a:lnTo>
                  <a:pt x="549275" y="359410"/>
                </a:lnTo>
                <a:lnTo>
                  <a:pt x="452755" y="376555"/>
                </a:lnTo>
                <a:lnTo>
                  <a:pt x="365125" y="396875"/>
                </a:lnTo>
                <a:lnTo>
                  <a:pt x="283845" y="419100"/>
                </a:lnTo>
                <a:lnTo>
                  <a:pt x="212725" y="442595"/>
                </a:lnTo>
                <a:lnTo>
                  <a:pt x="149860" y="467995"/>
                </a:lnTo>
                <a:lnTo>
                  <a:pt x="97155" y="495300"/>
                </a:lnTo>
                <a:lnTo>
                  <a:pt x="55880" y="522605"/>
                </a:lnTo>
                <a:lnTo>
                  <a:pt x="25400" y="552450"/>
                </a:lnTo>
                <a:lnTo>
                  <a:pt x="0" y="614045"/>
                </a:lnTo>
                <a:lnTo>
                  <a:pt x="0" y="1537970"/>
                </a:lnTo>
                <a:lnTo>
                  <a:pt x="25400" y="1600200"/>
                </a:lnTo>
                <a:lnTo>
                  <a:pt x="55880" y="1630045"/>
                </a:lnTo>
                <a:lnTo>
                  <a:pt x="97155" y="1657985"/>
                </a:lnTo>
                <a:lnTo>
                  <a:pt x="149860" y="1684655"/>
                </a:lnTo>
                <a:lnTo>
                  <a:pt x="212725" y="1710055"/>
                </a:lnTo>
                <a:lnTo>
                  <a:pt x="283845" y="1734185"/>
                </a:lnTo>
                <a:lnTo>
                  <a:pt x="365125" y="1755775"/>
                </a:lnTo>
                <a:lnTo>
                  <a:pt x="452755" y="1775460"/>
                </a:lnTo>
                <a:lnTo>
                  <a:pt x="549275" y="1792605"/>
                </a:lnTo>
                <a:lnTo>
                  <a:pt x="651510" y="1808480"/>
                </a:lnTo>
                <a:lnTo>
                  <a:pt x="760730" y="1821180"/>
                </a:lnTo>
                <a:lnTo>
                  <a:pt x="875030" y="1831975"/>
                </a:lnTo>
                <a:lnTo>
                  <a:pt x="994410" y="1838960"/>
                </a:lnTo>
                <a:lnTo>
                  <a:pt x="1245235" y="1845310"/>
                </a:lnTo>
                <a:lnTo>
                  <a:pt x="6224905" y="1845310"/>
                </a:lnTo>
                <a:lnTo>
                  <a:pt x="6475730" y="1838960"/>
                </a:lnTo>
                <a:lnTo>
                  <a:pt x="6595110" y="1831975"/>
                </a:lnTo>
                <a:lnTo>
                  <a:pt x="6710045" y="1821180"/>
                </a:lnTo>
                <a:lnTo>
                  <a:pt x="6818630" y="1808480"/>
                </a:lnTo>
                <a:lnTo>
                  <a:pt x="6921500" y="1792605"/>
                </a:lnTo>
                <a:lnTo>
                  <a:pt x="7017385" y="1775460"/>
                </a:lnTo>
                <a:lnTo>
                  <a:pt x="7105650" y="1755775"/>
                </a:lnTo>
                <a:lnTo>
                  <a:pt x="7186295" y="1734185"/>
                </a:lnTo>
                <a:lnTo>
                  <a:pt x="7258050" y="1710055"/>
                </a:lnTo>
                <a:lnTo>
                  <a:pt x="7320280" y="1684655"/>
                </a:lnTo>
                <a:lnTo>
                  <a:pt x="7372985" y="1657985"/>
                </a:lnTo>
                <a:lnTo>
                  <a:pt x="7414260" y="1630045"/>
                </a:lnTo>
                <a:lnTo>
                  <a:pt x="7445375" y="1600200"/>
                </a:lnTo>
                <a:lnTo>
                  <a:pt x="7470775" y="1537970"/>
                </a:lnTo>
                <a:lnTo>
                  <a:pt x="7470775" y="614045"/>
                </a:lnTo>
                <a:lnTo>
                  <a:pt x="7445375" y="552450"/>
                </a:lnTo>
                <a:lnTo>
                  <a:pt x="7414260" y="522605"/>
                </a:lnTo>
                <a:lnTo>
                  <a:pt x="7372985" y="495300"/>
                </a:lnTo>
                <a:lnTo>
                  <a:pt x="7320280" y="467995"/>
                </a:lnTo>
                <a:lnTo>
                  <a:pt x="7258050" y="442595"/>
                </a:lnTo>
                <a:lnTo>
                  <a:pt x="7186295" y="419100"/>
                </a:lnTo>
                <a:lnTo>
                  <a:pt x="7105650" y="396875"/>
                </a:lnTo>
                <a:lnTo>
                  <a:pt x="7017385" y="376555"/>
                </a:lnTo>
                <a:lnTo>
                  <a:pt x="6921500" y="359410"/>
                </a:lnTo>
                <a:lnTo>
                  <a:pt x="6818630" y="343535"/>
                </a:lnTo>
                <a:lnTo>
                  <a:pt x="6710045" y="330835"/>
                </a:lnTo>
                <a:lnTo>
                  <a:pt x="6595110" y="320675"/>
                </a:lnTo>
                <a:lnTo>
                  <a:pt x="6475730" y="312420"/>
                </a:lnTo>
                <a:lnTo>
                  <a:pt x="6224905" y="306070"/>
                </a:lnTo>
                <a:lnTo>
                  <a:pt x="6848475" y="0"/>
                </a:lnTo>
                <a:lnTo>
                  <a:pt x="5601970" y="306070"/>
                </a:lnTo>
                <a:lnTo>
                  <a:pt x="1245235" y="306070"/>
                </a:lnTo>
              </a:path>
            </a:pathLst>
          </a:custGeom>
          <a:ln w="12698">
            <a:solidFill>
              <a:srgbClr val="CCCC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8661587" y="3882278"/>
            <a:ext cx="445993" cy="864534"/>
          </a:xfrm>
          <a:custGeom>
            <a:avLst/>
            <a:gdLst/>
            <a:ahLst/>
            <a:cxnLst/>
            <a:rect l="l" t="t" r="r" b="b"/>
            <a:pathLst>
              <a:path w="505459" h="979805">
                <a:moveTo>
                  <a:pt x="13334" y="652145"/>
                </a:moveTo>
                <a:lnTo>
                  <a:pt x="50164" y="840740"/>
                </a:lnTo>
                <a:lnTo>
                  <a:pt x="91439" y="903605"/>
                </a:lnTo>
                <a:lnTo>
                  <a:pt x="146050" y="965835"/>
                </a:lnTo>
                <a:lnTo>
                  <a:pt x="207009" y="979805"/>
                </a:lnTo>
                <a:lnTo>
                  <a:pt x="257175" y="965835"/>
                </a:lnTo>
                <a:lnTo>
                  <a:pt x="302894" y="941705"/>
                </a:lnTo>
                <a:lnTo>
                  <a:pt x="330200" y="860425"/>
                </a:lnTo>
                <a:lnTo>
                  <a:pt x="325754" y="790575"/>
                </a:lnTo>
                <a:lnTo>
                  <a:pt x="284479" y="723900"/>
                </a:lnTo>
                <a:lnTo>
                  <a:pt x="284479" y="636905"/>
                </a:lnTo>
                <a:lnTo>
                  <a:pt x="302894" y="553085"/>
                </a:lnTo>
                <a:lnTo>
                  <a:pt x="339725" y="452120"/>
                </a:lnTo>
                <a:lnTo>
                  <a:pt x="412750" y="388620"/>
                </a:lnTo>
                <a:lnTo>
                  <a:pt x="462914" y="288925"/>
                </a:lnTo>
                <a:lnTo>
                  <a:pt x="505459" y="158115"/>
                </a:lnTo>
                <a:lnTo>
                  <a:pt x="482600" y="69850"/>
                </a:lnTo>
                <a:lnTo>
                  <a:pt x="450850" y="12064"/>
                </a:lnTo>
                <a:lnTo>
                  <a:pt x="373379" y="0"/>
                </a:lnTo>
                <a:lnTo>
                  <a:pt x="412750" y="12064"/>
                </a:lnTo>
                <a:lnTo>
                  <a:pt x="330200" y="0"/>
                </a:lnTo>
                <a:lnTo>
                  <a:pt x="243839" y="0"/>
                </a:lnTo>
                <a:lnTo>
                  <a:pt x="146050" y="57785"/>
                </a:lnTo>
                <a:lnTo>
                  <a:pt x="81914" y="136525"/>
                </a:lnTo>
                <a:lnTo>
                  <a:pt x="42544" y="249555"/>
                </a:lnTo>
                <a:lnTo>
                  <a:pt x="8889" y="371475"/>
                </a:lnTo>
                <a:lnTo>
                  <a:pt x="0" y="502920"/>
                </a:lnTo>
                <a:lnTo>
                  <a:pt x="13334" y="652145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8803902" y="3281642"/>
            <a:ext cx="579344" cy="549648"/>
          </a:xfrm>
          <a:custGeom>
            <a:avLst/>
            <a:gdLst/>
            <a:ahLst/>
            <a:cxnLst/>
            <a:rect l="l" t="t" r="r" b="b"/>
            <a:pathLst>
              <a:path w="656590" h="622934">
                <a:moveTo>
                  <a:pt x="185420" y="535939"/>
                </a:moveTo>
                <a:lnTo>
                  <a:pt x="213360" y="596900"/>
                </a:lnTo>
                <a:lnTo>
                  <a:pt x="276860" y="622934"/>
                </a:lnTo>
                <a:lnTo>
                  <a:pt x="351790" y="622934"/>
                </a:lnTo>
                <a:lnTo>
                  <a:pt x="408304" y="589279"/>
                </a:lnTo>
                <a:lnTo>
                  <a:pt x="504190" y="497839"/>
                </a:lnTo>
                <a:lnTo>
                  <a:pt x="596900" y="373379"/>
                </a:lnTo>
                <a:lnTo>
                  <a:pt x="652145" y="266700"/>
                </a:lnTo>
                <a:lnTo>
                  <a:pt x="656590" y="124459"/>
                </a:lnTo>
                <a:lnTo>
                  <a:pt x="624840" y="28575"/>
                </a:lnTo>
                <a:lnTo>
                  <a:pt x="583565" y="4444"/>
                </a:lnTo>
                <a:lnTo>
                  <a:pt x="533400" y="0"/>
                </a:lnTo>
                <a:lnTo>
                  <a:pt x="472440" y="13334"/>
                </a:lnTo>
                <a:lnTo>
                  <a:pt x="394335" y="63500"/>
                </a:lnTo>
                <a:lnTo>
                  <a:pt x="310515" y="116839"/>
                </a:lnTo>
                <a:lnTo>
                  <a:pt x="241935" y="199389"/>
                </a:lnTo>
                <a:lnTo>
                  <a:pt x="185420" y="290829"/>
                </a:lnTo>
                <a:lnTo>
                  <a:pt x="33020" y="199389"/>
                </a:lnTo>
                <a:lnTo>
                  <a:pt x="0" y="228600"/>
                </a:lnTo>
                <a:lnTo>
                  <a:pt x="194945" y="362584"/>
                </a:lnTo>
                <a:lnTo>
                  <a:pt x="172085" y="391159"/>
                </a:lnTo>
                <a:lnTo>
                  <a:pt x="167640" y="452119"/>
                </a:lnTo>
                <a:lnTo>
                  <a:pt x="185420" y="535939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8246969" y="3594847"/>
            <a:ext cx="583265" cy="360268"/>
          </a:xfrm>
          <a:custGeom>
            <a:avLst/>
            <a:gdLst/>
            <a:ahLst/>
            <a:cxnLst/>
            <a:rect l="l" t="t" r="r" b="b"/>
            <a:pathLst>
              <a:path w="661034" h="408304">
                <a:moveTo>
                  <a:pt x="111125" y="161289"/>
                </a:moveTo>
                <a:lnTo>
                  <a:pt x="180975" y="246379"/>
                </a:lnTo>
                <a:lnTo>
                  <a:pt x="55879" y="237489"/>
                </a:lnTo>
                <a:lnTo>
                  <a:pt x="0" y="246379"/>
                </a:lnTo>
                <a:lnTo>
                  <a:pt x="13334" y="275589"/>
                </a:lnTo>
                <a:lnTo>
                  <a:pt x="115569" y="283210"/>
                </a:lnTo>
                <a:lnTo>
                  <a:pt x="200659" y="286385"/>
                </a:lnTo>
                <a:lnTo>
                  <a:pt x="101600" y="321310"/>
                </a:lnTo>
                <a:lnTo>
                  <a:pt x="27304" y="362585"/>
                </a:lnTo>
                <a:lnTo>
                  <a:pt x="17779" y="386714"/>
                </a:lnTo>
                <a:lnTo>
                  <a:pt x="42544" y="408304"/>
                </a:lnTo>
                <a:lnTo>
                  <a:pt x="88264" y="371475"/>
                </a:lnTo>
                <a:lnTo>
                  <a:pt x="158114" y="345439"/>
                </a:lnTo>
                <a:lnTo>
                  <a:pt x="251459" y="307339"/>
                </a:lnTo>
                <a:lnTo>
                  <a:pt x="298450" y="312419"/>
                </a:lnTo>
                <a:lnTo>
                  <a:pt x="405129" y="350519"/>
                </a:lnTo>
                <a:lnTo>
                  <a:pt x="488950" y="386714"/>
                </a:lnTo>
                <a:lnTo>
                  <a:pt x="656589" y="408304"/>
                </a:lnTo>
                <a:lnTo>
                  <a:pt x="661034" y="357504"/>
                </a:lnTo>
                <a:lnTo>
                  <a:pt x="520700" y="345439"/>
                </a:lnTo>
                <a:lnTo>
                  <a:pt x="409575" y="307339"/>
                </a:lnTo>
                <a:lnTo>
                  <a:pt x="321309" y="257175"/>
                </a:lnTo>
                <a:lnTo>
                  <a:pt x="264794" y="211454"/>
                </a:lnTo>
                <a:lnTo>
                  <a:pt x="237489" y="121919"/>
                </a:lnTo>
                <a:lnTo>
                  <a:pt x="237489" y="7619"/>
                </a:lnTo>
                <a:lnTo>
                  <a:pt x="210184" y="0"/>
                </a:lnTo>
                <a:lnTo>
                  <a:pt x="194944" y="100329"/>
                </a:lnTo>
                <a:lnTo>
                  <a:pt x="200659" y="158114"/>
                </a:lnTo>
                <a:lnTo>
                  <a:pt x="214629" y="211454"/>
                </a:lnTo>
                <a:lnTo>
                  <a:pt x="144779" y="150494"/>
                </a:lnTo>
                <a:lnTo>
                  <a:pt x="88264" y="74294"/>
                </a:lnTo>
                <a:lnTo>
                  <a:pt x="74294" y="100329"/>
                </a:lnTo>
                <a:lnTo>
                  <a:pt x="111125" y="161289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9063318" y="3957357"/>
            <a:ext cx="822512" cy="403412"/>
          </a:xfrm>
          <a:custGeom>
            <a:avLst/>
            <a:gdLst/>
            <a:ahLst/>
            <a:cxnLst/>
            <a:rect l="l" t="t" r="r" b="b"/>
            <a:pathLst>
              <a:path w="932180" h="457200">
                <a:moveTo>
                  <a:pt x="862330" y="250825"/>
                </a:moveTo>
                <a:lnTo>
                  <a:pt x="735965" y="241935"/>
                </a:lnTo>
                <a:lnTo>
                  <a:pt x="796925" y="225425"/>
                </a:lnTo>
                <a:lnTo>
                  <a:pt x="903605" y="167640"/>
                </a:lnTo>
                <a:lnTo>
                  <a:pt x="889635" y="136525"/>
                </a:lnTo>
                <a:lnTo>
                  <a:pt x="824230" y="177800"/>
                </a:lnTo>
                <a:lnTo>
                  <a:pt x="600075" y="237490"/>
                </a:lnTo>
                <a:lnTo>
                  <a:pt x="441325" y="212725"/>
                </a:lnTo>
                <a:lnTo>
                  <a:pt x="302895" y="177800"/>
                </a:lnTo>
                <a:lnTo>
                  <a:pt x="176530" y="98425"/>
                </a:lnTo>
                <a:lnTo>
                  <a:pt x="27305" y="0"/>
                </a:lnTo>
                <a:lnTo>
                  <a:pt x="0" y="40640"/>
                </a:lnTo>
                <a:lnTo>
                  <a:pt x="27305" y="65405"/>
                </a:lnTo>
                <a:lnTo>
                  <a:pt x="120015" y="141605"/>
                </a:lnTo>
                <a:lnTo>
                  <a:pt x="264795" y="237490"/>
                </a:lnTo>
                <a:lnTo>
                  <a:pt x="441325" y="280035"/>
                </a:lnTo>
                <a:lnTo>
                  <a:pt x="581660" y="292100"/>
                </a:lnTo>
                <a:lnTo>
                  <a:pt x="609600" y="330200"/>
                </a:lnTo>
                <a:lnTo>
                  <a:pt x="665480" y="414020"/>
                </a:lnTo>
                <a:lnTo>
                  <a:pt x="754380" y="457200"/>
                </a:lnTo>
                <a:lnTo>
                  <a:pt x="778510" y="443230"/>
                </a:lnTo>
                <a:lnTo>
                  <a:pt x="699135" y="388620"/>
                </a:lnTo>
                <a:lnTo>
                  <a:pt x="669925" y="301625"/>
                </a:lnTo>
                <a:lnTo>
                  <a:pt x="740410" y="342900"/>
                </a:lnTo>
                <a:lnTo>
                  <a:pt x="824230" y="393065"/>
                </a:lnTo>
                <a:lnTo>
                  <a:pt x="866775" y="354965"/>
                </a:lnTo>
                <a:lnTo>
                  <a:pt x="810260" y="337820"/>
                </a:lnTo>
                <a:lnTo>
                  <a:pt x="721995" y="280035"/>
                </a:lnTo>
                <a:lnTo>
                  <a:pt x="805815" y="287655"/>
                </a:lnTo>
                <a:lnTo>
                  <a:pt x="932180" y="280035"/>
                </a:lnTo>
                <a:lnTo>
                  <a:pt x="932180" y="250825"/>
                </a:lnTo>
                <a:lnTo>
                  <a:pt x="862330" y="250825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8376397" y="4638115"/>
            <a:ext cx="439271" cy="635934"/>
          </a:xfrm>
          <a:custGeom>
            <a:avLst/>
            <a:gdLst/>
            <a:ahLst/>
            <a:cxnLst/>
            <a:rect l="l" t="t" r="r" b="b"/>
            <a:pathLst>
              <a:path w="497840" h="720725">
                <a:moveTo>
                  <a:pt x="314959" y="601345"/>
                </a:moveTo>
                <a:lnTo>
                  <a:pt x="190500" y="593725"/>
                </a:lnTo>
                <a:lnTo>
                  <a:pt x="68579" y="618490"/>
                </a:lnTo>
                <a:lnTo>
                  <a:pt x="0" y="656590"/>
                </a:lnTo>
                <a:lnTo>
                  <a:pt x="27304" y="702310"/>
                </a:lnTo>
                <a:lnTo>
                  <a:pt x="92709" y="720725"/>
                </a:lnTo>
                <a:lnTo>
                  <a:pt x="138429" y="677545"/>
                </a:lnTo>
                <a:lnTo>
                  <a:pt x="203834" y="652145"/>
                </a:lnTo>
                <a:lnTo>
                  <a:pt x="278765" y="652145"/>
                </a:lnTo>
                <a:lnTo>
                  <a:pt x="371475" y="668655"/>
                </a:lnTo>
                <a:lnTo>
                  <a:pt x="419100" y="702310"/>
                </a:lnTo>
                <a:lnTo>
                  <a:pt x="473709" y="702310"/>
                </a:lnTo>
                <a:lnTo>
                  <a:pt x="497840" y="668655"/>
                </a:lnTo>
                <a:lnTo>
                  <a:pt x="497840" y="631825"/>
                </a:lnTo>
                <a:lnTo>
                  <a:pt x="455295" y="589280"/>
                </a:lnTo>
                <a:lnTo>
                  <a:pt x="400684" y="507365"/>
                </a:lnTo>
                <a:lnTo>
                  <a:pt x="344170" y="426720"/>
                </a:lnTo>
                <a:lnTo>
                  <a:pt x="292100" y="337820"/>
                </a:lnTo>
                <a:lnTo>
                  <a:pt x="292100" y="250825"/>
                </a:lnTo>
                <a:lnTo>
                  <a:pt x="321309" y="200660"/>
                </a:lnTo>
                <a:lnTo>
                  <a:pt x="389890" y="138430"/>
                </a:lnTo>
                <a:lnTo>
                  <a:pt x="446404" y="90805"/>
                </a:lnTo>
                <a:lnTo>
                  <a:pt x="488950" y="50165"/>
                </a:lnTo>
                <a:lnTo>
                  <a:pt x="441325" y="0"/>
                </a:lnTo>
                <a:lnTo>
                  <a:pt x="414020" y="12065"/>
                </a:lnTo>
                <a:lnTo>
                  <a:pt x="321309" y="112395"/>
                </a:lnTo>
                <a:lnTo>
                  <a:pt x="250825" y="193040"/>
                </a:lnTo>
                <a:lnTo>
                  <a:pt x="231140" y="263525"/>
                </a:lnTo>
                <a:lnTo>
                  <a:pt x="237490" y="330200"/>
                </a:lnTo>
                <a:lnTo>
                  <a:pt x="273684" y="405130"/>
                </a:lnTo>
                <a:lnTo>
                  <a:pt x="335279" y="493395"/>
                </a:lnTo>
                <a:lnTo>
                  <a:pt x="385445" y="565150"/>
                </a:lnTo>
                <a:lnTo>
                  <a:pt x="400684" y="618490"/>
                </a:lnTo>
                <a:lnTo>
                  <a:pt x="314959" y="601345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8817349" y="4659406"/>
            <a:ext cx="474569" cy="811865"/>
          </a:xfrm>
          <a:custGeom>
            <a:avLst/>
            <a:gdLst/>
            <a:ahLst/>
            <a:cxnLst/>
            <a:rect l="l" t="t" r="r" b="b"/>
            <a:pathLst>
              <a:path w="537845" h="920114">
                <a:moveTo>
                  <a:pt x="107950" y="0"/>
                </a:moveTo>
                <a:lnTo>
                  <a:pt x="42545" y="4444"/>
                </a:lnTo>
                <a:lnTo>
                  <a:pt x="0" y="39369"/>
                </a:lnTo>
                <a:lnTo>
                  <a:pt x="0" y="130809"/>
                </a:lnTo>
                <a:lnTo>
                  <a:pt x="24129" y="238759"/>
                </a:lnTo>
                <a:lnTo>
                  <a:pt x="65404" y="353059"/>
                </a:lnTo>
                <a:lnTo>
                  <a:pt x="107950" y="452119"/>
                </a:lnTo>
                <a:lnTo>
                  <a:pt x="167639" y="533400"/>
                </a:lnTo>
                <a:lnTo>
                  <a:pt x="236220" y="607694"/>
                </a:lnTo>
                <a:lnTo>
                  <a:pt x="335279" y="678179"/>
                </a:lnTo>
                <a:lnTo>
                  <a:pt x="469264" y="720725"/>
                </a:lnTo>
                <a:lnTo>
                  <a:pt x="389889" y="741679"/>
                </a:lnTo>
                <a:lnTo>
                  <a:pt x="330200" y="758825"/>
                </a:lnTo>
                <a:lnTo>
                  <a:pt x="246379" y="792479"/>
                </a:lnTo>
                <a:lnTo>
                  <a:pt x="194945" y="830579"/>
                </a:lnTo>
                <a:lnTo>
                  <a:pt x="138429" y="880744"/>
                </a:lnTo>
                <a:lnTo>
                  <a:pt x="194945" y="916939"/>
                </a:lnTo>
                <a:lnTo>
                  <a:pt x="250825" y="920114"/>
                </a:lnTo>
                <a:lnTo>
                  <a:pt x="260350" y="880744"/>
                </a:lnTo>
                <a:lnTo>
                  <a:pt x="287654" y="840739"/>
                </a:lnTo>
                <a:lnTo>
                  <a:pt x="375920" y="792479"/>
                </a:lnTo>
                <a:lnTo>
                  <a:pt x="431164" y="779779"/>
                </a:lnTo>
                <a:lnTo>
                  <a:pt x="487679" y="758825"/>
                </a:lnTo>
                <a:lnTo>
                  <a:pt x="537845" y="732789"/>
                </a:lnTo>
                <a:lnTo>
                  <a:pt x="537845" y="703579"/>
                </a:lnTo>
                <a:lnTo>
                  <a:pt x="510539" y="667384"/>
                </a:lnTo>
                <a:lnTo>
                  <a:pt x="431164" y="657859"/>
                </a:lnTo>
                <a:lnTo>
                  <a:pt x="362584" y="619759"/>
                </a:lnTo>
                <a:lnTo>
                  <a:pt x="274320" y="557529"/>
                </a:lnTo>
                <a:lnTo>
                  <a:pt x="190500" y="469264"/>
                </a:lnTo>
                <a:lnTo>
                  <a:pt x="135254" y="382269"/>
                </a:lnTo>
                <a:lnTo>
                  <a:pt x="112395" y="281939"/>
                </a:lnTo>
                <a:lnTo>
                  <a:pt x="112395" y="180975"/>
                </a:lnTo>
                <a:lnTo>
                  <a:pt x="126364" y="30479"/>
                </a:lnTo>
                <a:lnTo>
                  <a:pt x="10795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9" name="object 9"/>
          <p:cNvSpPr txBox="1"/>
          <p:nvPr/>
        </p:nvSpPr>
        <p:spPr>
          <a:xfrm>
            <a:off x="2725987" y="776591"/>
            <a:ext cx="7116937" cy="51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55"/>
              </a:lnSpc>
              <a:spcBef>
                <a:spcPts val="202"/>
              </a:spcBef>
            </a:pP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824" b="1" spc="8" dirty="0">
                <a:solidFill>
                  <a:srgbClr val="0000CC"/>
                </a:solidFill>
                <a:latin typeface="Arial"/>
                <a:cs typeface="Arial"/>
              </a:rPr>
              <a:t>o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f</a:t>
            </a:r>
            <a:r>
              <a:rPr sz="2824" b="1" spc="30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w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ar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spc="-189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24" b="1" spc="39" dirty="0">
                <a:solidFill>
                  <a:srgbClr val="0000CC"/>
                </a:solidFill>
                <a:latin typeface="Arial"/>
                <a:cs typeface="Arial"/>
              </a:rPr>
              <a:t>M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y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th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824" b="1" spc="-199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24" b="1" spc="8" dirty="0">
                <a:solidFill>
                  <a:srgbClr val="0000CC"/>
                </a:solidFill>
                <a:latin typeface="Arial"/>
                <a:cs typeface="Arial"/>
              </a:rPr>
              <a:t>(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sz="2824" b="1" spc="22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spc="17" dirty="0">
                <a:solidFill>
                  <a:srgbClr val="0000CC"/>
                </a:solidFill>
                <a:latin typeface="Arial"/>
                <a:cs typeface="Arial"/>
              </a:rPr>
              <a:t>v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spc="8" dirty="0">
                <a:solidFill>
                  <a:srgbClr val="0000CC"/>
                </a:solidFill>
                <a:latin typeface="Arial"/>
                <a:cs typeface="Arial"/>
              </a:rPr>
              <a:t>lo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pe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r>
              <a:rPr sz="2824" b="1" spc="-1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P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er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p</a:t>
            </a:r>
            <a:r>
              <a:rPr sz="2824" b="1" spc="22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2824" b="1" spc="8" dirty="0">
                <a:solidFill>
                  <a:srgbClr val="0000CC"/>
                </a:solidFill>
                <a:latin typeface="Arial"/>
                <a:cs typeface="Arial"/>
              </a:rPr>
              <a:t>i</a:t>
            </a:r>
            <a:r>
              <a:rPr sz="2824" b="1" spc="26" dirty="0">
                <a:solidFill>
                  <a:srgbClr val="0000CC"/>
                </a:solidFill>
                <a:latin typeface="Arial"/>
                <a:cs typeface="Arial"/>
              </a:rPr>
              <a:t>v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spc="-12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3177" b="1" dirty="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3177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67536" y="2116883"/>
            <a:ext cx="3326916" cy="8117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-4" dirty="0">
                <a:solidFill>
                  <a:srgbClr val="7E007E"/>
                </a:solidFill>
                <a:latin typeface="Times New Roman"/>
                <a:cs typeface="Times New Roman"/>
              </a:rPr>
              <a:t>S</a:t>
            </a:r>
            <a:r>
              <a:rPr sz="2824" spc="8" dirty="0">
                <a:solidFill>
                  <a:srgbClr val="7E007E"/>
                </a:solidFill>
                <a:latin typeface="Times New Roman"/>
                <a:cs typeface="Times New Roman"/>
              </a:rPr>
              <a:t>o</a:t>
            </a:r>
            <a:r>
              <a:rPr sz="2824" dirty="0">
                <a:solidFill>
                  <a:srgbClr val="7E007E"/>
                </a:solidFill>
                <a:latin typeface="Times New Roman"/>
                <a:cs typeface="Times New Roman"/>
              </a:rPr>
              <a:t>f</a:t>
            </a:r>
            <a:r>
              <a:rPr sz="2824" spc="-12" dirty="0">
                <a:solidFill>
                  <a:srgbClr val="7E007E"/>
                </a:solidFill>
                <a:latin typeface="Times New Roman"/>
                <a:cs typeface="Times New Roman"/>
              </a:rPr>
              <a:t>t</a:t>
            </a:r>
            <a:r>
              <a:rPr sz="2824" spc="4" dirty="0">
                <a:solidFill>
                  <a:srgbClr val="7E007E"/>
                </a:solidFill>
                <a:latin typeface="Times New Roman"/>
                <a:cs typeface="Times New Roman"/>
              </a:rPr>
              <a:t>wa</a:t>
            </a:r>
            <a:r>
              <a:rPr sz="2824" dirty="0">
                <a:solidFill>
                  <a:srgbClr val="7E007E"/>
                </a:solidFill>
                <a:latin typeface="Times New Roman"/>
                <a:cs typeface="Times New Roman"/>
              </a:rPr>
              <a:t>re </a:t>
            </a:r>
            <a:r>
              <a:rPr sz="2824" spc="384" dirty="0">
                <a:solidFill>
                  <a:srgbClr val="7E007E"/>
                </a:solidFill>
                <a:latin typeface="Times New Roman"/>
                <a:cs typeface="Times New Roman"/>
              </a:rPr>
              <a:t> </a:t>
            </a:r>
            <a:r>
              <a:rPr sz="2824" spc="4" dirty="0">
                <a:solidFill>
                  <a:srgbClr val="7E007E"/>
                </a:solidFill>
                <a:latin typeface="Times New Roman"/>
                <a:cs typeface="Times New Roman"/>
              </a:rPr>
              <a:t>q</a:t>
            </a:r>
            <a:r>
              <a:rPr sz="2824" spc="-4" dirty="0">
                <a:solidFill>
                  <a:srgbClr val="7E007E"/>
                </a:solidFill>
                <a:latin typeface="Times New Roman"/>
                <a:cs typeface="Times New Roman"/>
              </a:rPr>
              <a:t>u</a:t>
            </a:r>
            <a:r>
              <a:rPr sz="2824" spc="17" dirty="0">
                <a:solidFill>
                  <a:srgbClr val="7E007E"/>
                </a:solidFill>
                <a:latin typeface="Times New Roman"/>
                <a:cs typeface="Times New Roman"/>
              </a:rPr>
              <a:t>a</a:t>
            </a:r>
            <a:r>
              <a:rPr sz="2824" spc="-4" dirty="0">
                <a:solidFill>
                  <a:srgbClr val="7E007E"/>
                </a:solidFill>
                <a:latin typeface="Times New Roman"/>
                <a:cs typeface="Times New Roman"/>
              </a:rPr>
              <a:t>li</a:t>
            </a:r>
            <a:r>
              <a:rPr sz="2824" spc="-12" dirty="0">
                <a:solidFill>
                  <a:srgbClr val="7E007E"/>
                </a:solidFill>
                <a:latin typeface="Times New Roman"/>
                <a:cs typeface="Times New Roman"/>
              </a:rPr>
              <a:t>t</a:t>
            </a:r>
            <a:r>
              <a:rPr sz="2824" dirty="0">
                <a:solidFill>
                  <a:srgbClr val="7E007E"/>
                </a:solidFill>
                <a:latin typeface="Times New Roman"/>
                <a:cs typeface="Times New Roman"/>
              </a:rPr>
              <a:t>y </a:t>
            </a:r>
            <a:r>
              <a:rPr sz="2824" spc="384" dirty="0">
                <a:solidFill>
                  <a:srgbClr val="7E007E"/>
                </a:solidFill>
                <a:latin typeface="Times New Roman"/>
                <a:cs typeface="Times New Roman"/>
              </a:rPr>
              <a:t> </a:t>
            </a:r>
            <a:r>
              <a:rPr sz="2824" spc="12" dirty="0">
                <a:solidFill>
                  <a:srgbClr val="7E007E"/>
                </a:solidFill>
                <a:latin typeface="Times New Roman"/>
                <a:cs typeface="Times New Roman"/>
              </a:rPr>
              <a:t>c</a:t>
            </a:r>
            <a:r>
              <a:rPr sz="2824" spc="4" dirty="0">
                <a:solidFill>
                  <a:srgbClr val="7E007E"/>
                </a:solidFill>
                <a:latin typeface="Times New Roman"/>
                <a:cs typeface="Times New Roman"/>
              </a:rPr>
              <a:t>an</a:t>
            </a:r>
            <a:endParaRPr sz="2824">
              <a:latin typeface="Times New Roman"/>
              <a:cs typeface="Times New Roman"/>
            </a:endParaRPr>
          </a:p>
          <a:p>
            <a:pPr marL="11206" marR="53858">
              <a:lnSpc>
                <a:spcPct val="95825"/>
              </a:lnSpc>
            </a:pPr>
            <a:r>
              <a:rPr sz="2824" spc="-4" dirty="0">
                <a:solidFill>
                  <a:srgbClr val="7E007E"/>
                </a:solidFill>
                <a:latin typeface="Times New Roman"/>
                <a:cs typeface="Times New Roman"/>
              </a:rPr>
              <a:t>t</a:t>
            </a:r>
            <a:r>
              <a:rPr sz="2824" spc="8" dirty="0">
                <a:solidFill>
                  <a:srgbClr val="7E007E"/>
                </a:solidFill>
                <a:latin typeface="Times New Roman"/>
                <a:cs typeface="Times New Roman"/>
              </a:rPr>
              <a:t>e</a:t>
            </a:r>
            <a:r>
              <a:rPr sz="2824" dirty="0">
                <a:solidFill>
                  <a:srgbClr val="7E007E"/>
                </a:solidFill>
                <a:latin typeface="Times New Roman"/>
                <a:cs typeface="Times New Roman"/>
              </a:rPr>
              <a:t>s</a:t>
            </a:r>
            <a:r>
              <a:rPr sz="2824" spc="-4" dirty="0">
                <a:solidFill>
                  <a:srgbClr val="7E007E"/>
                </a:solidFill>
                <a:latin typeface="Times New Roman"/>
                <a:cs typeface="Times New Roman"/>
              </a:rPr>
              <a:t>ti</a:t>
            </a:r>
            <a:r>
              <a:rPr sz="2824" spc="4" dirty="0">
                <a:solidFill>
                  <a:srgbClr val="7E007E"/>
                </a:solidFill>
                <a:latin typeface="Times New Roman"/>
                <a:cs typeface="Times New Roman"/>
              </a:rPr>
              <a:t>n</a:t>
            </a:r>
            <a:r>
              <a:rPr sz="2824" dirty="0">
                <a:solidFill>
                  <a:srgbClr val="7E007E"/>
                </a:solidFill>
                <a:latin typeface="Times New Roman"/>
                <a:cs typeface="Times New Roman"/>
              </a:rPr>
              <a:t>g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6850" y="2116883"/>
            <a:ext cx="532426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-4" dirty="0">
                <a:solidFill>
                  <a:srgbClr val="7E007E"/>
                </a:solidFill>
                <a:latin typeface="Times New Roman"/>
                <a:cs typeface="Times New Roman"/>
              </a:rPr>
              <a:t>n</a:t>
            </a:r>
            <a:r>
              <a:rPr sz="2824" spc="-17" dirty="0">
                <a:solidFill>
                  <a:srgbClr val="7E007E"/>
                </a:solidFill>
                <a:latin typeface="Times New Roman"/>
                <a:cs typeface="Times New Roman"/>
              </a:rPr>
              <a:t>o</a:t>
            </a:r>
            <a:r>
              <a:rPr sz="2824" dirty="0">
                <a:solidFill>
                  <a:srgbClr val="7E007E"/>
                </a:solidFill>
                <a:latin typeface="Times New Roman"/>
                <a:cs typeface="Times New Roman"/>
              </a:rPr>
              <a:t>t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2874" y="2116883"/>
            <a:ext cx="416542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4" dirty="0">
                <a:solidFill>
                  <a:srgbClr val="7E007E"/>
                </a:solidFill>
                <a:latin typeface="Times New Roman"/>
                <a:cs typeface="Times New Roman"/>
              </a:rPr>
              <a:t>be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3029" y="2116883"/>
            <a:ext cx="1294451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4" dirty="0">
                <a:solidFill>
                  <a:srgbClr val="7E007E"/>
                </a:solidFill>
                <a:latin typeface="Times New Roman"/>
                <a:cs typeface="Times New Roman"/>
              </a:rPr>
              <a:t>a</a:t>
            </a:r>
            <a:r>
              <a:rPr sz="2824" dirty="0">
                <a:solidFill>
                  <a:srgbClr val="7E007E"/>
                </a:solidFill>
                <a:latin typeface="Times New Roman"/>
                <a:cs typeface="Times New Roman"/>
              </a:rPr>
              <a:t>s</a:t>
            </a:r>
            <a:r>
              <a:rPr sz="2824" spc="-8" dirty="0">
                <a:solidFill>
                  <a:srgbClr val="7E007E"/>
                </a:solidFill>
                <a:latin typeface="Times New Roman"/>
                <a:cs typeface="Times New Roman"/>
              </a:rPr>
              <a:t>s</a:t>
            </a:r>
            <a:r>
              <a:rPr sz="2824" spc="12" dirty="0">
                <a:solidFill>
                  <a:srgbClr val="7E007E"/>
                </a:solidFill>
                <a:latin typeface="Times New Roman"/>
                <a:cs typeface="Times New Roman"/>
              </a:rPr>
              <a:t>e</a:t>
            </a:r>
            <a:r>
              <a:rPr sz="2824" dirty="0">
                <a:solidFill>
                  <a:srgbClr val="7E007E"/>
                </a:solidFill>
                <a:latin typeface="Times New Roman"/>
                <a:cs typeface="Times New Roman"/>
              </a:rPr>
              <a:t>ssed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50269" y="2116883"/>
            <a:ext cx="992876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17" dirty="0">
                <a:solidFill>
                  <a:srgbClr val="7E007E"/>
                </a:solidFill>
                <a:latin typeface="Times New Roman"/>
                <a:cs typeface="Times New Roman"/>
              </a:rPr>
              <a:t>b</a:t>
            </a:r>
            <a:r>
              <a:rPr sz="2824" spc="-4" dirty="0">
                <a:solidFill>
                  <a:srgbClr val="7E007E"/>
                </a:solidFill>
                <a:latin typeface="Times New Roman"/>
                <a:cs typeface="Times New Roman"/>
              </a:rPr>
              <a:t>e</a:t>
            </a:r>
            <a:r>
              <a:rPr sz="2824" dirty="0">
                <a:solidFill>
                  <a:srgbClr val="7E007E"/>
                </a:solidFill>
                <a:latin typeface="Times New Roman"/>
                <a:cs typeface="Times New Roman"/>
              </a:rPr>
              <a:t>f</a:t>
            </a:r>
            <a:r>
              <a:rPr sz="2824" spc="4" dirty="0">
                <a:solidFill>
                  <a:srgbClr val="7E007E"/>
                </a:solidFill>
                <a:latin typeface="Times New Roman"/>
                <a:cs typeface="Times New Roman"/>
              </a:rPr>
              <a:t>o</a:t>
            </a:r>
            <a:r>
              <a:rPr sz="2824" spc="-8" dirty="0">
                <a:solidFill>
                  <a:srgbClr val="7E007E"/>
                </a:solidFill>
                <a:latin typeface="Times New Roman"/>
                <a:cs typeface="Times New Roman"/>
              </a:rPr>
              <a:t>re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2252" y="3756364"/>
            <a:ext cx="5876252" cy="14666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612"/>
              </a:lnSpc>
              <a:spcBef>
                <a:spcPts val="131"/>
              </a:spcBef>
            </a:pPr>
            <a:r>
              <a:rPr sz="2471" spc="4" dirty="0">
                <a:solidFill>
                  <a:srgbClr val="00CC99"/>
                </a:solidFill>
                <a:latin typeface="Arial"/>
                <a:cs typeface="Arial"/>
              </a:rPr>
              <a:t>H</a:t>
            </a:r>
            <a:r>
              <a:rPr sz="2471" spc="12" dirty="0">
                <a:solidFill>
                  <a:srgbClr val="00CC99"/>
                </a:solidFill>
                <a:latin typeface="Arial"/>
                <a:cs typeface="Arial"/>
              </a:rPr>
              <a:t>o</a:t>
            </a:r>
            <a:r>
              <a:rPr sz="2471" spc="4" dirty="0">
                <a:solidFill>
                  <a:srgbClr val="00CC99"/>
                </a:solidFill>
                <a:latin typeface="Arial"/>
                <a:cs typeface="Arial"/>
              </a:rPr>
              <a:t>w</a:t>
            </a:r>
            <a:r>
              <a:rPr sz="2471" dirty="0">
                <a:solidFill>
                  <a:srgbClr val="00CC99"/>
                </a:solidFill>
                <a:latin typeface="Arial"/>
                <a:cs typeface="Arial"/>
              </a:rPr>
              <a:t>e</a:t>
            </a:r>
            <a:r>
              <a:rPr sz="2471" spc="12" dirty="0">
                <a:solidFill>
                  <a:srgbClr val="00CC99"/>
                </a:solidFill>
                <a:latin typeface="Arial"/>
                <a:cs typeface="Arial"/>
              </a:rPr>
              <a:t>v</a:t>
            </a:r>
            <a:r>
              <a:rPr sz="2471" dirty="0">
                <a:solidFill>
                  <a:srgbClr val="00CC99"/>
                </a:solidFill>
                <a:latin typeface="Arial"/>
                <a:cs typeface="Arial"/>
              </a:rPr>
              <a:t>e</a:t>
            </a:r>
            <a:r>
              <a:rPr sz="2471" spc="26" dirty="0">
                <a:solidFill>
                  <a:srgbClr val="00CC99"/>
                </a:solidFill>
                <a:latin typeface="Arial"/>
                <a:cs typeface="Arial"/>
              </a:rPr>
              <a:t>r</a:t>
            </a:r>
            <a:r>
              <a:rPr sz="2471" dirty="0">
                <a:solidFill>
                  <a:srgbClr val="00CC99"/>
                </a:solidFill>
                <a:latin typeface="Arial"/>
                <a:cs typeface="Arial"/>
              </a:rPr>
              <a:t>,</a:t>
            </a:r>
            <a:r>
              <a:rPr sz="2471" spc="-61" dirty="0">
                <a:solidFill>
                  <a:srgbClr val="00CC99"/>
                </a:solidFill>
                <a:latin typeface="Arial"/>
                <a:cs typeface="Arial"/>
              </a:rPr>
              <a:t> </a:t>
            </a:r>
            <a:r>
              <a:rPr sz="2471" spc="-4" dirty="0">
                <a:solidFill>
                  <a:srgbClr val="00CC99"/>
                </a:solidFill>
                <a:latin typeface="Arial"/>
                <a:cs typeface="Arial"/>
              </a:rPr>
              <a:t>q</a:t>
            </a:r>
            <a:r>
              <a:rPr sz="2471" spc="4" dirty="0">
                <a:solidFill>
                  <a:srgbClr val="00CC99"/>
                </a:solidFill>
                <a:latin typeface="Arial"/>
                <a:cs typeface="Arial"/>
              </a:rPr>
              <a:t>u</a:t>
            </a:r>
            <a:r>
              <a:rPr sz="2471" spc="8" dirty="0">
                <a:solidFill>
                  <a:srgbClr val="00CC99"/>
                </a:solidFill>
                <a:latin typeface="Arial"/>
                <a:cs typeface="Arial"/>
              </a:rPr>
              <a:t>a</a:t>
            </a:r>
            <a:r>
              <a:rPr sz="2471" spc="12" dirty="0">
                <a:solidFill>
                  <a:srgbClr val="00CC99"/>
                </a:solidFill>
                <a:latin typeface="Arial"/>
                <a:cs typeface="Arial"/>
              </a:rPr>
              <a:t>l</a:t>
            </a:r>
            <a:r>
              <a:rPr sz="2471" dirty="0">
                <a:solidFill>
                  <a:srgbClr val="00CC99"/>
                </a:solidFill>
                <a:latin typeface="Arial"/>
                <a:cs typeface="Arial"/>
              </a:rPr>
              <a:t>i</a:t>
            </a:r>
            <a:r>
              <a:rPr sz="2471" spc="12" dirty="0">
                <a:solidFill>
                  <a:srgbClr val="00CC99"/>
                </a:solidFill>
                <a:latin typeface="Arial"/>
                <a:cs typeface="Arial"/>
              </a:rPr>
              <a:t>t</a:t>
            </a:r>
            <a:r>
              <a:rPr sz="2471" dirty="0">
                <a:solidFill>
                  <a:srgbClr val="00CC99"/>
                </a:solidFill>
                <a:latin typeface="Arial"/>
                <a:cs typeface="Arial"/>
              </a:rPr>
              <a:t>y</a:t>
            </a:r>
            <a:r>
              <a:rPr sz="2471" spc="-48" dirty="0">
                <a:solidFill>
                  <a:srgbClr val="00CC99"/>
                </a:solidFill>
                <a:latin typeface="Arial"/>
                <a:cs typeface="Arial"/>
              </a:rPr>
              <a:t> </a:t>
            </a:r>
            <a:r>
              <a:rPr sz="2471" spc="4" dirty="0">
                <a:solidFill>
                  <a:srgbClr val="00CC99"/>
                </a:solidFill>
                <a:latin typeface="Arial"/>
                <a:cs typeface="Arial"/>
              </a:rPr>
              <a:t>a</a:t>
            </a:r>
            <a:r>
              <a:rPr sz="2471" dirty="0">
                <a:solidFill>
                  <a:srgbClr val="00CC99"/>
                </a:solidFill>
                <a:latin typeface="Arial"/>
                <a:cs typeface="Arial"/>
              </a:rPr>
              <a:t>sse</a:t>
            </a:r>
            <a:r>
              <a:rPr sz="2471" spc="12" dirty="0">
                <a:solidFill>
                  <a:srgbClr val="00CC99"/>
                </a:solidFill>
                <a:latin typeface="Arial"/>
                <a:cs typeface="Arial"/>
              </a:rPr>
              <a:t>ss</a:t>
            </a:r>
            <a:r>
              <a:rPr sz="2471" dirty="0">
                <a:solidFill>
                  <a:srgbClr val="00CC99"/>
                </a:solidFill>
                <a:latin typeface="Arial"/>
                <a:cs typeface="Arial"/>
              </a:rPr>
              <a:t>me</a:t>
            </a:r>
            <a:r>
              <a:rPr sz="2471" spc="17" dirty="0">
                <a:solidFill>
                  <a:srgbClr val="00CC99"/>
                </a:solidFill>
                <a:latin typeface="Arial"/>
                <a:cs typeface="Arial"/>
              </a:rPr>
              <a:t>n</a:t>
            </a:r>
            <a:r>
              <a:rPr sz="2471" dirty="0">
                <a:solidFill>
                  <a:srgbClr val="00CC99"/>
                </a:solidFill>
                <a:latin typeface="Arial"/>
                <a:cs typeface="Arial"/>
              </a:rPr>
              <a:t>t</a:t>
            </a:r>
            <a:r>
              <a:rPr sz="2471" spc="-56" dirty="0">
                <a:solidFill>
                  <a:srgbClr val="00CC99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00CC99"/>
                </a:solidFill>
                <a:latin typeface="Arial"/>
                <a:cs typeface="Arial"/>
              </a:rPr>
              <a:t>tec</a:t>
            </a:r>
            <a:r>
              <a:rPr sz="2471" spc="4" dirty="0">
                <a:solidFill>
                  <a:srgbClr val="00CC99"/>
                </a:solidFill>
                <a:latin typeface="Arial"/>
                <a:cs typeface="Arial"/>
              </a:rPr>
              <a:t>hn</a:t>
            </a:r>
            <a:r>
              <a:rPr sz="2471" spc="22" dirty="0">
                <a:solidFill>
                  <a:srgbClr val="00CC99"/>
                </a:solidFill>
                <a:latin typeface="Arial"/>
                <a:cs typeface="Arial"/>
              </a:rPr>
              <a:t>i</a:t>
            </a:r>
            <a:r>
              <a:rPr sz="2471" spc="8" dirty="0">
                <a:solidFill>
                  <a:srgbClr val="00CC99"/>
                </a:solidFill>
                <a:latin typeface="Arial"/>
                <a:cs typeface="Arial"/>
              </a:rPr>
              <a:t>q</a:t>
            </a:r>
            <a:r>
              <a:rPr sz="2471" spc="4" dirty="0">
                <a:solidFill>
                  <a:srgbClr val="00CC99"/>
                </a:solidFill>
                <a:latin typeface="Arial"/>
                <a:cs typeface="Arial"/>
              </a:rPr>
              <a:t>u</a:t>
            </a:r>
            <a:r>
              <a:rPr sz="2471" dirty="0">
                <a:solidFill>
                  <a:srgbClr val="00CC99"/>
                </a:solidFill>
                <a:latin typeface="Arial"/>
                <a:cs typeface="Arial"/>
              </a:rPr>
              <a:t>es</a:t>
            </a:r>
            <a:endParaRPr sz="2471" dirty="0">
              <a:latin typeface="Arial"/>
              <a:cs typeface="Arial"/>
            </a:endParaRPr>
          </a:p>
          <a:p>
            <a:pPr marL="561279" marR="657063" indent="6724" algn="ctr">
              <a:lnSpc>
                <a:spcPct val="99658"/>
              </a:lnSpc>
            </a:pPr>
            <a:r>
              <a:rPr sz="2471" dirty="0">
                <a:solidFill>
                  <a:srgbClr val="00CC99"/>
                </a:solidFill>
                <a:latin typeface="Arial"/>
                <a:cs typeface="Arial"/>
              </a:rPr>
              <a:t>s</a:t>
            </a:r>
            <a:r>
              <a:rPr sz="2471" spc="4" dirty="0">
                <a:solidFill>
                  <a:srgbClr val="00CC99"/>
                </a:solidFill>
                <a:latin typeface="Arial"/>
                <a:cs typeface="Arial"/>
              </a:rPr>
              <a:t>hou</a:t>
            </a:r>
            <a:r>
              <a:rPr sz="2471" dirty="0">
                <a:solidFill>
                  <a:srgbClr val="00CC99"/>
                </a:solidFill>
                <a:latin typeface="Arial"/>
                <a:cs typeface="Arial"/>
              </a:rPr>
              <a:t>ld</a:t>
            </a:r>
            <a:r>
              <a:rPr sz="2471" spc="-44" dirty="0">
                <a:solidFill>
                  <a:srgbClr val="00CC99"/>
                </a:solidFill>
                <a:latin typeface="Arial"/>
                <a:cs typeface="Arial"/>
              </a:rPr>
              <a:t> </a:t>
            </a:r>
            <a:r>
              <a:rPr sz="2471" spc="-4" dirty="0">
                <a:solidFill>
                  <a:srgbClr val="00CC99"/>
                </a:solidFill>
                <a:latin typeface="Arial"/>
                <a:cs typeface="Arial"/>
              </a:rPr>
              <a:t>b</a:t>
            </a:r>
            <a:r>
              <a:rPr sz="2471" dirty="0">
                <a:solidFill>
                  <a:srgbClr val="00CC99"/>
                </a:solidFill>
                <a:latin typeface="Arial"/>
                <a:cs typeface="Arial"/>
              </a:rPr>
              <a:t>e</a:t>
            </a:r>
            <a:r>
              <a:rPr sz="2471" spc="-4" dirty="0">
                <a:solidFill>
                  <a:srgbClr val="00CC99"/>
                </a:solidFill>
                <a:latin typeface="Arial"/>
                <a:cs typeface="Arial"/>
              </a:rPr>
              <a:t> </a:t>
            </a:r>
            <a:r>
              <a:rPr sz="2471" spc="4" dirty="0">
                <a:solidFill>
                  <a:srgbClr val="00CC99"/>
                </a:solidFill>
                <a:latin typeface="Arial"/>
                <a:cs typeface="Arial"/>
              </a:rPr>
              <a:t>u</a:t>
            </a:r>
            <a:r>
              <a:rPr sz="2471" dirty="0">
                <a:solidFill>
                  <a:srgbClr val="00CC99"/>
                </a:solidFill>
                <a:latin typeface="Arial"/>
                <a:cs typeface="Arial"/>
              </a:rPr>
              <a:t>sed</a:t>
            </a:r>
            <a:r>
              <a:rPr sz="2471" spc="182" dirty="0">
                <a:solidFill>
                  <a:srgbClr val="00CC99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00CC99"/>
                </a:solidFill>
                <a:latin typeface="Arial"/>
                <a:cs typeface="Arial"/>
              </a:rPr>
              <a:t>t</a:t>
            </a:r>
            <a:r>
              <a:rPr sz="2471" spc="4" dirty="0">
                <a:solidFill>
                  <a:srgbClr val="00CC99"/>
                </a:solidFill>
                <a:latin typeface="Arial"/>
                <a:cs typeface="Arial"/>
              </a:rPr>
              <a:t>h</a:t>
            </a:r>
            <a:r>
              <a:rPr sz="2471" spc="12" dirty="0">
                <a:solidFill>
                  <a:srgbClr val="00CC99"/>
                </a:solidFill>
                <a:latin typeface="Arial"/>
                <a:cs typeface="Arial"/>
              </a:rPr>
              <a:t>r</a:t>
            </a:r>
            <a:r>
              <a:rPr sz="2471" spc="4" dirty="0">
                <a:solidFill>
                  <a:srgbClr val="00CC99"/>
                </a:solidFill>
                <a:latin typeface="Arial"/>
                <a:cs typeface="Arial"/>
              </a:rPr>
              <a:t>oug</a:t>
            </a:r>
            <a:r>
              <a:rPr sz="2471" dirty="0">
                <a:solidFill>
                  <a:srgbClr val="00CC99"/>
                </a:solidFill>
                <a:latin typeface="Arial"/>
                <a:cs typeface="Arial"/>
              </a:rPr>
              <a:t>h</a:t>
            </a:r>
            <a:r>
              <a:rPr sz="2471" spc="-52" dirty="0">
                <a:solidFill>
                  <a:srgbClr val="00CC99"/>
                </a:solidFill>
                <a:latin typeface="Arial"/>
                <a:cs typeface="Arial"/>
              </a:rPr>
              <a:t> </a:t>
            </a:r>
            <a:r>
              <a:rPr sz="2471" spc="4" dirty="0">
                <a:solidFill>
                  <a:srgbClr val="00CC99"/>
                </a:solidFill>
                <a:latin typeface="Arial"/>
                <a:cs typeface="Arial"/>
              </a:rPr>
              <a:t>ou</a:t>
            </a:r>
            <a:r>
              <a:rPr sz="2471" dirty="0">
                <a:solidFill>
                  <a:srgbClr val="00CC99"/>
                </a:solidFill>
                <a:latin typeface="Arial"/>
                <a:cs typeface="Arial"/>
              </a:rPr>
              <a:t>t</a:t>
            </a:r>
            <a:r>
              <a:rPr sz="2471" spc="-48" dirty="0">
                <a:solidFill>
                  <a:srgbClr val="00CC99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00CC99"/>
                </a:solidFill>
                <a:latin typeface="Arial"/>
                <a:cs typeface="Arial"/>
              </a:rPr>
              <a:t>t</a:t>
            </a:r>
            <a:r>
              <a:rPr sz="2471" spc="4" dirty="0">
                <a:solidFill>
                  <a:srgbClr val="00CC99"/>
                </a:solidFill>
                <a:latin typeface="Arial"/>
                <a:cs typeface="Arial"/>
              </a:rPr>
              <a:t>h</a:t>
            </a:r>
            <a:r>
              <a:rPr sz="2471" dirty="0">
                <a:solidFill>
                  <a:srgbClr val="00CC99"/>
                </a:solidFill>
                <a:latin typeface="Arial"/>
                <a:cs typeface="Arial"/>
              </a:rPr>
              <a:t>e s</a:t>
            </a:r>
            <a:r>
              <a:rPr sz="2471" spc="4" dirty="0">
                <a:solidFill>
                  <a:srgbClr val="00CC99"/>
                </a:solidFill>
                <a:latin typeface="Arial"/>
                <a:cs typeface="Arial"/>
              </a:rPr>
              <a:t>of</a:t>
            </a:r>
            <a:r>
              <a:rPr sz="2471" spc="12" dirty="0">
                <a:solidFill>
                  <a:srgbClr val="00CC99"/>
                </a:solidFill>
                <a:latin typeface="Arial"/>
                <a:cs typeface="Arial"/>
              </a:rPr>
              <a:t>t</a:t>
            </a:r>
            <a:r>
              <a:rPr sz="2471" spc="4" dirty="0">
                <a:solidFill>
                  <a:srgbClr val="00CC99"/>
                </a:solidFill>
                <a:latin typeface="Arial"/>
                <a:cs typeface="Arial"/>
              </a:rPr>
              <a:t>wa</a:t>
            </a:r>
            <a:r>
              <a:rPr sz="2471" spc="12" dirty="0">
                <a:solidFill>
                  <a:srgbClr val="00CC99"/>
                </a:solidFill>
                <a:latin typeface="Arial"/>
                <a:cs typeface="Arial"/>
              </a:rPr>
              <a:t>r</a:t>
            </a:r>
            <a:r>
              <a:rPr sz="2471" dirty="0">
                <a:solidFill>
                  <a:srgbClr val="00CC99"/>
                </a:solidFill>
                <a:latin typeface="Arial"/>
                <a:cs typeface="Arial"/>
              </a:rPr>
              <a:t>e</a:t>
            </a:r>
            <a:r>
              <a:rPr sz="2471" spc="-48" dirty="0">
                <a:solidFill>
                  <a:srgbClr val="00CC99"/>
                </a:solidFill>
                <a:latin typeface="Arial"/>
                <a:cs typeface="Arial"/>
              </a:rPr>
              <a:t> </a:t>
            </a:r>
            <a:r>
              <a:rPr sz="2471" spc="8" dirty="0">
                <a:solidFill>
                  <a:srgbClr val="00CC99"/>
                </a:solidFill>
                <a:latin typeface="Arial"/>
                <a:cs typeface="Arial"/>
              </a:rPr>
              <a:t>d</a:t>
            </a:r>
            <a:r>
              <a:rPr sz="2471" dirty="0">
                <a:solidFill>
                  <a:srgbClr val="00CC99"/>
                </a:solidFill>
                <a:latin typeface="Arial"/>
                <a:cs typeface="Arial"/>
              </a:rPr>
              <a:t>evel</a:t>
            </a:r>
            <a:r>
              <a:rPr sz="2471" spc="4" dirty="0">
                <a:solidFill>
                  <a:srgbClr val="00CC99"/>
                </a:solidFill>
                <a:latin typeface="Arial"/>
                <a:cs typeface="Arial"/>
              </a:rPr>
              <a:t>o</a:t>
            </a:r>
            <a:r>
              <a:rPr sz="2471" spc="26" dirty="0">
                <a:solidFill>
                  <a:srgbClr val="00CC99"/>
                </a:solidFill>
                <a:latin typeface="Arial"/>
                <a:cs typeface="Arial"/>
              </a:rPr>
              <a:t>p</a:t>
            </a:r>
            <a:r>
              <a:rPr sz="2471" spc="8" dirty="0">
                <a:solidFill>
                  <a:srgbClr val="00CC99"/>
                </a:solidFill>
                <a:latin typeface="Arial"/>
                <a:cs typeface="Arial"/>
              </a:rPr>
              <a:t>m</a:t>
            </a:r>
            <a:r>
              <a:rPr sz="2471" dirty="0">
                <a:solidFill>
                  <a:srgbClr val="00CC99"/>
                </a:solidFill>
                <a:latin typeface="Arial"/>
                <a:cs typeface="Arial"/>
              </a:rPr>
              <a:t>e</a:t>
            </a:r>
            <a:r>
              <a:rPr sz="2471" spc="4" dirty="0">
                <a:solidFill>
                  <a:srgbClr val="00CC99"/>
                </a:solidFill>
                <a:latin typeface="Arial"/>
                <a:cs typeface="Arial"/>
              </a:rPr>
              <a:t>n</a:t>
            </a:r>
            <a:r>
              <a:rPr sz="2471" dirty="0">
                <a:solidFill>
                  <a:srgbClr val="00CC99"/>
                </a:solidFill>
                <a:latin typeface="Arial"/>
                <a:cs typeface="Arial"/>
              </a:rPr>
              <a:t>t</a:t>
            </a:r>
            <a:r>
              <a:rPr sz="2471" spc="-56" dirty="0">
                <a:solidFill>
                  <a:srgbClr val="00CC99"/>
                </a:solidFill>
                <a:latin typeface="Arial"/>
                <a:cs typeface="Arial"/>
              </a:rPr>
              <a:t> </a:t>
            </a:r>
            <a:r>
              <a:rPr sz="2471" spc="4" dirty="0">
                <a:solidFill>
                  <a:srgbClr val="00CC99"/>
                </a:solidFill>
                <a:latin typeface="Arial"/>
                <a:cs typeface="Arial"/>
              </a:rPr>
              <a:t>l</a:t>
            </a:r>
            <a:r>
              <a:rPr sz="2471" dirty="0">
                <a:solidFill>
                  <a:srgbClr val="00CC99"/>
                </a:solidFill>
                <a:latin typeface="Arial"/>
                <a:cs typeface="Arial"/>
              </a:rPr>
              <a:t>i</a:t>
            </a:r>
            <a:r>
              <a:rPr sz="2471" spc="12" dirty="0">
                <a:solidFill>
                  <a:srgbClr val="00CC99"/>
                </a:solidFill>
                <a:latin typeface="Arial"/>
                <a:cs typeface="Arial"/>
              </a:rPr>
              <a:t>f</a:t>
            </a:r>
            <a:r>
              <a:rPr sz="2471" dirty="0">
                <a:solidFill>
                  <a:srgbClr val="00CC99"/>
                </a:solidFill>
                <a:latin typeface="Arial"/>
                <a:cs typeface="Arial"/>
              </a:rPr>
              <a:t>e</a:t>
            </a:r>
            <a:r>
              <a:rPr sz="2471" spc="-70" dirty="0">
                <a:solidFill>
                  <a:srgbClr val="00CC99"/>
                </a:solidFill>
                <a:latin typeface="Arial"/>
                <a:cs typeface="Arial"/>
              </a:rPr>
              <a:t> </a:t>
            </a:r>
            <a:r>
              <a:rPr sz="2471" spc="12" dirty="0">
                <a:solidFill>
                  <a:srgbClr val="00CC99"/>
                </a:solidFill>
                <a:latin typeface="Arial"/>
                <a:cs typeface="Arial"/>
              </a:rPr>
              <a:t>c</a:t>
            </a:r>
            <a:r>
              <a:rPr sz="2471" spc="22" dirty="0">
                <a:solidFill>
                  <a:srgbClr val="00CC99"/>
                </a:solidFill>
                <a:latin typeface="Arial"/>
                <a:cs typeface="Arial"/>
              </a:rPr>
              <a:t>y</a:t>
            </a:r>
            <a:r>
              <a:rPr sz="2471" dirty="0">
                <a:solidFill>
                  <a:srgbClr val="00CC99"/>
                </a:solidFill>
                <a:latin typeface="Arial"/>
                <a:cs typeface="Arial"/>
              </a:rPr>
              <a:t>cle</a:t>
            </a:r>
            <a:endParaRPr sz="2471" dirty="0">
              <a:latin typeface="Arial"/>
              <a:cs typeface="Arial"/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3A78F22-0A24-CC4C-BCFD-37CAA7E27470}"/>
              </a:ext>
            </a:extLst>
          </p:cNvPr>
          <p:cNvSpPr txBox="1">
            <a:spLocks/>
          </p:cNvSpPr>
          <p:nvPr/>
        </p:nvSpPr>
        <p:spPr>
          <a:xfrm>
            <a:off x="1524000" y="6371340"/>
            <a:ext cx="9829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637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2330263" y="1599640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9358033" y="2882713"/>
            <a:ext cx="182655" cy="263338"/>
          </a:xfrm>
          <a:custGeom>
            <a:avLst/>
            <a:gdLst/>
            <a:ahLst/>
            <a:cxnLst/>
            <a:rect l="l" t="t" r="r" b="b"/>
            <a:pathLst>
              <a:path w="207009" h="298450">
                <a:moveTo>
                  <a:pt x="53339" y="202564"/>
                </a:moveTo>
                <a:lnTo>
                  <a:pt x="95884" y="127635"/>
                </a:lnTo>
                <a:lnTo>
                  <a:pt x="127634" y="86360"/>
                </a:lnTo>
                <a:lnTo>
                  <a:pt x="207009" y="24129"/>
                </a:lnTo>
                <a:lnTo>
                  <a:pt x="182879" y="0"/>
                </a:lnTo>
                <a:lnTo>
                  <a:pt x="109220" y="62229"/>
                </a:lnTo>
                <a:lnTo>
                  <a:pt x="27304" y="177800"/>
                </a:lnTo>
                <a:lnTo>
                  <a:pt x="0" y="290829"/>
                </a:lnTo>
                <a:lnTo>
                  <a:pt x="31750" y="298450"/>
                </a:lnTo>
                <a:lnTo>
                  <a:pt x="53339" y="202564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9607924" y="3104590"/>
            <a:ext cx="299757" cy="166406"/>
          </a:xfrm>
          <a:custGeom>
            <a:avLst/>
            <a:gdLst/>
            <a:ahLst/>
            <a:cxnLst/>
            <a:rect l="l" t="t" r="r" b="b"/>
            <a:pathLst>
              <a:path w="339725" h="188594">
                <a:moveTo>
                  <a:pt x="8890" y="188594"/>
                </a:moveTo>
                <a:lnTo>
                  <a:pt x="63500" y="154939"/>
                </a:lnTo>
                <a:lnTo>
                  <a:pt x="188595" y="78739"/>
                </a:lnTo>
                <a:lnTo>
                  <a:pt x="339725" y="50164"/>
                </a:lnTo>
                <a:lnTo>
                  <a:pt x="325754" y="0"/>
                </a:lnTo>
                <a:lnTo>
                  <a:pt x="220979" y="30479"/>
                </a:lnTo>
                <a:lnTo>
                  <a:pt x="95885" y="88264"/>
                </a:lnTo>
                <a:lnTo>
                  <a:pt x="0" y="164464"/>
                </a:lnTo>
                <a:lnTo>
                  <a:pt x="8890" y="188594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9657790" y="3534895"/>
            <a:ext cx="341218" cy="109818"/>
          </a:xfrm>
          <a:custGeom>
            <a:avLst/>
            <a:gdLst/>
            <a:ahLst/>
            <a:cxnLst/>
            <a:rect l="l" t="t" r="r" b="b"/>
            <a:pathLst>
              <a:path w="386714" h="124460">
                <a:moveTo>
                  <a:pt x="386714" y="54610"/>
                </a:moveTo>
                <a:lnTo>
                  <a:pt x="302895" y="24130"/>
                </a:lnTo>
                <a:lnTo>
                  <a:pt x="173354" y="4445"/>
                </a:lnTo>
                <a:lnTo>
                  <a:pt x="20954" y="0"/>
                </a:lnTo>
                <a:lnTo>
                  <a:pt x="0" y="28575"/>
                </a:lnTo>
                <a:lnTo>
                  <a:pt x="118745" y="40639"/>
                </a:lnTo>
                <a:lnTo>
                  <a:pt x="248284" y="54610"/>
                </a:lnTo>
                <a:lnTo>
                  <a:pt x="354964" y="124460"/>
                </a:lnTo>
                <a:lnTo>
                  <a:pt x="386714" y="5461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>
              <a:solidFill>
                <a:schemeClr val="bg1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61321" y="3939989"/>
            <a:ext cx="7001996" cy="605117"/>
          </a:xfrm>
          <a:custGeom>
            <a:avLst/>
            <a:gdLst/>
            <a:ahLst/>
            <a:cxnLst/>
            <a:rect l="l" t="t" r="r" b="b"/>
            <a:pathLst>
              <a:path w="7480300" h="685800">
                <a:moveTo>
                  <a:pt x="6205855" y="0"/>
                </a:moveTo>
                <a:lnTo>
                  <a:pt x="5607050" y="114299"/>
                </a:lnTo>
                <a:lnTo>
                  <a:pt x="1233170" y="114299"/>
                </a:lnTo>
                <a:lnTo>
                  <a:pt x="981710" y="116204"/>
                </a:lnTo>
                <a:lnTo>
                  <a:pt x="862329" y="119379"/>
                </a:lnTo>
                <a:lnTo>
                  <a:pt x="747394" y="122554"/>
                </a:lnTo>
                <a:lnTo>
                  <a:pt x="638810" y="127634"/>
                </a:lnTo>
                <a:lnTo>
                  <a:pt x="535304" y="133984"/>
                </a:lnTo>
                <a:lnTo>
                  <a:pt x="439419" y="140334"/>
                </a:lnTo>
                <a:lnTo>
                  <a:pt x="350519" y="147319"/>
                </a:lnTo>
                <a:lnTo>
                  <a:pt x="269875" y="156209"/>
                </a:lnTo>
                <a:lnTo>
                  <a:pt x="198119" y="165099"/>
                </a:lnTo>
                <a:lnTo>
                  <a:pt x="135254" y="174624"/>
                </a:lnTo>
                <a:lnTo>
                  <a:pt x="83184" y="184149"/>
                </a:lnTo>
                <a:lnTo>
                  <a:pt x="41275" y="194309"/>
                </a:lnTo>
                <a:lnTo>
                  <a:pt x="0" y="211454"/>
                </a:lnTo>
                <a:lnTo>
                  <a:pt x="0" y="588009"/>
                </a:lnTo>
                <a:lnTo>
                  <a:pt x="41275" y="605154"/>
                </a:lnTo>
                <a:lnTo>
                  <a:pt x="83184" y="616584"/>
                </a:lnTo>
                <a:lnTo>
                  <a:pt x="135254" y="626109"/>
                </a:lnTo>
                <a:lnTo>
                  <a:pt x="198119" y="635634"/>
                </a:lnTo>
                <a:lnTo>
                  <a:pt x="269875" y="644524"/>
                </a:lnTo>
                <a:lnTo>
                  <a:pt x="350519" y="652144"/>
                </a:lnTo>
                <a:lnTo>
                  <a:pt x="439419" y="660399"/>
                </a:lnTo>
                <a:lnTo>
                  <a:pt x="535304" y="666749"/>
                </a:lnTo>
                <a:lnTo>
                  <a:pt x="638810" y="671829"/>
                </a:lnTo>
                <a:lnTo>
                  <a:pt x="747394" y="676909"/>
                </a:lnTo>
                <a:lnTo>
                  <a:pt x="862329" y="680719"/>
                </a:lnTo>
                <a:lnTo>
                  <a:pt x="981710" y="683259"/>
                </a:lnTo>
                <a:lnTo>
                  <a:pt x="1233170" y="685799"/>
                </a:lnTo>
                <a:lnTo>
                  <a:pt x="6231255" y="685799"/>
                </a:lnTo>
                <a:lnTo>
                  <a:pt x="6483350" y="683259"/>
                </a:lnTo>
                <a:lnTo>
                  <a:pt x="6602094" y="680719"/>
                </a:lnTo>
                <a:lnTo>
                  <a:pt x="6717030" y="676909"/>
                </a:lnTo>
                <a:lnTo>
                  <a:pt x="6826250" y="671829"/>
                </a:lnTo>
                <a:lnTo>
                  <a:pt x="6929119" y="666749"/>
                </a:lnTo>
                <a:lnTo>
                  <a:pt x="7025005" y="660399"/>
                </a:lnTo>
                <a:lnTo>
                  <a:pt x="7113905" y="652144"/>
                </a:lnTo>
                <a:lnTo>
                  <a:pt x="7195184" y="644524"/>
                </a:lnTo>
                <a:lnTo>
                  <a:pt x="7266305" y="635634"/>
                </a:lnTo>
                <a:lnTo>
                  <a:pt x="7329169" y="626109"/>
                </a:lnTo>
                <a:lnTo>
                  <a:pt x="7381875" y="616584"/>
                </a:lnTo>
                <a:lnTo>
                  <a:pt x="7423784" y="605154"/>
                </a:lnTo>
                <a:lnTo>
                  <a:pt x="7473950" y="582929"/>
                </a:lnTo>
                <a:lnTo>
                  <a:pt x="7480300" y="571499"/>
                </a:lnTo>
                <a:lnTo>
                  <a:pt x="7480300" y="228599"/>
                </a:lnTo>
                <a:lnTo>
                  <a:pt x="7423784" y="194309"/>
                </a:lnTo>
                <a:lnTo>
                  <a:pt x="7381875" y="184149"/>
                </a:lnTo>
                <a:lnTo>
                  <a:pt x="7329169" y="174624"/>
                </a:lnTo>
                <a:lnTo>
                  <a:pt x="7266305" y="165099"/>
                </a:lnTo>
                <a:lnTo>
                  <a:pt x="7195184" y="156209"/>
                </a:lnTo>
                <a:lnTo>
                  <a:pt x="7113905" y="147319"/>
                </a:lnTo>
                <a:lnTo>
                  <a:pt x="7025005" y="140334"/>
                </a:lnTo>
                <a:lnTo>
                  <a:pt x="6929119" y="133984"/>
                </a:lnTo>
                <a:lnTo>
                  <a:pt x="6826250" y="127634"/>
                </a:lnTo>
                <a:lnTo>
                  <a:pt x="6717030" y="122554"/>
                </a:lnTo>
                <a:lnTo>
                  <a:pt x="6602094" y="119379"/>
                </a:lnTo>
                <a:lnTo>
                  <a:pt x="6483350" y="116204"/>
                </a:lnTo>
                <a:lnTo>
                  <a:pt x="6231255" y="114299"/>
                </a:lnTo>
                <a:lnTo>
                  <a:pt x="62058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 dirty="0">
              <a:solidFill>
                <a:schemeClr val="bg1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61322" y="4040842"/>
            <a:ext cx="1088091" cy="85725"/>
          </a:xfrm>
          <a:custGeom>
            <a:avLst/>
            <a:gdLst/>
            <a:ahLst/>
            <a:cxnLst/>
            <a:rect l="l" t="t" r="r" b="b"/>
            <a:pathLst>
              <a:path w="1233170" h="97154">
                <a:moveTo>
                  <a:pt x="1233170" y="0"/>
                </a:moveTo>
                <a:lnTo>
                  <a:pt x="981710" y="1904"/>
                </a:lnTo>
                <a:lnTo>
                  <a:pt x="862329" y="5079"/>
                </a:lnTo>
                <a:lnTo>
                  <a:pt x="747394" y="8254"/>
                </a:lnTo>
                <a:lnTo>
                  <a:pt x="638810" y="13334"/>
                </a:lnTo>
                <a:lnTo>
                  <a:pt x="535304" y="19684"/>
                </a:lnTo>
                <a:lnTo>
                  <a:pt x="439419" y="26034"/>
                </a:lnTo>
                <a:lnTo>
                  <a:pt x="350519" y="33019"/>
                </a:lnTo>
                <a:lnTo>
                  <a:pt x="269875" y="41909"/>
                </a:lnTo>
                <a:lnTo>
                  <a:pt x="198119" y="50799"/>
                </a:lnTo>
                <a:lnTo>
                  <a:pt x="135254" y="60324"/>
                </a:lnTo>
                <a:lnTo>
                  <a:pt x="83184" y="69849"/>
                </a:lnTo>
                <a:lnTo>
                  <a:pt x="41275" y="80009"/>
                </a:lnTo>
                <a:lnTo>
                  <a:pt x="10159" y="90804"/>
                </a:lnTo>
                <a:lnTo>
                  <a:pt x="0" y="97154"/>
                </a:lnTo>
              </a:path>
            </a:pathLst>
          </a:custGeom>
          <a:ln w="12698">
            <a:solidFill>
              <a:srgbClr val="CCCC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>
              <a:solidFill>
                <a:schemeClr val="bg1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61322" y="3939989"/>
            <a:ext cx="6600265" cy="605117"/>
          </a:xfrm>
          <a:custGeom>
            <a:avLst/>
            <a:gdLst/>
            <a:ahLst/>
            <a:cxnLst/>
            <a:rect l="l" t="t" r="r" b="b"/>
            <a:pathLst>
              <a:path w="7480300" h="685800">
                <a:moveTo>
                  <a:pt x="0" y="588009"/>
                </a:moveTo>
                <a:lnTo>
                  <a:pt x="41275" y="605154"/>
                </a:lnTo>
                <a:lnTo>
                  <a:pt x="83184" y="616584"/>
                </a:lnTo>
                <a:lnTo>
                  <a:pt x="135254" y="626109"/>
                </a:lnTo>
                <a:lnTo>
                  <a:pt x="198119" y="635634"/>
                </a:lnTo>
                <a:lnTo>
                  <a:pt x="269875" y="644524"/>
                </a:lnTo>
                <a:lnTo>
                  <a:pt x="350519" y="652144"/>
                </a:lnTo>
                <a:lnTo>
                  <a:pt x="439419" y="660399"/>
                </a:lnTo>
                <a:lnTo>
                  <a:pt x="535304" y="666749"/>
                </a:lnTo>
                <a:lnTo>
                  <a:pt x="638810" y="671829"/>
                </a:lnTo>
                <a:lnTo>
                  <a:pt x="747394" y="676909"/>
                </a:lnTo>
                <a:lnTo>
                  <a:pt x="862329" y="680719"/>
                </a:lnTo>
                <a:lnTo>
                  <a:pt x="981710" y="683259"/>
                </a:lnTo>
                <a:lnTo>
                  <a:pt x="1233170" y="685799"/>
                </a:lnTo>
                <a:lnTo>
                  <a:pt x="6231255" y="685799"/>
                </a:lnTo>
                <a:lnTo>
                  <a:pt x="6483350" y="683259"/>
                </a:lnTo>
                <a:lnTo>
                  <a:pt x="6602094" y="680719"/>
                </a:lnTo>
                <a:lnTo>
                  <a:pt x="6717030" y="676909"/>
                </a:lnTo>
                <a:lnTo>
                  <a:pt x="6826250" y="671829"/>
                </a:lnTo>
                <a:lnTo>
                  <a:pt x="6929119" y="666749"/>
                </a:lnTo>
                <a:lnTo>
                  <a:pt x="7025005" y="660399"/>
                </a:lnTo>
                <a:lnTo>
                  <a:pt x="7113905" y="652144"/>
                </a:lnTo>
                <a:lnTo>
                  <a:pt x="7195184" y="644524"/>
                </a:lnTo>
                <a:lnTo>
                  <a:pt x="7266305" y="635634"/>
                </a:lnTo>
                <a:lnTo>
                  <a:pt x="7329169" y="626109"/>
                </a:lnTo>
                <a:lnTo>
                  <a:pt x="7381875" y="616584"/>
                </a:lnTo>
                <a:lnTo>
                  <a:pt x="7423784" y="605154"/>
                </a:lnTo>
                <a:lnTo>
                  <a:pt x="7473950" y="582929"/>
                </a:lnTo>
                <a:lnTo>
                  <a:pt x="7480300" y="571499"/>
                </a:lnTo>
                <a:lnTo>
                  <a:pt x="7480300" y="228599"/>
                </a:lnTo>
                <a:lnTo>
                  <a:pt x="7423784" y="194309"/>
                </a:lnTo>
                <a:lnTo>
                  <a:pt x="7381875" y="184149"/>
                </a:lnTo>
                <a:lnTo>
                  <a:pt x="7329169" y="174624"/>
                </a:lnTo>
                <a:lnTo>
                  <a:pt x="7266305" y="165099"/>
                </a:lnTo>
                <a:lnTo>
                  <a:pt x="7195184" y="156209"/>
                </a:lnTo>
                <a:lnTo>
                  <a:pt x="7113905" y="147319"/>
                </a:lnTo>
                <a:lnTo>
                  <a:pt x="7025005" y="140334"/>
                </a:lnTo>
                <a:lnTo>
                  <a:pt x="6929119" y="133984"/>
                </a:lnTo>
                <a:lnTo>
                  <a:pt x="6826250" y="127634"/>
                </a:lnTo>
                <a:lnTo>
                  <a:pt x="6717030" y="122554"/>
                </a:lnTo>
                <a:lnTo>
                  <a:pt x="6602094" y="119379"/>
                </a:lnTo>
                <a:lnTo>
                  <a:pt x="6483350" y="116204"/>
                </a:lnTo>
                <a:lnTo>
                  <a:pt x="6231255" y="114299"/>
                </a:lnTo>
                <a:lnTo>
                  <a:pt x="6205855" y="0"/>
                </a:lnTo>
                <a:lnTo>
                  <a:pt x="5607050" y="114299"/>
                </a:lnTo>
                <a:lnTo>
                  <a:pt x="1233170" y="114299"/>
                </a:lnTo>
              </a:path>
            </a:pathLst>
          </a:custGeom>
          <a:ln w="12698">
            <a:solidFill>
              <a:srgbClr val="CCCC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>
              <a:solidFill>
                <a:schemeClr val="bg1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661587" y="3881718"/>
            <a:ext cx="445993" cy="864534"/>
          </a:xfrm>
          <a:custGeom>
            <a:avLst/>
            <a:gdLst/>
            <a:ahLst/>
            <a:cxnLst/>
            <a:rect l="l" t="t" r="r" b="b"/>
            <a:pathLst>
              <a:path w="505459" h="979805">
                <a:moveTo>
                  <a:pt x="13334" y="652145"/>
                </a:moveTo>
                <a:lnTo>
                  <a:pt x="50164" y="840740"/>
                </a:lnTo>
                <a:lnTo>
                  <a:pt x="91439" y="903605"/>
                </a:lnTo>
                <a:lnTo>
                  <a:pt x="146050" y="965835"/>
                </a:lnTo>
                <a:lnTo>
                  <a:pt x="207009" y="979805"/>
                </a:lnTo>
                <a:lnTo>
                  <a:pt x="257175" y="965835"/>
                </a:lnTo>
                <a:lnTo>
                  <a:pt x="302894" y="941705"/>
                </a:lnTo>
                <a:lnTo>
                  <a:pt x="330200" y="860425"/>
                </a:lnTo>
                <a:lnTo>
                  <a:pt x="325754" y="790575"/>
                </a:lnTo>
                <a:lnTo>
                  <a:pt x="284479" y="723900"/>
                </a:lnTo>
                <a:lnTo>
                  <a:pt x="284479" y="636905"/>
                </a:lnTo>
                <a:lnTo>
                  <a:pt x="302894" y="553085"/>
                </a:lnTo>
                <a:lnTo>
                  <a:pt x="339725" y="452120"/>
                </a:lnTo>
                <a:lnTo>
                  <a:pt x="412750" y="388620"/>
                </a:lnTo>
                <a:lnTo>
                  <a:pt x="462914" y="288925"/>
                </a:lnTo>
                <a:lnTo>
                  <a:pt x="505459" y="158115"/>
                </a:lnTo>
                <a:lnTo>
                  <a:pt x="482600" y="69850"/>
                </a:lnTo>
                <a:lnTo>
                  <a:pt x="450850" y="12065"/>
                </a:lnTo>
                <a:lnTo>
                  <a:pt x="373379" y="0"/>
                </a:lnTo>
                <a:lnTo>
                  <a:pt x="412750" y="12065"/>
                </a:lnTo>
                <a:lnTo>
                  <a:pt x="330200" y="0"/>
                </a:lnTo>
                <a:lnTo>
                  <a:pt x="243839" y="0"/>
                </a:lnTo>
                <a:lnTo>
                  <a:pt x="146050" y="57785"/>
                </a:lnTo>
                <a:lnTo>
                  <a:pt x="81914" y="136525"/>
                </a:lnTo>
                <a:lnTo>
                  <a:pt x="42544" y="249555"/>
                </a:lnTo>
                <a:lnTo>
                  <a:pt x="8889" y="371475"/>
                </a:lnTo>
                <a:lnTo>
                  <a:pt x="0" y="502920"/>
                </a:lnTo>
                <a:lnTo>
                  <a:pt x="13334" y="652145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>
              <a:solidFill>
                <a:schemeClr val="bg1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803902" y="3280522"/>
            <a:ext cx="579344" cy="549649"/>
          </a:xfrm>
          <a:custGeom>
            <a:avLst/>
            <a:gdLst/>
            <a:ahLst/>
            <a:cxnLst/>
            <a:rect l="l" t="t" r="r" b="b"/>
            <a:pathLst>
              <a:path w="656590" h="622935">
                <a:moveTo>
                  <a:pt x="185420" y="535939"/>
                </a:moveTo>
                <a:lnTo>
                  <a:pt x="213360" y="596900"/>
                </a:lnTo>
                <a:lnTo>
                  <a:pt x="276860" y="622935"/>
                </a:lnTo>
                <a:lnTo>
                  <a:pt x="351790" y="622935"/>
                </a:lnTo>
                <a:lnTo>
                  <a:pt x="408304" y="589279"/>
                </a:lnTo>
                <a:lnTo>
                  <a:pt x="504190" y="497839"/>
                </a:lnTo>
                <a:lnTo>
                  <a:pt x="596900" y="373379"/>
                </a:lnTo>
                <a:lnTo>
                  <a:pt x="652145" y="266700"/>
                </a:lnTo>
                <a:lnTo>
                  <a:pt x="656590" y="124460"/>
                </a:lnTo>
                <a:lnTo>
                  <a:pt x="624840" y="28575"/>
                </a:lnTo>
                <a:lnTo>
                  <a:pt x="583565" y="4445"/>
                </a:lnTo>
                <a:lnTo>
                  <a:pt x="533400" y="0"/>
                </a:lnTo>
                <a:lnTo>
                  <a:pt x="472440" y="13335"/>
                </a:lnTo>
                <a:lnTo>
                  <a:pt x="394335" y="63500"/>
                </a:lnTo>
                <a:lnTo>
                  <a:pt x="310515" y="116839"/>
                </a:lnTo>
                <a:lnTo>
                  <a:pt x="241935" y="199389"/>
                </a:lnTo>
                <a:lnTo>
                  <a:pt x="185420" y="290829"/>
                </a:lnTo>
                <a:lnTo>
                  <a:pt x="33020" y="199389"/>
                </a:lnTo>
                <a:lnTo>
                  <a:pt x="0" y="228600"/>
                </a:lnTo>
                <a:lnTo>
                  <a:pt x="194945" y="362585"/>
                </a:lnTo>
                <a:lnTo>
                  <a:pt x="172085" y="391160"/>
                </a:lnTo>
                <a:lnTo>
                  <a:pt x="167640" y="452120"/>
                </a:lnTo>
                <a:lnTo>
                  <a:pt x="185420" y="535939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8246969" y="3593727"/>
            <a:ext cx="583265" cy="360269"/>
          </a:xfrm>
          <a:custGeom>
            <a:avLst/>
            <a:gdLst/>
            <a:ahLst/>
            <a:cxnLst/>
            <a:rect l="l" t="t" r="r" b="b"/>
            <a:pathLst>
              <a:path w="661034" h="408305">
                <a:moveTo>
                  <a:pt x="111125" y="161289"/>
                </a:moveTo>
                <a:lnTo>
                  <a:pt x="180975" y="246380"/>
                </a:lnTo>
                <a:lnTo>
                  <a:pt x="55879" y="237489"/>
                </a:lnTo>
                <a:lnTo>
                  <a:pt x="0" y="246380"/>
                </a:lnTo>
                <a:lnTo>
                  <a:pt x="13334" y="275589"/>
                </a:lnTo>
                <a:lnTo>
                  <a:pt x="115569" y="283210"/>
                </a:lnTo>
                <a:lnTo>
                  <a:pt x="200659" y="286385"/>
                </a:lnTo>
                <a:lnTo>
                  <a:pt x="101600" y="321310"/>
                </a:lnTo>
                <a:lnTo>
                  <a:pt x="27304" y="362585"/>
                </a:lnTo>
                <a:lnTo>
                  <a:pt x="17779" y="386714"/>
                </a:lnTo>
                <a:lnTo>
                  <a:pt x="42544" y="408305"/>
                </a:lnTo>
                <a:lnTo>
                  <a:pt x="88264" y="371475"/>
                </a:lnTo>
                <a:lnTo>
                  <a:pt x="158114" y="345439"/>
                </a:lnTo>
                <a:lnTo>
                  <a:pt x="251459" y="307339"/>
                </a:lnTo>
                <a:lnTo>
                  <a:pt x="298450" y="312420"/>
                </a:lnTo>
                <a:lnTo>
                  <a:pt x="405129" y="350520"/>
                </a:lnTo>
                <a:lnTo>
                  <a:pt x="488950" y="386714"/>
                </a:lnTo>
                <a:lnTo>
                  <a:pt x="656589" y="408305"/>
                </a:lnTo>
                <a:lnTo>
                  <a:pt x="661034" y="357505"/>
                </a:lnTo>
                <a:lnTo>
                  <a:pt x="520700" y="345439"/>
                </a:lnTo>
                <a:lnTo>
                  <a:pt x="409575" y="307339"/>
                </a:lnTo>
                <a:lnTo>
                  <a:pt x="321309" y="257175"/>
                </a:lnTo>
                <a:lnTo>
                  <a:pt x="264794" y="211455"/>
                </a:lnTo>
                <a:lnTo>
                  <a:pt x="237489" y="121920"/>
                </a:lnTo>
                <a:lnTo>
                  <a:pt x="237489" y="7620"/>
                </a:lnTo>
                <a:lnTo>
                  <a:pt x="210184" y="0"/>
                </a:lnTo>
                <a:lnTo>
                  <a:pt x="194944" y="100330"/>
                </a:lnTo>
                <a:lnTo>
                  <a:pt x="200659" y="158114"/>
                </a:lnTo>
                <a:lnTo>
                  <a:pt x="214629" y="211455"/>
                </a:lnTo>
                <a:lnTo>
                  <a:pt x="144779" y="150495"/>
                </a:lnTo>
                <a:lnTo>
                  <a:pt x="88264" y="74295"/>
                </a:lnTo>
                <a:lnTo>
                  <a:pt x="74294" y="100330"/>
                </a:lnTo>
                <a:lnTo>
                  <a:pt x="111125" y="161289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>
              <a:solidFill>
                <a:schemeClr val="bg1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063318" y="3956797"/>
            <a:ext cx="822512" cy="403411"/>
          </a:xfrm>
          <a:custGeom>
            <a:avLst/>
            <a:gdLst/>
            <a:ahLst/>
            <a:cxnLst/>
            <a:rect l="l" t="t" r="r" b="b"/>
            <a:pathLst>
              <a:path w="932180" h="457200">
                <a:moveTo>
                  <a:pt x="862330" y="250824"/>
                </a:moveTo>
                <a:lnTo>
                  <a:pt x="735965" y="241934"/>
                </a:lnTo>
                <a:lnTo>
                  <a:pt x="796925" y="225424"/>
                </a:lnTo>
                <a:lnTo>
                  <a:pt x="903605" y="167639"/>
                </a:lnTo>
                <a:lnTo>
                  <a:pt x="889635" y="136524"/>
                </a:lnTo>
                <a:lnTo>
                  <a:pt x="824230" y="177799"/>
                </a:lnTo>
                <a:lnTo>
                  <a:pt x="600075" y="237489"/>
                </a:lnTo>
                <a:lnTo>
                  <a:pt x="441325" y="212724"/>
                </a:lnTo>
                <a:lnTo>
                  <a:pt x="302895" y="177799"/>
                </a:lnTo>
                <a:lnTo>
                  <a:pt x="176530" y="98424"/>
                </a:lnTo>
                <a:lnTo>
                  <a:pt x="27305" y="0"/>
                </a:lnTo>
                <a:lnTo>
                  <a:pt x="0" y="40639"/>
                </a:lnTo>
                <a:lnTo>
                  <a:pt x="27305" y="65404"/>
                </a:lnTo>
                <a:lnTo>
                  <a:pt x="120015" y="141604"/>
                </a:lnTo>
                <a:lnTo>
                  <a:pt x="264795" y="237489"/>
                </a:lnTo>
                <a:lnTo>
                  <a:pt x="441325" y="280034"/>
                </a:lnTo>
                <a:lnTo>
                  <a:pt x="581660" y="292099"/>
                </a:lnTo>
                <a:lnTo>
                  <a:pt x="609600" y="330199"/>
                </a:lnTo>
                <a:lnTo>
                  <a:pt x="665480" y="414019"/>
                </a:lnTo>
                <a:lnTo>
                  <a:pt x="754380" y="457199"/>
                </a:lnTo>
                <a:lnTo>
                  <a:pt x="778510" y="443229"/>
                </a:lnTo>
                <a:lnTo>
                  <a:pt x="699135" y="388619"/>
                </a:lnTo>
                <a:lnTo>
                  <a:pt x="669925" y="301624"/>
                </a:lnTo>
                <a:lnTo>
                  <a:pt x="740410" y="342899"/>
                </a:lnTo>
                <a:lnTo>
                  <a:pt x="824230" y="393064"/>
                </a:lnTo>
                <a:lnTo>
                  <a:pt x="866775" y="354964"/>
                </a:lnTo>
                <a:lnTo>
                  <a:pt x="810260" y="337819"/>
                </a:lnTo>
                <a:lnTo>
                  <a:pt x="721995" y="280034"/>
                </a:lnTo>
                <a:lnTo>
                  <a:pt x="805815" y="287654"/>
                </a:lnTo>
                <a:lnTo>
                  <a:pt x="932180" y="280034"/>
                </a:lnTo>
                <a:lnTo>
                  <a:pt x="932180" y="250824"/>
                </a:lnTo>
                <a:lnTo>
                  <a:pt x="862330" y="250824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>
              <a:solidFill>
                <a:schemeClr val="bg1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376397" y="4636994"/>
            <a:ext cx="439271" cy="635934"/>
          </a:xfrm>
          <a:custGeom>
            <a:avLst/>
            <a:gdLst/>
            <a:ahLst/>
            <a:cxnLst/>
            <a:rect l="l" t="t" r="r" b="b"/>
            <a:pathLst>
              <a:path w="497840" h="720725">
                <a:moveTo>
                  <a:pt x="314959" y="601344"/>
                </a:moveTo>
                <a:lnTo>
                  <a:pt x="190500" y="593725"/>
                </a:lnTo>
                <a:lnTo>
                  <a:pt x="68579" y="618489"/>
                </a:lnTo>
                <a:lnTo>
                  <a:pt x="0" y="656589"/>
                </a:lnTo>
                <a:lnTo>
                  <a:pt x="27304" y="702309"/>
                </a:lnTo>
                <a:lnTo>
                  <a:pt x="92709" y="720725"/>
                </a:lnTo>
                <a:lnTo>
                  <a:pt x="138429" y="677544"/>
                </a:lnTo>
                <a:lnTo>
                  <a:pt x="203834" y="652144"/>
                </a:lnTo>
                <a:lnTo>
                  <a:pt x="278765" y="652144"/>
                </a:lnTo>
                <a:lnTo>
                  <a:pt x="371475" y="668654"/>
                </a:lnTo>
                <a:lnTo>
                  <a:pt x="419100" y="702309"/>
                </a:lnTo>
                <a:lnTo>
                  <a:pt x="473709" y="702309"/>
                </a:lnTo>
                <a:lnTo>
                  <a:pt x="497840" y="668654"/>
                </a:lnTo>
                <a:lnTo>
                  <a:pt x="497840" y="631825"/>
                </a:lnTo>
                <a:lnTo>
                  <a:pt x="455295" y="589279"/>
                </a:lnTo>
                <a:lnTo>
                  <a:pt x="400684" y="507364"/>
                </a:lnTo>
                <a:lnTo>
                  <a:pt x="344170" y="426719"/>
                </a:lnTo>
                <a:lnTo>
                  <a:pt x="292100" y="337819"/>
                </a:lnTo>
                <a:lnTo>
                  <a:pt x="292100" y="250825"/>
                </a:lnTo>
                <a:lnTo>
                  <a:pt x="321309" y="200659"/>
                </a:lnTo>
                <a:lnTo>
                  <a:pt x="389890" y="138429"/>
                </a:lnTo>
                <a:lnTo>
                  <a:pt x="446404" y="90804"/>
                </a:lnTo>
                <a:lnTo>
                  <a:pt x="488950" y="50164"/>
                </a:lnTo>
                <a:lnTo>
                  <a:pt x="441325" y="0"/>
                </a:lnTo>
                <a:lnTo>
                  <a:pt x="414020" y="12064"/>
                </a:lnTo>
                <a:lnTo>
                  <a:pt x="321309" y="112394"/>
                </a:lnTo>
                <a:lnTo>
                  <a:pt x="250825" y="193039"/>
                </a:lnTo>
                <a:lnTo>
                  <a:pt x="231140" y="263525"/>
                </a:lnTo>
                <a:lnTo>
                  <a:pt x="237490" y="330200"/>
                </a:lnTo>
                <a:lnTo>
                  <a:pt x="273684" y="405129"/>
                </a:lnTo>
                <a:lnTo>
                  <a:pt x="335279" y="493394"/>
                </a:lnTo>
                <a:lnTo>
                  <a:pt x="385445" y="565150"/>
                </a:lnTo>
                <a:lnTo>
                  <a:pt x="400684" y="618489"/>
                </a:lnTo>
                <a:lnTo>
                  <a:pt x="314959" y="601344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>
              <a:solidFill>
                <a:schemeClr val="bg1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817349" y="4658286"/>
            <a:ext cx="474569" cy="811866"/>
          </a:xfrm>
          <a:custGeom>
            <a:avLst/>
            <a:gdLst/>
            <a:ahLst/>
            <a:cxnLst/>
            <a:rect l="l" t="t" r="r" b="b"/>
            <a:pathLst>
              <a:path w="537845" h="920114">
                <a:moveTo>
                  <a:pt x="107950" y="0"/>
                </a:moveTo>
                <a:lnTo>
                  <a:pt x="42545" y="4445"/>
                </a:lnTo>
                <a:lnTo>
                  <a:pt x="0" y="39370"/>
                </a:lnTo>
                <a:lnTo>
                  <a:pt x="0" y="130810"/>
                </a:lnTo>
                <a:lnTo>
                  <a:pt x="24129" y="238760"/>
                </a:lnTo>
                <a:lnTo>
                  <a:pt x="65404" y="353060"/>
                </a:lnTo>
                <a:lnTo>
                  <a:pt x="107950" y="452120"/>
                </a:lnTo>
                <a:lnTo>
                  <a:pt x="167639" y="533400"/>
                </a:lnTo>
                <a:lnTo>
                  <a:pt x="236220" y="607695"/>
                </a:lnTo>
                <a:lnTo>
                  <a:pt x="335279" y="678180"/>
                </a:lnTo>
                <a:lnTo>
                  <a:pt x="469264" y="720725"/>
                </a:lnTo>
                <a:lnTo>
                  <a:pt x="389889" y="741680"/>
                </a:lnTo>
                <a:lnTo>
                  <a:pt x="330200" y="758825"/>
                </a:lnTo>
                <a:lnTo>
                  <a:pt x="246379" y="792480"/>
                </a:lnTo>
                <a:lnTo>
                  <a:pt x="194945" y="830580"/>
                </a:lnTo>
                <a:lnTo>
                  <a:pt x="138429" y="880745"/>
                </a:lnTo>
                <a:lnTo>
                  <a:pt x="194945" y="916940"/>
                </a:lnTo>
                <a:lnTo>
                  <a:pt x="250825" y="920115"/>
                </a:lnTo>
                <a:lnTo>
                  <a:pt x="260350" y="880745"/>
                </a:lnTo>
                <a:lnTo>
                  <a:pt x="287654" y="840740"/>
                </a:lnTo>
                <a:lnTo>
                  <a:pt x="375920" y="792480"/>
                </a:lnTo>
                <a:lnTo>
                  <a:pt x="431164" y="779780"/>
                </a:lnTo>
                <a:lnTo>
                  <a:pt x="487679" y="758825"/>
                </a:lnTo>
                <a:lnTo>
                  <a:pt x="537845" y="732790"/>
                </a:lnTo>
                <a:lnTo>
                  <a:pt x="537845" y="703580"/>
                </a:lnTo>
                <a:lnTo>
                  <a:pt x="510539" y="667385"/>
                </a:lnTo>
                <a:lnTo>
                  <a:pt x="431164" y="657860"/>
                </a:lnTo>
                <a:lnTo>
                  <a:pt x="362584" y="619760"/>
                </a:lnTo>
                <a:lnTo>
                  <a:pt x="274320" y="557530"/>
                </a:lnTo>
                <a:lnTo>
                  <a:pt x="190500" y="469265"/>
                </a:lnTo>
                <a:lnTo>
                  <a:pt x="135254" y="382270"/>
                </a:lnTo>
                <a:lnTo>
                  <a:pt x="112395" y="281940"/>
                </a:lnTo>
                <a:lnTo>
                  <a:pt x="112395" y="180975"/>
                </a:lnTo>
                <a:lnTo>
                  <a:pt x="126364" y="30480"/>
                </a:lnTo>
                <a:lnTo>
                  <a:pt x="10795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 sz="1588">
              <a:solidFill>
                <a:schemeClr val="bg1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47112" y="904127"/>
            <a:ext cx="2531857" cy="51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55"/>
              </a:lnSpc>
              <a:spcBef>
                <a:spcPts val="202"/>
              </a:spcBef>
            </a:pP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P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er</a:t>
            </a:r>
            <a:r>
              <a:rPr sz="2824" b="1" spc="8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p</a:t>
            </a:r>
            <a:r>
              <a:rPr sz="2824" b="1" spc="22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2824" b="1" spc="8" dirty="0">
                <a:solidFill>
                  <a:srgbClr val="0000CC"/>
                </a:solidFill>
                <a:latin typeface="Arial"/>
                <a:cs typeface="Arial"/>
              </a:rPr>
              <a:t>i</a:t>
            </a:r>
            <a:r>
              <a:rPr sz="2824" b="1" spc="26" dirty="0">
                <a:solidFill>
                  <a:srgbClr val="0000CC"/>
                </a:solidFill>
                <a:latin typeface="Arial"/>
                <a:cs typeface="Arial"/>
              </a:rPr>
              <a:t>v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spc="-12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3177" b="1" dirty="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3177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35263" y="922466"/>
            <a:ext cx="5105945" cy="47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693"/>
              </a:lnSpc>
              <a:spcBef>
                <a:spcPts val="184"/>
              </a:spcBef>
            </a:pP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824" b="1" spc="8" dirty="0">
                <a:solidFill>
                  <a:srgbClr val="0000CC"/>
                </a:solidFill>
                <a:latin typeface="Arial"/>
                <a:cs typeface="Arial"/>
              </a:rPr>
              <a:t>o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f</a:t>
            </a:r>
            <a:r>
              <a:rPr sz="2824" b="1" spc="30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w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ar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spc="-189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24" b="1" spc="39" dirty="0">
                <a:solidFill>
                  <a:srgbClr val="0000CC"/>
                </a:solidFill>
                <a:latin typeface="Arial"/>
                <a:cs typeface="Arial"/>
              </a:rPr>
              <a:t>M</a:t>
            </a:r>
            <a:r>
              <a:rPr sz="2824" b="1" spc="4" dirty="0">
                <a:solidFill>
                  <a:srgbClr val="0000CC"/>
                </a:solidFill>
                <a:latin typeface="Arial"/>
                <a:cs typeface="Arial"/>
              </a:rPr>
              <a:t>y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th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824" b="1" spc="-199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24" b="1" spc="8" dirty="0">
                <a:solidFill>
                  <a:srgbClr val="0000CC"/>
                </a:solidFill>
                <a:latin typeface="Arial"/>
                <a:cs typeface="Arial"/>
              </a:rPr>
              <a:t>(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sz="2824" b="1" spc="22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spc="17" dirty="0">
                <a:solidFill>
                  <a:srgbClr val="0000CC"/>
                </a:solidFill>
                <a:latin typeface="Arial"/>
                <a:cs typeface="Arial"/>
              </a:rPr>
              <a:t>v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24" b="1" spc="8" dirty="0">
                <a:solidFill>
                  <a:srgbClr val="0000CC"/>
                </a:solidFill>
                <a:latin typeface="Arial"/>
                <a:cs typeface="Arial"/>
              </a:rPr>
              <a:t>lo</a:t>
            </a:r>
            <a:r>
              <a:rPr sz="2824" b="1" spc="12" dirty="0">
                <a:solidFill>
                  <a:srgbClr val="0000CC"/>
                </a:solidFill>
                <a:latin typeface="Arial"/>
                <a:cs typeface="Arial"/>
              </a:rPr>
              <a:t>pe</a:t>
            </a:r>
            <a:r>
              <a:rPr sz="2824" b="1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endParaRPr sz="2824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36745" y="2200255"/>
            <a:ext cx="635684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dirty="0">
                <a:latin typeface="Times New Roman"/>
                <a:cs typeface="Times New Roman"/>
              </a:rPr>
              <a:t>T</a:t>
            </a:r>
            <a:r>
              <a:rPr sz="2824" spc="4" dirty="0">
                <a:latin typeface="Times New Roman"/>
                <a:cs typeface="Times New Roman"/>
              </a:rPr>
              <a:t>he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12957" y="2200255"/>
            <a:ext cx="715306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4" dirty="0">
                <a:latin typeface="Times New Roman"/>
                <a:cs typeface="Times New Roman"/>
              </a:rPr>
              <a:t>o</a:t>
            </a:r>
            <a:r>
              <a:rPr sz="2824" dirty="0">
                <a:latin typeface="Times New Roman"/>
                <a:cs typeface="Times New Roman"/>
              </a:rPr>
              <a:t>nly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68888" y="2200255"/>
            <a:ext cx="1671825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4" dirty="0">
                <a:latin typeface="Times New Roman"/>
                <a:cs typeface="Times New Roman"/>
              </a:rPr>
              <a:t>d</a:t>
            </a:r>
            <a:r>
              <a:rPr sz="2824" spc="12" dirty="0">
                <a:latin typeface="Times New Roman"/>
                <a:cs typeface="Times New Roman"/>
              </a:rPr>
              <a:t>e</a:t>
            </a:r>
            <a:r>
              <a:rPr sz="2824" spc="-4" dirty="0">
                <a:latin typeface="Times New Roman"/>
                <a:cs typeface="Times New Roman"/>
              </a:rPr>
              <a:t>l</a:t>
            </a:r>
            <a:r>
              <a:rPr sz="2824" spc="-12" dirty="0">
                <a:latin typeface="Times New Roman"/>
                <a:cs typeface="Times New Roman"/>
              </a:rPr>
              <a:t>i</a:t>
            </a:r>
            <a:r>
              <a:rPr sz="2824" spc="-4" dirty="0">
                <a:latin typeface="Times New Roman"/>
                <a:cs typeface="Times New Roman"/>
              </a:rPr>
              <a:t>v</a:t>
            </a:r>
            <a:r>
              <a:rPr sz="2824" spc="4" dirty="0">
                <a:latin typeface="Times New Roman"/>
                <a:cs typeface="Times New Roman"/>
              </a:rPr>
              <a:t>e</a:t>
            </a:r>
            <a:r>
              <a:rPr sz="2824" dirty="0">
                <a:latin typeface="Times New Roman"/>
                <a:cs typeface="Times New Roman"/>
              </a:rPr>
              <a:t>r</a:t>
            </a:r>
            <a:r>
              <a:rPr sz="2824" spc="4" dirty="0">
                <a:latin typeface="Times New Roman"/>
                <a:cs typeface="Times New Roman"/>
              </a:rPr>
              <a:t>a</a:t>
            </a:r>
            <a:r>
              <a:rPr sz="2824" spc="-4" dirty="0">
                <a:latin typeface="Times New Roman"/>
                <a:cs typeface="Times New Roman"/>
              </a:rPr>
              <a:t>bl</a:t>
            </a:r>
            <a:r>
              <a:rPr sz="2824" dirty="0">
                <a:latin typeface="Times New Roman"/>
                <a:cs typeface="Times New Roman"/>
              </a:rPr>
              <a:t>e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82136" y="2200255"/>
            <a:ext cx="495023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dirty="0">
                <a:latin typeface="Times New Roman"/>
                <a:cs typeface="Times New Roman"/>
              </a:rPr>
              <a:t>for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17199" y="2200255"/>
            <a:ext cx="235679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dirty="0">
                <a:latin typeface="Times New Roman"/>
                <a:cs typeface="Times New Roman"/>
              </a:rPr>
              <a:t>a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96767" y="2200255"/>
            <a:ext cx="1313125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dirty="0">
                <a:latin typeface="Times New Roman"/>
                <a:cs typeface="Times New Roman"/>
              </a:rPr>
              <a:t>sof</a:t>
            </a:r>
            <a:r>
              <a:rPr sz="2824" spc="-4" dirty="0">
                <a:latin typeface="Times New Roman"/>
                <a:cs typeface="Times New Roman"/>
              </a:rPr>
              <a:t>t</a:t>
            </a:r>
            <a:r>
              <a:rPr sz="2824" spc="4" dirty="0">
                <a:latin typeface="Times New Roman"/>
                <a:cs typeface="Times New Roman"/>
              </a:rPr>
              <a:t>wa</a:t>
            </a:r>
            <a:r>
              <a:rPr sz="2824" dirty="0">
                <a:latin typeface="Times New Roman"/>
                <a:cs typeface="Times New Roman"/>
              </a:rPr>
              <a:t>re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6745" y="2590220"/>
            <a:ext cx="3345050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4" dirty="0">
                <a:latin typeface="Times New Roman"/>
                <a:cs typeface="Times New Roman"/>
              </a:rPr>
              <a:t>dev</a:t>
            </a:r>
            <a:r>
              <a:rPr sz="2824" spc="-4" dirty="0">
                <a:latin typeface="Times New Roman"/>
                <a:cs typeface="Times New Roman"/>
              </a:rPr>
              <a:t>elop</a:t>
            </a:r>
            <a:r>
              <a:rPr sz="2824" spc="4" dirty="0">
                <a:latin typeface="Times New Roman"/>
                <a:cs typeface="Times New Roman"/>
              </a:rPr>
              <a:t>me</a:t>
            </a:r>
            <a:r>
              <a:rPr sz="2824" spc="8" dirty="0">
                <a:latin typeface="Times New Roman"/>
                <a:cs typeface="Times New Roman"/>
              </a:rPr>
              <a:t>n</a:t>
            </a:r>
            <a:r>
              <a:rPr sz="2824" dirty="0">
                <a:latin typeface="Times New Roman"/>
                <a:cs typeface="Times New Roman"/>
              </a:rPr>
              <a:t>t</a:t>
            </a:r>
            <a:r>
              <a:rPr sz="2824" spc="-30" dirty="0">
                <a:latin typeface="Times New Roman"/>
                <a:cs typeface="Times New Roman"/>
              </a:rPr>
              <a:t> </a:t>
            </a:r>
            <a:r>
              <a:rPr sz="2824" spc="4" dirty="0">
                <a:latin typeface="Times New Roman"/>
                <a:cs typeface="Times New Roman"/>
              </a:rPr>
              <a:t>p</a:t>
            </a:r>
            <a:r>
              <a:rPr sz="2824" spc="-8" dirty="0">
                <a:latin typeface="Times New Roman"/>
                <a:cs typeface="Times New Roman"/>
              </a:rPr>
              <a:t>r</a:t>
            </a:r>
            <a:r>
              <a:rPr sz="2824" spc="4" dirty="0">
                <a:latin typeface="Times New Roman"/>
                <a:cs typeface="Times New Roman"/>
              </a:rPr>
              <a:t>o</a:t>
            </a:r>
            <a:r>
              <a:rPr sz="2824" spc="-4" dirty="0">
                <a:latin typeface="Times New Roman"/>
                <a:cs typeface="Times New Roman"/>
              </a:rPr>
              <a:t>j</a:t>
            </a:r>
            <a:r>
              <a:rPr sz="2824" spc="4" dirty="0">
                <a:latin typeface="Times New Roman"/>
                <a:cs typeface="Times New Roman"/>
              </a:rPr>
              <a:t>ec</a:t>
            </a:r>
            <a:r>
              <a:rPr sz="2824" dirty="0">
                <a:latin typeface="Times New Roman"/>
                <a:cs typeface="Times New Roman"/>
              </a:rPr>
              <a:t>t </a:t>
            </a:r>
            <a:r>
              <a:rPr sz="2824" spc="-4" dirty="0">
                <a:latin typeface="Times New Roman"/>
                <a:cs typeface="Times New Roman"/>
              </a:rPr>
              <a:t>is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4767" y="2590220"/>
            <a:ext cx="1442040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-12" dirty="0">
                <a:latin typeface="Times New Roman"/>
                <a:cs typeface="Times New Roman"/>
              </a:rPr>
              <a:t>t</a:t>
            </a:r>
            <a:r>
              <a:rPr sz="2824" spc="8" dirty="0">
                <a:latin typeface="Times New Roman"/>
                <a:cs typeface="Times New Roman"/>
              </a:rPr>
              <a:t>h</a:t>
            </a:r>
            <a:r>
              <a:rPr sz="2824" dirty="0">
                <a:latin typeface="Times New Roman"/>
                <a:cs typeface="Times New Roman"/>
              </a:rPr>
              <a:t>e </a:t>
            </a:r>
            <a:r>
              <a:rPr sz="2824" spc="4" dirty="0">
                <a:latin typeface="Times New Roman"/>
                <a:cs typeface="Times New Roman"/>
              </a:rPr>
              <a:t>te</a:t>
            </a:r>
            <a:r>
              <a:rPr sz="2824" dirty="0">
                <a:latin typeface="Times New Roman"/>
                <a:cs typeface="Times New Roman"/>
              </a:rPr>
              <a:t>s</a:t>
            </a:r>
            <a:r>
              <a:rPr sz="2824" spc="-4" dirty="0">
                <a:latin typeface="Times New Roman"/>
                <a:cs typeface="Times New Roman"/>
              </a:rPr>
              <a:t>te</a:t>
            </a:r>
            <a:r>
              <a:rPr sz="2824" dirty="0">
                <a:latin typeface="Times New Roman"/>
                <a:cs typeface="Times New Roman"/>
              </a:rPr>
              <a:t>d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9964" y="2590220"/>
            <a:ext cx="753391" cy="38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74"/>
              </a:lnSpc>
              <a:spcBef>
                <a:spcPts val="148"/>
              </a:spcBef>
            </a:pPr>
            <a:r>
              <a:rPr sz="2824" spc="-4" dirty="0">
                <a:latin typeface="Times New Roman"/>
                <a:cs typeface="Times New Roman"/>
              </a:rPr>
              <a:t>c</a:t>
            </a:r>
            <a:r>
              <a:rPr sz="2824" spc="4" dirty="0">
                <a:latin typeface="Times New Roman"/>
                <a:cs typeface="Times New Roman"/>
              </a:rPr>
              <a:t>o</a:t>
            </a:r>
            <a:r>
              <a:rPr sz="2824" spc="-4" dirty="0">
                <a:latin typeface="Times New Roman"/>
                <a:cs typeface="Times New Roman"/>
              </a:rPr>
              <a:t>d</a:t>
            </a:r>
            <a:r>
              <a:rPr sz="2824" dirty="0">
                <a:latin typeface="Times New Roman"/>
                <a:cs typeface="Times New Roman"/>
              </a:rPr>
              <a:t>e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5262" y="4128848"/>
            <a:ext cx="3862444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12"/>
              </a:lnSpc>
              <a:spcBef>
                <a:spcPts val="131"/>
              </a:spcBef>
            </a:pP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Tested</a:t>
            </a:r>
            <a:r>
              <a:rPr sz="2471" spc="-5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2471" spc="23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71" spc="46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spc="12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471" spc="-66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spc="17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ly</a:t>
            </a:r>
            <a:r>
              <a:rPr sz="2471" spc="-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on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71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spc="12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30796" y="4146121"/>
            <a:ext cx="2223482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12"/>
              </a:lnSpc>
              <a:spcBef>
                <a:spcPts val="131"/>
              </a:spcBef>
            </a:pP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471" spc="17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71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el</a:t>
            </a:r>
            <a:r>
              <a:rPr sz="2471" spc="12" dirty="0">
                <a:solidFill>
                  <a:schemeClr val="bg1"/>
                </a:solidFill>
                <a:latin typeface="Arial"/>
                <a:cs typeface="Arial"/>
              </a:rPr>
              <a:t>iv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71" spc="4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471" spc="26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71" spc="8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471" dirty="0">
                <a:solidFill>
                  <a:schemeClr val="bg1"/>
                </a:solidFill>
                <a:latin typeface="Arial"/>
                <a:cs typeface="Arial"/>
              </a:rPr>
              <a:t>le!</a:t>
            </a: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DCB6E7-0287-9A49-A51F-31A44196F45C}"/>
              </a:ext>
            </a:extLst>
          </p:cNvPr>
          <p:cNvSpPr txBox="1">
            <a:spLocks/>
          </p:cNvSpPr>
          <p:nvPr/>
        </p:nvSpPr>
        <p:spPr>
          <a:xfrm>
            <a:off x="1524000" y="6371340"/>
            <a:ext cx="9829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05435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End of Class</a:t>
            </a:r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/>
              <a:t>Let’s Talk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D54D03F-E998-FC44-9A3F-2C58AED547A3}"/>
              </a:ext>
            </a:extLst>
          </p:cNvPr>
          <p:cNvSpPr txBox="1">
            <a:spLocks/>
          </p:cNvSpPr>
          <p:nvPr/>
        </p:nvSpPr>
        <p:spPr>
          <a:xfrm>
            <a:off x="1524000" y="6371340"/>
            <a:ext cx="9829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695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2330263" y="1458445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9" name="object 9"/>
          <p:cNvSpPr txBox="1"/>
          <p:nvPr/>
        </p:nvSpPr>
        <p:spPr>
          <a:xfrm>
            <a:off x="4600799" y="796063"/>
            <a:ext cx="4386319" cy="47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693"/>
              </a:lnSpc>
              <a:spcBef>
                <a:spcPts val="184"/>
              </a:spcBef>
            </a:pPr>
            <a:r>
              <a:rPr sz="3530" b="1" spc="48" dirty="0">
                <a:solidFill>
                  <a:srgbClr val="3131CC"/>
                </a:solidFill>
                <a:latin typeface="Arial"/>
                <a:cs typeface="Arial"/>
              </a:rPr>
              <a:t>“</a:t>
            </a:r>
            <a:r>
              <a:rPr sz="3530" b="1" spc="-8" dirty="0">
                <a:solidFill>
                  <a:srgbClr val="3131CC"/>
                </a:solidFill>
                <a:latin typeface="Arial"/>
                <a:cs typeface="Arial"/>
              </a:rPr>
              <a:t>N</a:t>
            </a:r>
            <a:r>
              <a:rPr sz="3530" b="1" dirty="0">
                <a:solidFill>
                  <a:srgbClr val="3131CC"/>
                </a:solidFill>
                <a:latin typeface="Arial"/>
                <a:cs typeface="Arial"/>
              </a:rPr>
              <a:t>o</a:t>
            </a:r>
            <a:r>
              <a:rPr sz="3530" b="1" spc="-199" dirty="0">
                <a:solidFill>
                  <a:srgbClr val="3131CC"/>
                </a:solidFill>
                <a:latin typeface="Arial"/>
                <a:cs typeface="Arial"/>
              </a:rPr>
              <a:t> </a:t>
            </a:r>
            <a:r>
              <a:rPr sz="3530" b="1" dirty="0">
                <a:solidFill>
                  <a:srgbClr val="3131CC"/>
                </a:solidFill>
                <a:latin typeface="Arial"/>
                <a:cs typeface="Arial"/>
              </a:rPr>
              <a:t>S</a:t>
            </a:r>
            <a:r>
              <a:rPr sz="3530" b="1" spc="8" dirty="0">
                <a:solidFill>
                  <a:srgbClr val="3131CC"/>
                </a:solidFill>
                <a:latin typeface="Arial"/>
                <a:cs typeface="Arial"/>
              </a:rPr>
              <a:t>il</a:t>
            </a:r>
            <a:r>
              <a:rPr sz="3530" b="1" spc="4" dirty="0">
                <a:solidFill>
                  <a:srgbClr val="3131CC"/>
                </a:solidFill>
                <a:latin typeface="Arial"/>
                <a:cs typeface="Arial"/>
              </a:rPr>
              <a:t>v</a:t>
            </a:r>
            <a:r>
              <a:rPr sz="3530" b="1" spc="22" dirty="0">
                <a:solidFill>
                  <a:srgbClr val="3131CC"/>
                </a:solidFill>
                <a:latin typeface="Arial"/>
                <a:cs typeface="Arial"/>
              </a:rPr>
              <a:t>e</a:t>
            </a:r>
            <a:r>
              <a:rPr sz="3530" b="1" dirty="0">
                <a:solidFill>
                  <a:srgbClr val="3131CC"/>
                </a:solidFill>
                <a:latin typeface="Arial"/>
                <a:cs typeface="Arial"/>
              </a:rPr>
              <a:t>r</a:t>
            </a:r>
            <a:r>
              <a:rPr sz="3530" b="1" spc="-189" dirty="0">
                <a:solidFill>
                  <a:srgbClr val="3131CC"/>
                </a:solidFill>
                <a:latin typeface="Arial"/>
                <a:cs typeface="Arial"/>
              </a:rPr>
              <a:t> </a:t>
            </a:r>
            <a:r>
              <a:rPr sz="3530" b="1" spc="8" dirty="0">
                <a:solidFill>
                  <a:srgbClr val="3131CC"/>
                </a:solidFill>
                <a:latin typeface="Arial"/>
                <a:cs typeface="Arial"/>
              </a:rPr>
              <a:t>Bull</a:t>
            </a:r>
            <a:r>
              <a:rPr sz="3530" b="1" spc="4" dirty="0">
                <a:solidFill>
                  <a:srgbClr val="3131CC"/>
                </a:solidFill>
                <a:latin typeface="Arial"/>
                <a:cs typeface="Arial"/>
              </a:rPr>
              <a:t>e</a:t>
            </a:r>
            <a:r>
              <a:rPr sz="3530" b="1" spc="12" dirty="0">
                <a:solidFill>
                  <a:srgbClr val="3131CC"/>
                </a:solidFill>
                <a:latin typeface="Arial"/>
                <a:cs typeface="Arial"/>
              </a:rPr>
              <a:t>t</a:t>
            </a:r>
            <a:r>
              <a:rPr sz="3530" b="1" dirty="0">
                <a:solidFill>
                  <a:srgbClr val="3131CC"/>
                </a:solidFill>
                <a:latin typeface="Arial"/>
                <a:cs typeface="Arial"/>
              </a:rPr>
              <a:t>”</a:t>
            </a:r>
            <a:endParaRPr sz="353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02275" y="1904566"/>
            <a:ext cx="557427" cy="335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07"/>
              </a:lnSpc>
              <a:spcBef>
                <a:spcPts val="130"/>
              </a:spcBef>
            </a:pPr>
            <a:r>
              <a:rPr sz="2471" spc="-4" dirty="0">
                <a:solidFill>
                  <a:srgbClr val="7E007E"/>
                </a:solidFill>
                <a:latin typeface="Times New Roman"/>
                <a:cs typeface="Times New Roman"/>
              </a:rPr>
              <a:t>T</a:t>
            </a:r>
            <a:r>
              <a:rPr sz="2471" spc="4" dirty="0">
                <a:solidFill>
                  <a:srgbClr val="7E007E"/>
                </a:solidFill>
                <a:latin typeface="Times New Roman"/>
                <a:cs typeface="Times New Roman"/>
              </a:rPr>
              <a:t>he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7007" y="1904566"/>
            <a:ext cx="3112326" cy="335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07"/>
              </a:lnSpc>
              <a:spcBef>
                <a:spcPts val="130"/>
              </a:spcBef>
            </a:pPr>
            <a:r>
              <a:rPr sz="2471" dirty="0">
                <a:solidFill>
                  <a:srgbClr val="7E007E"/>
                </a:solidFill>
                <a:latin typeface="Times New Roman"/>
                <a:cs typeface="Times New Roman"/>
              </a:rPr>
              <a:t>b</a:t>
            </a:r>
            <a:r>
              <a:rPr sz="2471" spc="4" dirty="0">
                <a:solidFill>
                  <a:srgbClr val="7E007E"/>
                </a:solidFill>
                <a:latin typeface="Times New Roman"/>
                <a:cs typeface="Times New Roman"/>
              </a:rPr>
              <a:t>l</a:t>
            </a:r>
            <a:r>
              <a:rPr sz="2471" dirty="0">
                <a:solidFill>
                  <a:srgbClr val="7E007E"/>
                </a:solidFill>
                <a:latin typeface="Times New Roman"/>
                <a:cs typeface="Times New Roman"/>
              </a:rPr>
              <a:t>a</a:t>
            </a:r>
            <a:r>
              <a:rPr sz="2471" spc="-4" dirty="0">
                <a:solidFill>
                  <a:srgbClr val="7E007E"/>
                </a:solidFill>
                <a:latin typeface="Times New Roman"/>
                <a:cs typeface="Times New Roman"/>
              </a:rPr>
              <a:t>m</a:t>
            </a:r>
            <a:r>
              <a:rPr sz="2471" dirty="0">
                <a:solidFill>
                  <a:srgbClr val="7E007E"/>
                </a:solidFill>
                <a:latin typeface="Times New Roman"/>
                <a:cs typeface="Times New Roman"/>
              </a:rPr>
              <a:t>e</a:t>
            </a:r>
            <a:r>
              <a:rPr sz="2471" spc="-19" dirty="0">
                <a:solidFill>
                  <a:srgbClr val="7E007E"/>
                </a:solidFill>
                <a:latin typeface="Times New Roman"/>
                <a:cs typeface="Times New Roman"/>
              </a:rPr>
              <a:t> </a:t>
            </a:r>
            <a:r>
              <a:rPr sz="2471" spc="4" dirty="0">
                <a:solidFill>
                  <a:srgbClr val="7E007E"/>
                </a:solidFill>
                <a:latin typeface="Times New Roman"/>
                <a:cs typeface="Times New Roman"/>
              </a:rPr>
              <a:t>f</a:t>
            </a:r>
            <a:r>
              <a:rPr sz="2471" dirty="0">
                <a:solidFill>
                  <a:srgbClr val="7E007E"/>
                </a:solidFill>
                <a:latin typeface="Times New Roman"/>
                <a:cs typeface="Times New Roman"/>
              </a:rPr>
              <a:t>or</a:t>
            </a:r>
            <a:r>
              <a:rPr sz="2471" spc="-28" dirty="0">
                <a:solidFill>
                  <a:srgbClr val="7E007E"/>
                </a:solidFill>
                <a:latin typeface="Times New Roman"/>
                <a:cs typeface="Times New Roman"/>
              </a:rPr>
              <a:t> </a:t>
            </a:r>
            <a:r>
              <a:rPr sz="2471" spc="4" dirty="0">
                <a:solidFill>
                  <a:srgbClr val="7E007E"/>
                </a:solidFill>
                <a:latin typeface="Times New Roman"/>
                <a:cs typeface="Times New Roman"/>
              </a:rPr>
              <a:t>soft</a:t>
            </a:r>
            <a:r>
              <a:rPr sz="2471" spc="-4" dirty="0">
                <a:solidFill>
                  <a:srgbClr val="7E007E"/>
                </a:solidFill>
                <a:latin typeface="Times New Roman"/>
                <a:cs typeface="Times New Roman"/>
              </a:rPr>
              <a:t>w</a:t>
            </a:r>
            <a:r>
              <a:rPr sz="2471" spc="4" dirty="0">
                <a:solidFill>
                  <a:srgbClr val="7E007E"/>
                </a:solidFill>
                <a:latin typeface="Times New Roman"/>
                <a:cs typeface="Times New Roman"/>
              </a:rPr>
              <a:t>ar</a:t>
            </a:r>
            <a:r>
              <a:rPr sz="2471" dirty="0">
                <a:solidFill>
                  <a:srgbClr val="7E007E"/>
                </a:solidFill>
                <a:latin typeface="Times New Roman"/>
                <a:cs typeface="Times New Roman"/>
              </a:rPr>
              <a:t>e</a:t>
            </a:r>
            <a:r>
              <a:rPr sz="2471" spc="-79" dirty="0">
                <a:solidFill>
                  <a:srgbClr val="7E007E"/>
                </a:solidFill>
                <a:latin typeface="Times New Roman"/>
                <a:cs typeface="Times New Roman"/>
              </a:rPr>
              <a:t> </a:t>
            </a:r>
            <a:r>
              <a:rPr sz="2471" spc="4" dirty="0">
                <a:solidFill>
                  <a:srgbClr val="7E007E"/>
                </a:solidFill>
                <a:latin typeface="Times New Roman"/>
                <a:cs typeface="Times New Roman"/>
              </a:rPr>
              <a:t>bug</a:t>
            </a:r>
            <a:r>
              <a:rPr sz="2471" dirty="0">
                <a:solidFill>
                  <a:srgbClr val="7E007E"/>
                </a:solidFill>
                <a:latin typeface="Times New Roman"/>
                <a:cs typeface="Times New Roman"/>
              </a:rPr>
              <a:t>s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8252" y="1904566"/>
            <a:ext cx="1045553" cy="335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07"/>
              </a:lnSpc>
              <a:spcBef>
                <a:spcPts val="130"/>
              </a:spcBef>
            </a:pPr>
            <a:r>
              <a:rPr sz="2471" dirty="0">
                <a:solidFill>
                  <a:srgbClr val="7E007E"/>
                </a:solidFill>
                <a:latin typeface="Times New Roman"/>
                <a:cs typeface="Times New Roman"/>
              </a:rPr>
              <a:t>b</a:t>
            </a:r>
            <a:r>
              <a:rPr sz="2471" spc="4" dirty="0">
                <a:solidFill>
                  <a:srgbClr val="7E007E"/>
                </a:solidFill>
                <a:latin typeface="Times New Roman"/>
                <a:cs typeface="Times New Roman"/>
              </a:rPr>
              <a:t>e</a:t>
            </a:r>
            <a:r>
              <a:rPr sz="2471" spc="-8" dirty="0">
                <a:solidFill>
                  <a:srgbClr val="7E007E"/>
                </a:solidFill>
                <a:latin typeface="Times New Roman"/>
                <a:cs typeface="Times New Roman"/>
              </a:rPr>
              <a:t>l</a:t>
            </a:r>
            <a:r>
              <a:rPr sz="2471" spc="4" dirty="0">
                <a:solidFill>
                  <a:srgbClr val="7E007E"/>
                </a:solidFill>
                <a:latin typeface="Times New Roman"/>
                <a:cs typeface="Times New Roman"/>
              </a:rPr>
              <a:t>ong</a:t>
            </a:r>
            <a:r>
              <a:rPr sz="2471" dirty="0">
                <a:solidFill>
                  <a:srgbClr val="7E007E"/>
                </a:solidFill>
                <a:latin typeface="Times New Roman"/>
                <a:cs typeface="Times New Roman"/>
              </a:rPr>
              <a:t>s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42879" y="1904566"/>
            <a:ext cx="400575" cy="335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07"/>
              </a:lnSpc>
              <a:spcBef>
                <a:spcPts val="130"/>
              </a:spcBef>
            </a:pPr>
            <a:r>
              <a:rPr sz="2471" spc="-8" dirty="0">
                <a:solidFill>
                  <a:srgbClr val="7E007E"/>
                </a:solidFill>
                <a:latin typeface="Times New Roman"/>
                <a:cs typeface="Times New Roman"/>
              </a:rPr>
              <a:t>t</a:t>
            </a:r>
            <a:r>
              <a:rPr sz="2471" spc="4" dirty="0">
                <a:solidFill>
                  <a:srgbClr val="7E007E"/>
                </a:solidFill>
                <a:latin typeface="Times New Roman"/>
                <a:cs typeface="Times New Roman"/>
              </a:rPr>
              <a:t>o: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1171" y="2644491"/>
            <a:ext cx="179070" cy="1813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07"/>
              </a:lnSpc>
              <a:spcBef>
                <a:spcPts val="130"/>
              </a:spcBef>
            </a:pPr>
            <a:r>
              <a:rPr sz="2471" dirty="0">
                <a:solidFill>
                  <a:srgbClr val="003100"/>
                </a:solidFill>
                <a:latin typeface="Times New Roman"/>
                <a:cs typeface="Times New Roman"/>
              </a:rPr>
              <a:t>•</a:t>
            </a:r>
            <a:endParaRPr sz="2471">
              <a:latin typeface="Times New Roman"/>
              <a:cs typeface="Times New Roman"/>
            </a:endParaRPr>
          </a:p>
          <a:p>
            <a:pPr marL="11206">
              <a:lnSpc>
                <a:spcPct val="95825"/>
              </a:lnSpc>
              <a:spcBef>
                <a:spcPts val="1179"/>
              </a:spcBef>
            </a:pPr>
            <a:r>
              <a:rPr sz="2471" dirty="0">
                <a:solidFill>
                  <a:srgbClr val="003100"/>
                </a:solidFill>
                <a:latin typeface="Times New Roman"/>
                <a:cs typeface="Times New Roman"/>
              </a:rPr>
              <a:t>•</a:t>
            </a:r>
            <a:endParaRPr sz="2471">
              <a:latin typeface="Times New Roman"/>
              <a:cs typeface="Times New Roman"/>
            </a:endParaRPr>
          </a:p>
          <a:p>
            <a:pPr marL="11206">
              <a:lnSpc>
                <a:spcPct val="95825"/>
              </a:lnSpc>
              <a:spcBef>
                <a:spcPts val="941"/>
              </a:spcBef>
            </a:pPr>
            <a:r>
              <a:rPr sz="2471" dirty="0">
                <a:solidFill>
                  <a:srgbClr val="003100"/>
                </a:solidFill>
                <a:latin typeface="Times New Roman"/>
                <a:cs typeface="Times New Roman"/>
              </a:rPr>
              <a:t>•</a:t>
            </a:r>
            <a:endParaRPr sz="2471">
              <a:latin typeface="Times New Roman"/>
              <a:cs typeface="Times New Roman"/>
            </a:endParaRPr>
          </a:p>
          <a:p>
            <a:pPr marL="11206">
              <a:lnSpc>
                <a:spcPct val="95825"/>
              </a:lnSpc>
              <a:spcBef>
                <a:spcPts val="865"/>
              </a:spcBef>
            </a:pPr>
            <a:r>
              <a:rPr sz="2471" dirty="0">
                <a:solidFill>
                  <a:srgbClr val="003100"/>
                </a:solidFill>
                <a:latin typeface="Times New Roman"/>
                <a:cs typeface="Times New Roman"/>
              </a:rPr>
              <a:t>•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3314" y="2644491"/>
            <a:ext cx="2648801" cy="1813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28638">
              <a:lnSpc>
                <a:spcPts val="2607"/>
              </a:lnSpc>
              <a:spcBef>
                <a:spcPts val="130"/>
              </a:spcBef>
            </a:pPr>
            <a:r>
              <a:rPr sz="2471" spc="4" dirty="0">
                <a:solidFill>
                  <a:srgbClr val="990000"/>
                </a:solidFill>
                <a:latin typeface="Times New Roman"/>
                <a:cs typeface="Times New Roman"/>
              </a:rPr>
              <a:t>Soft</a:t>
            </a:r>
            <a:r>
              <a:rPr sz="2471" spc="-4" dirty="0">
                <a:solidFill>
                  <a:srgbClr val="990000"/>
                </a:solidFill>
                <a:latin typeface="Times New Roman"/>
                <a:cs typeface="Times New Roman"/>
              </a:rPr>
              <a:t>wa</a:t>
            </a:r>
            <a:r>
              <a:rPr sz="2471" spc="12" dirty="0">
                <a:solidFill>
                  <a:srgbClr val="990000"/>
                </a:solidFill>
                <a:latin typeface="Times New Roman"/>
                <a:cs typeface="Times New Roman"/>
              </a:rPr>
              <a:t>r</a:t>
            </a:r>
            <a:r>
              <a:rPr sz="2471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r>
              <a:rPr sz="2471" spc="-78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71" dirty="0">
                <a:solidFill>
                  <a:srgbClr val="990000"/>
                </a:solidFill>
                <a:latin typeface="Times New Roman"/>
                <a:cs typeface="Times New Roman"/>
              </a:rPr>
              <a:t>c</a:t>
            </a:r>
            <a:r>
              <a:rPr sz="2471" spc="4" dirty="0">
                <a:solidFill>
                  <a:srgbClr val="990000"/>
                </a:solidFill>
                <a:latin typeface="Times New Roman"/>
                <a:cs typeface="Times New Roman"/>
              </a:rPr>
              <a:t>o</a:t>
            </a:r>
            <a:r>
              <a:rPr sz="2471" spc="-22" dirty="0">
                <a:solidFill>
                  <a:srgbClr val="990000"/>
                </a:solidFill>
                <a:latin typeface="Times New Roman"/>
                <a:cs typeface="Times New Roman"/>
              </a:rPr>
              <a:t>m</a:t>
            </a:r>
            <a:r>
              <a:rPr sz="2471" dirty="0">
                <a:solidFill>
                  <a:srgbClr val="990000"/>
                </a:solidFill>
                <a:latin typeface="Times New Roman"/>
                <a:cs typeface="Times New Roman"/>
              </a:rPr>
              <a:t>pan</a:t>
            </a:r>
            <a:r>
              <a:rPr sz="2471" spc="4" dirty="0">
                <a:solidFill>
                  <a:srgbClr val="990000"/>
                </a:solidFill>
                <a:latin typeface="Times New Roman"/>
                <a:cs typeface="Times New Roman"/>
              </a:rPr>
              <a:t>i</a:t>
            </a:r>
            <a:r>
              <a:rPr sz="2471" dirty="0">
                <a:solidFill>
                  <a:srgbClr val="990000"/>
                </a:solidFill>
                <a:latin typeface="Times New Roman"/>
                <a:cs typeface="Times New Roman"/>
              </a:rPr>
              <a:t>es</a:t>
            </a:r>
            <a:endParaRPr sz="2471">
              <a:latin typeface="Times New Roman"/>
              <a:cs typeface="Times New Roman"/>
            </a:endParaRPr>
          </a:p>
          <a:p>
            <a:pPr marL="11206">
              <a:lnSpc>
                <a:spcPct val="95825"/>
              </a:lnSpc>
              <a:spcBef>
                <a:spcPts val="1179"/>
              </a:spcBef>
            </a:pPr>
            <a:r>
              <a:rPr sz="2471" spc="4" dirty="0">
                <a:solidFill>
                  <a:srgbClr val="990000"/>
                </a:solidFill>
                <a:latin typeface="Times New Roman"/>
                <a:cs typeface="Times New Roman"/>
              </a:rPr>
              <a:t>Soft</a:t>
            </a:r>
            <a:r>
              <a:rPr sz="2471" spc="-4" dirty="0">
                <a:solidFill>
                  <a:srgbClr val="990000"/>
                </a:solidFill>
                <a:latin typeface="Times New Roman"/>
                <a:cs typeface="Times New Roman"/>
              </a:rPr>
              <a:t>wa</a:t>
            </a:r>
            <a:r>
              <a:rPr sz="2471" spc="12" dirty="0">
                <a:solidFill>
                  <a:srgbClr val="990000"/>
                </a:solidFill>
                <a:latin typeface="Times New Roman"/>
                <a:cs typeface="Times New Roman"/>
              </a:rPr>
              <a:t>r</a:t>
            </a:r>
            <a:r>
              <a:rPr sz="2471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r>
              <a:rPr sz="2471" spc="-78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71" dirty="0">
                <a:solidFill>
                  <a:srgbClr val="990000"/>
                </a:solidFill>
                <a:latin typeface="Times New Roman"/>
                <a:cs typeface="Times New Roman"/>
              </a:rPr>
              <a:t>de</a:t>
            </a:r>
            <a:r>
              <a:rPr sz="2471" spc="8" dirty="0">
                <a:solidFill>
                  <a:srgbClr val="990000"/>
                </a:solidFill>
                <a:latin typeface="Times New Roman"/>
                <a:cs typeface="Times New Roman"/>
              </a:rPr>
              <a:t>v</a:t>
            </a:r>
            <a:r>
              <a:rPr sz="2471" spc="-4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r>
              <a:rPr sz="2471" spc="4" dirty="0">
                <a:solidFill>
                  <a:srgbClr val="990000"/>
                </a:solidFill>
                <a:latin typeface="Times New Roman"/>
                <a:cs typeface="Times New Roman"/>
              </a:rPr>
              <a:t>lop</a:t>
            </a:r>
            <a:r>
              <a:rPr sz="2471" spc="-4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r>
              <a:rPr sz="2471" spc="4" dirty="0">
                <a:solidFill>
                  <a:srgbClr val="990000"/>
                </a:solidFill>
                <a:latin typeface="Times New Roman"/>
                <a:cs typeface="Times New Roman"/>
              </a:rPr>
              <a:t>r</a:t>
            </a:r>
            <a:r>
              <a:rPr sz="2471" dirty="0">
                <a:solidFill>
                  <a:srgbClr val="990000"/>
                </a:solidFill>
                <a:latin typeface="Times New Roman"/>
                <a:cs typeface="Times New Roman"/>
              </a:rPr>
              <a:t>s</a:t>
            </a:r>
            <a:endParaRPr sz="2471">
              <a:latin typeface="Times New Roman"/>
              <a:cs typeface="Times New Roman"/>
            </a:endParaRPr>
          </a:p>
          <a:p>
            <a:pPr marL="11206" marR="54122">
              <a:lnSpc>
                <a:spcPct val="95825"/>
              </a:lnSpc>
              <a:spcBef>
                <a:spcPts val="941"/>
              </a:spcBef>
            </a:pPr>
            <a:r>
              <a:rPr sz="2471" spc="-4" dirty="0">
                <a:solidFill>
                  <a:srgbClr val="990000"/>
                </a:solidFill>
                <a:latin typeface="Times New Roman"/>
                <a:cs typeface="Times New Roman"/>
              </a:rPr>
              <a:t>Le</a:t>
            </a:r>
            <a:r>
              <a:rPr sz="2471" spc="4" dirty="0">
                <a:solidFill>
                  <a:srgbClr val="990000"/>
                </a:solidFill>
                <a:latin typeface="Times New Roman"/>
                <a:cs typeface="Times New Roman"/>
              </a:rPr>
              <a:t>g</a:t>
            </a:r>
            <a:r>
              <a:rPr sz="2471" spc="-4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471" dirty="0">
                <a:solidFill>
                  <a:srgbClr val="990000"/>
                </a:solidFill>
                <a:latin typeface="Times New Roman"/>
                <a:cs typeface="Times New Roman"/>
              </a:rPr>
              <a:t>l</a:t>
            </a:r>
            <a:r>
              <a:rPr sz="2471" spc="-11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71" spc="12" dirty="0">
                <a:solidFill>
                  <a:srgbClr val="990000"/>
                </a:solidFill>
                <a:latin typeface="Times New Roman"/>
                <a:cs typeface="Times New Roman"/>
              </a:rPr>
              <a:t>s</a:t>
            </a:r>
            <a:r>
              <a:rPr sz="2471" spc="8" dirty="0">
                <a:solidFill>
                  <a:srgbClr val="990000"/>
                </a:solidFill>
                <a:latin typeface="Times New Roman"/>
                <a:cs typeface="Times New Roman"/>
              </a:rPr>
              <a:t>y</a:t>
            </a:r>
            <a:r>
              <a:rPr sz="2471" spc="4" dirty="0">
                <a:solidFill>
                  <a:srgbClr val="990000"/>
                </a:solidFill>
                <a:latin typeface="Times New Roman"/>
                <a:cs typeface="Times New Roman"/>
              </a:rPr>
              <a:t>st</a:t>
            </a:r>
            <a:r>
              <a:rPr sz="2471" spc="-4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r>
              <a:rPr sz="2471" dirty="0">
                <a:solidFill>
                  <a:srgbClr val="990000"/>
                </a:solidFill>
                <a:latin typeface="Times New Roman"/>
                <a:cs typeface="Times New Roman"/>
              </a:rPr>
              <a:t>m</a:t>
            </a:r>
            <a:endParaRPr sz="2471">
              <a:latin typeface="Times New Roman"/>
              <a:cs typeface="Times New Roman"/>
            </a:endParaRPr>
          </a:p>
          <a:p>
            <a:pPr marL="11206" marR="54122">
              <a:lnSpc>
                <a:spcPct val="95825"/>
              </a:lnSpc>
              <a:spcBef>
                <a:spcPts val="865"/>
              </a:spcBef>
            </a:pPr>
            <a:r>
              <a:rPr sz="2471" spc="-4" dirty="0">
                <a:solidFill>
                  <a:srgbClr val="990000"/>
                </a:solidFill>
                <a:latin typeface="Times New Roman"/>
                <a:cs typeface="Times New Roman"/>
              </a:rPr>
              <a:t>U</a:t>
            </a:r>
            <a:r>
              <a:rPr sz="2471" spc="4" dirty="0">
                <a:solidFill>
                  <a:srgbClr val="990000"/>
                </a:solidFill>
                <a:latin typeface="Times New Roman"/>
                <a:cs typeface="Times New Roman"/>
              </a:rPr>
              <a:t>ni</a:t>
            </a:r>
            <a:r>
              <a:rPr sz="2471" dirty="0">
                <a:solidFill>
                  <a:srgbClr val="990000"/>
                </a:solidFill>
                <a:latin typeface="Times New Roman"/>
                <a:cs typeface="Times New Roman"/>
              </a:rPr>
              <a:t>ver</a:t>
            </a:r>
            <a:r>
              <a:rPr sz="2471" spc="17" dirty="0">
                <a:solidFill>
                  <a:srgbClr val="990000"/>
                </a:solidFill>
                <a:latin typeface="Times New Roman"/>
                <a:cs typeface="Times New Roman"/>
              </a:rPr>
              <a:t>s</a:t>
            </a:r>
            <a:r>
              <a:rPr sz="2471" spc="4" dirty="0">
                <a:solidFill>
                  <a:srgbClr val="990000"/>
                </a:solidFill>
                <a:latin typeface="Times New Roman"/>
                <a:cs typeface="Times New Roman"/>
              </a:rPr>
              <a:t>it</a:t>
            </a:r>
            <a:r>
              <a:rPr sz="2471" dirty="0">
                <a:solidFill>
                  <a:srgbClr val="990000"/>
                </a:solidFill>
                <a:latin typeface="Times New Roman"/>
                <a:cs typeface="Times New Roman"/>
              </a:rPr>
              <a:t>ies</a:t>
            </a:r>
            <a:endParaRPr sz="247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291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/>
          <p:nvPr/>
        </p:nvSpPr>
        <p:spPr>
          <a:xfrm>
            <a:off x="2124344" y="1146759"/>
            <a:ext cx="7939630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7" name="object 17"/>
          <p:cNvSpPr/>
          <p:nvPr/>
        </p:nvSpPr>
        <p:spPr>
          <a:xfrm>
            <a:off x="2447451" y="1974551"/>
            <a:ext cx="1506458" cy="1462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" name="object 18"/>
          <p:cNvSpPr/>
          <p:nvPr/>
        </p:nvSpPr>
        <p:spPr>
          <a:xfrm>
            <a:off x="4299111" y="1981455"/>
            <a:ext cx="1518886" cy="1455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" name="object 19"/>
          <p:cNvSpPr/>
          <p:nvPr/>
        </p:nvSpPr>
        <p:spPr>
          <a:xfrm>
            <a:off x="6163198" y="1974551"/>
            <a:ext cx="1518886" cy="1462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" name="object 20"/>
          <p:cNvSpPr/>
          <p:nvPr/>
        </p:nvSpPr>
        <p:spPr>
          <a:xfrm>
            <a:off x="8096326" y="1974551"/>
            <a:ext cx="1518886" cy="14622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" name="object 21"/>
          <p:cNvSpPr/>
          <p:nvPr/>
        </p:nvSpPr>
        <p:spPr>
          <a:xfrm>
            <a:off x="4138939" y="1767432"/>
            <a:ext cx="0" cy="4211455"/>
          </a:xfrm>
          <a:custGeom>
            <a:avLst/>
            <a:gdLst/>
            <a:ahLst/>
            <a:cxnLst/>
            <a:rect l="l" t="t" r="r" b="b"/>
            <a:pathLst>
              <a:path h="4648199">
                <a:moveTo>
                  <a:pt x="0" y="0"/>
                </a:moveTo>
                <a:lnTo>
                  <a:pt x="0" y="1828799"/>
                </a:lnTo>
              </a:path>
            </a:pathLst>
          </a:custGeom>
          <a:ln w="13461">
            <a:solidFill>
              <a:srgbClr val="497E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2" name="object 22"/>
          <p:cNvSpPr/>
          <p:nvPr/>
        </p:nvSpPr>
        <p:spPr>
          <a:xfrm>
            <a:off x="6014071" y="1767432"/>
            <a:ext cx="0" cy="4211455"/>
          </a:xfrm>
          <a:custGeom>
            <a:avLst/>
            <a:gdLst/>
            <a:ahLst/>
            <a:cxnLst/>
            <a:rect l="l" t="t" r="r" b="b"/>
            <a:pathLst>
              <a:path h="4648199">
                <a:moveTo>
                  <a:pt x="0" y="0"/>
                </a:moveTo>
                <a:lnTo>
                  <a:pt x="0" y="1828799"/>
                </a:lnTo>
              </a:path>
            </a:pathLst>
          </a:custGeom>
          <a:ln w="13461">
            <a:solidFill>
              <a:srgbClr val="497E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3" name="object 23"/>
          <p:cNvSpPr/>
          <p:nvPr/>
        </p:nvSpPr>
        <p:spPr>
          <a:xfrm>
            <a:off x="7889895" y="1767432"/>
            <a:ext cx="0" cy="4211455"/>
          </a:xfrm>
          <a:custGeom>
            <a:avLst/>
            <a:gdLst/>
            <a:ahLst/>
            <a:cxnLst/>
            <a:rect l="l" t="t" r="r" b="b"/>
            <a:pathLst>
              <a:path h="4648199">
                <a:moveTo>
                  <a:pt x="0" y="0"/>
                </a:moveTo>
                <a:lnTo>
                  <a:pt x="0" y="1828799"/>
                </a:lnTo>
              </a:path>
            </a:pathLst>
          </a:custGeom>
          <a:ln w="14986">
            <a:solidFill>
              <a:srgbClr val="497E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8" name="object 28"/>
          <p:cNvSpPr/>
          <p:nvPr/>
        </p:nvSpPr>
        <p:spPr>
          <a:xfrm>
            <a:off x="2447451" y="3413350"/>
            <a:ext cx="1506458" cy="1046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9" name="object 29"/>
          <p:cNvSpPr/>
          <p:nvPr/>
        </p:nvSpPr>
        <p:spPr>
          <a:xfrm>
            <a:off x="4299111" y="3413350"/>
            <a:ext cx="1518886" cy="10466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0" name="object 30"/>
          <p:cNvSpPr/>
          <p:nvPr/>
        </p:nvSpPr>
        <p:spPr>
          <a:xfrm>
            <a:off x="6163198" y="3413350"/>
            <a:ext cx="1518886" cy="10466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1" name="object 31"/>
          <p:cNvSpPr/>
          <p:nvPr/>
        </p:nvSpPr>
        <p:spPr>
          <a:xfrm>
            <a:off x="8096326" y="3413350"/>
            <a:ext cx="1518886" cy="10466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2" name="object 32"/>
          <p:cNvSpPr/>
          <p:nvPr/>
        </p:nvSpPr>
        <p:spPr>
          <a:xfrm>
            <a:off x="4138939" y="1767432"/>
            <a:ext cx="0" cy="4211455"/>
          </a:xfrm>
          <a:custGeom>
            <a:avLst/>
            <a:gdLst/>
            <a:ahLst/>
            <a:cxnLst/>
            <a:rect l="l" t="t" r="r" b="b"/>
            <a:pathLst>
              <a:path h="4648199">
                <a:moveTo>
                  <a:pt x="0" y="1828799"/>
                </a:moveTo>
                <a:lnTo>
                  <a:pt x="0" y="4648199"/>
                </a:lnTo>
              </a:path>
            </a:pathLst>
          </a:custGeom>
          <a:ln w="13461">
            <a:solidFill>
              <a:srgbClr val="497E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3" name="object 33"/>
          <p:cNvSpPr/>
          <p:nvPr/>
        </p:nvSpPr>
        <p:spPr>
          <a:xfrm>
            <a:off x="6014071" y="1767432"/>
            <a:ext cx="0" cy="4211455"/>
          </a:xfrm>
          <a:custGeom>
            <a:avLst/>
            <a:gdLst/>
            <a:ahLst/>
            <a:cxnLst/>
            <a:rect l="l" t="t" r="r" b="b"/>
            <a:pathLst>
              <a:path h="4648199">
                <a:moveTo>
                  <a:pt x="0" y="1828799"/>
                </a:moveTo>
                <a:lnTo>
                  <a:pt x="0" y="4648199"/>
                </a:lnTo>
              </a:path>
            </a:pathLst>
          </a:custGeom>
          <a:ln w="13461">
            <a:solidFill>
              <a:srgbClr val="497E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4" name="object 34"/>
          <p:cNvSpPr/>
          <p:nvPr/>
        </p:nvSpPr>
        <p:spPr>
          <a:xfrm>
            <a:off x="7889895" y="1767432"/>
            <a:ext cx="0" cy="4211455"/>
          </a:xfrm>
          <a:custGeom>
            <a:avLst/>
            <a:gdLst/>
            <a:ahLst/>
            <a:cxnLst/>
            <a:rect l="l" t="t" r="r" b="b"/>
            <a:pathLst>
              <a:path h="4648199">
                <a:moveTo>
                  <a:pt x="0" y="1828799"/>
                </a:moveTo>
                <a:lnTo>
                  <a:pt x="0" y="4648199"/>
                </a:lnTo>
              </a:path>
            </a:pathLst>
          </a:custGeom>
          <a:ln w="14986">
            <a:solidFill>
              <a:srgbClr val="497E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5" name="object 35"/>
          <p:cNvSpPr/>
          <p:nvPr/>
        </p:nvSpPr>
        <p:spPr>
          <a:xfrm>
            <a:off x="2918306" y="4273593"/>
            <a:ext cx="532990" cy="531609"/>
          </a:xfrm>
          <a:custGeom>
            <a:avLst/>
            <a:gdLst/>
            <a:ahLst/>
            <a:cxnLst/>
            <a:rect l="l" t="t" r="r" b="b"/>
            <a:pathLst>
              <a:path w="588263" h="586739">
                <a:moveTo>
                  <a:pt x="0" y="294131"/>
                </a:moveTo>
                <a:lnTo>
                  <a:pt x="981" y="269924"/>
                </a:lnTo>
                <a:lnTo>
                  <a:pt x="3874" y="246270"/>
                </a:lnTo>
                <a:lnTo>
                  <a:pt x="8599" y="223245"/>
                </a:lnTo>
                <a:lnTo>
                  <a:pt x="15081" y="200924"/>
                </a:lnTo>
                <a:lnTo>
                  <a:pt x="23240" y="179379"/>
                </a:lnTo>
                <a:lnTo>
                  <a:pt x="33000" y="158686"/>
                </a:lnTo>
                <a:lnTo>
                  <a:pt x="44282" y="138919"/>
                </a:lnTo>
                <a:lnTo>
                  <a:pt x="57009" y="120152"/>
                </a:lnTo>
                <a:lnTo>
                  <a:pt x="71103" y="102459"/>
                </a:lnTo>
                <a:lnTo>
                  <a:pt x="86486" y="85915"/>
                </a:lnTo>
                <a:lnTo>
                  <a:pt x="103081" y="70594"/>
                </a:lnTo>
                <a:lnTo>
                  <a:pt x="120810" y="56570"/>
                </a:lnTo>
                <a:lnTo>
                  <a:pt x="139595" y="43918"/>
                </a:lnTo>
                <a:lnTo>
                  <a:pt x="159358" y="32712"/>
                </a:lnTo>
                <a:lnTo>
                  <a:pt x="180022" y="23026"/>
                </a:lnTo>
                <a:lnTo>
                  <a:pt x="201509" y="14935"/>
                </a:lnTo>
                <a:lnTo>
                  <a:pt x="223741" y="8512"/>
                </a:lnTo>
                <a:lnTo>
                  <a:pt x="246641" y="3832"/>
                </a:lnTo>
                <a:lnTo>
                  <a:pt x="270130" y="970"/>
                </a:lnTo>
                <a:lnTo>
                  <a:pt x="294131" y="0"/>
                </a:lnTo>
                <a:lnTo>
                  <a:pt x="318339" y="970"/>
                </a:lnTo>
                <a:lnTo>
                  <a:pt x="341993" y="3832"/>
                </a:lnTo>
                <a:lnTo>
                  <a:pt x="365017" y="8512"/>
                </a:lnTo>
                <a:lnTo>
                  <a:pt x="387339" y="14935"/>
                </a:lnTo>
                <a:lnTo>
                  <a:pt x="408884" y="23026"/>
                </a:lnTo>
                <a:lnTo>
                  <a:pt x="429577" y="32712"/>
                </a:lnTo>
                <a:lnTo>
                  <a:pt x="449344" y="43918"/>
                </a:lnTo>
                <a:lnTo>
                  <a:pt x="468111" y="56570"/>
                </a:lnTo>
                <a:lnTo>
                  <a:pt x="485804" y="70594"/>
                </a:lnTo>
                <a:lnTo>
                  <a:pt x="502348" y="85915"/>
                </a:lnTo>
                <a:lnTo>
                  <a:pt x="517669" y="102459"/>
                </a:lnTo>
                <a:lnTo>
                  <a:pt x="531693" y="120152"/>
                </a:lnTo>
                <a:lnTo>
                  <a:pt x="544345" y="138919"/>
                </a:lnTo>
                <a:lnTo>
                  <a:pt x="555551" y="158686"/>
                </a:lnTo>
                <a:lnTo>
                  <a:pt x="565237" y="179379"/>
                </a:lnTo>
                <a:lnTo>
                  <a:pt x="573328" y="200924"/>
                </a:lnTo>
                <a:lnTo>
                  <a:pt x="579751" y="223245"/>
                </a:lnTo>
                <a:lnTo>
                  <a:pt x="584431" y="246270"/>
                </a:lnTo>
                <a:lnTo>
                  <a:pt x="587293" y="269924"/>
                </a:lnTo>
                <a:lnTo>
                  <a:pt x="588263" y="294131"/>
                </a:lnTo>
                <a:lnTo>
                  <a:pt x="587293" y="318122"/>
                </a:lnTo>
                <a:lnTo>
                  <a:pt x="584431" y="341580"/>
                </a:lnTo>
                <a:lnTo>
                  <a:pt x="579751" y="364429"/>
                </a:lnTo>
                <a:lnTo>
                  <a:pt x="573328" y="386596"/>
                </a:lnTo>
                <a:lnTo>
                  <a:pt x="565237" y="408003"/>
                </a:lnTo>
                <a:lnTo>
                  <a:pt x="555551" y="428576"/>
                </a:lnTo>
                <a:lnTo>
                  <a:pt x="544345" y="448239"/>
                </a:lnTo>
                <a:lnTo>
                  <a:pt x="531693" y="466917"/>
                </a:lnTo>
                <a:lnTo>
                  <a:pt x="517669" y="484534"/>
                </a:lnTo>
                <a:lnTo>
                  <a:pt x="502348" y="501014"/>
                </a:lnTo>
                <a:lnTo>
                  <a:pt x="485804" y="516284"/>
                </a:lnTo>
                <a:lnTo>
                  <a:pt x="468111" y="530266"/>
                </a:lnTo>
                <a:lnTo>
                  <a:pt x="449344" y="542886"/>
                </a:lnTo>
                <a:lnTo>
                  <a:pt x="429577" y="554068"/>
                </a:lnTo>
                <a:lnTo>
                  <a:pt x="408884" y="563737"/>
                </a:lnTo>
                <a:lnTo>
                  <a:pt x="387339" y="571816"/>
                </a:lnTo>
                <a:lnTo>
                  <a:pt x="365017" y="578232"/>
                </a:lnTo>
                <a:lnTo>
                  <a:pt x="341993" y="582908"/>
                </a:lnTo>
                <a:lnTo>
                  <a:pt x="318339" y="585769"/>
                </a:lnTo>
                <a:lnTo>
                  <a:pt x="294131" y="586739"/>
                </a:lnTo>
                <a:lnTo>
                  <a:pt x="270130" y="585769"/>
                </a:lnTo>
                <a:lnTo>
                  <a:pt x="246641" y="582908"/>
                </a:lnTo>
                <a:lnTo>
                  <a:pt x="223741" y="578232"/>
                </a:lnTo>
                <a:lnTo>
                  <a:pt x="201509" y="571816"/>
                </a:lnTo>
                <a:lnTo>
                  <a:pt x="180022" y="563737"/>
                </a:lnTo>
                <a:lnTo>
                  <a:pt x="159358" y="554068"/>
                </a:lnTo>
                <a:lnTo>
                  <a:pt x="139595" y="542886"/>
                </a:lnTo>
                <a:lnTo>
                  <a:pt x="120810" y="530266"/>
                </a:lnTo>
                <a:lnTo>
                  <a:pt x="103081" y="516284"/>
                </a:lnTo>
                <a:lnTo>
                  <a:pt x="86486" y="501014"/>
                </a:lnTo>
                <a:lnTo>
                  <a:pt x="71103" y="484534"/>
                </a:lnTo>
                <a:lnTo>
                  <a:pt x="57009" y="466917"/>
                </a:lnTo>
                <a:lnTo>
                  <a:pt x="44282" y="448239"/>
                </a:lnTo>
                <a:lnTo>
                  <a:pt x="33000" y="428576"/>
                </a:lnTo>
                <a:lnTo>
                  <a:pt x="23240" y="408003"/>
                </a:lnTo>
                <a:lnTo>
                  <a:pt x="15081" y="386596"/>
                </a:lnTo>
                <a:lnTo>
                  <a:pt x="8599" y="364429"/>
                </a:lnTo>
                <a:lnTo>
                  <a:pt x="3874" y="341580"/>
                </a:lnTo>
                <a:lnTo>
                  <a:pt x="981" y="318122"/>
                </a:lnTo>
                <a:lnTo>
                  <a:pt x="0" y="2941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6" name="object 36"/>
          <p:cNvSpPr/>
          <p:nvPr/>
        </p:nvSpPr>
        <p:spPr>
          <a:xfrm>
            <a:off x="2907260" y="4262547"/>
            <a:ext cx="555083" cy="555083"/>
          </a:xfrm>
          <a:custGeom>
            <a:avLst/>
            <a:gdLst/>
            <a:ahLst/>
            <a:cxnLst/>
            <a:rect l="l" t="t" r="r" b="b"/>
            <a:pathLst>
              <a:path w="612648" h="612648">
                <a:moveTo>
                  <a:pt x="25908" y="320040"/>
                </a:moveTo>
                <a:lnTo>
                  <a:pt x="27432" y="333756"/>
                </a:lnTo>
                <a:lnTo>
                  <a:pt x="28956" y="348996"/>
                </a:lnTo>
                <a:lnTo>
                  <a:pt x="32004" y="362712"/>
                </a:lnTo>
                <a:lnTo>
                  <a:pt x="35052" y="376428"/>
                </a:lnTo>
                <a:lnTo>
                  <a:pt x="38100" y="388620"/>
                </a:lnTo>
                <a:lnTo>
                  <a:pt x="42672" y="402336"/>
                </a:lnTo>
                <a:lnTo>
                  <a:pt x="47244" y="414528"/>
                </a:lnTo>
                <a:lnTo>
                  <a:pt x="53339" y="426720"/>
                </a:lnTo>
                <a:lnTo>
                  <a:pt x="59436" y="438912"/>
                </a:lnTo>
                <a:lnTo>
                  <a:pt x="65532" y="451104"/>
                </a:lnTo>
                <a:lnTo>
                  <a:pt x="73152" y="461772"/>
                </a:lnTo>
                <a:lnTo>
                  <a:pt x="89916" y="484631"/>
                </a:lnTo>
                <a:lnTo>
                  <a:pt x="108204" y="504443"/>
                </a:lnTo>
                <a:lnTo>
                  <a:pt x="128016" y="522731"/>
                </a:lnTo>
                <a:lnTo>
                  <a:pt x="149352" y="539496"/>
                </a:lnTo>
                <a:lnTo>
                  <a:pt x="161543" y="545592"/>
                </a:lnTo>
                <a:lnTo>
                  <a:pt x="172211" y="553212"/>
                </a:lnTo>
                <a:lnTo>
                  <a:pt x="184404" y="559307"/>
                </a:lnTo>
                <a:lnTo>
                  <a:pt x="196595" y="565404"/>
                </a:lnTo>
                <a:lnTo>
                  <a:pt x="210311" y="569976"/>
                </a:lnTo>
                <a:lnTo>
                  <a:pt x="222504" y="574548"/>
                </a:lnTo>
                <a:lnTo>
                  <a:pt x="236219" y="577596"/>
                </a:lnTo>
                <a:lnTo>
                  <a:pt x="249936" y="580643"/>
                </a:lnTo>
                <a:lnTo>
                  <a:pt x="263652" y="583692"/>
                </a:lnTo>
                <a:lnTo>
                  <a:pt x="277368" y="585216"/>
                </a:lnTo>
                <a:lnTo>
                  <a:pt x="292607" y="586740"/>
                </a:lnTo>
                <a:lnTo>
                  <a:pt x="321563" y="586740"/>
                </a:lnTo>
                <a:lnTo>
                  <a:pt x="335280" y="585216"/>
                </a:lnTo>
                <a:lnTo>
                  <a:pt x="348995" y="583692"/>
                </a:lnTo>
                <a:lnTo>
                  <a:pt x="362712" y="580643"/>
                </a:lnTo>
                <a:lnTo>
                  <a:pt x="376428" y="577596"/>
                </a:lnTo>
                <a:lnTo>
                  <a:pt x="390143" y="574548"/>
                </a:lnTo>
                <a:lnTo>
                  <a:pt x="403860" y="569976"/>
                </a:lnTo>
                <a:lnTo>
                  <a:pt x="416052" y="565404"/>
                </a:lnTo>
                <a:lnTo>
                  <a:pt x="428243" y="559307"/>
                </a:lnTo>
                <a:lnTo>
                  <a:pt x="440436" y="553212"/>
                </a:lnTo>
                <a:lnTo>
                  <a:pt x="452628" y="547116"/>
                </a:lnTo>
                <a:lnTo>
                  <a:pt x="463295" y="539496"/>
                </a:lnTo>
                <a:lnTo>
                  <a:pt x="484632" y="522731"/>
                </a:lnTo>
                <a:lnTo>
                  <a:pt x="504443" y="504443"/>
                </a:lnTo>
                <a:lnTo>
                  <a:pt x="522732" y="484631"/>
                </a:lnTo>
                <a:lnTo>
                  <a:pt x="539495" y="463296"/>
                </a:lnTo>
                <a:lnTo>
                  <a:pt x="547115" y="451104"/>
                </a:lnTo>
                <a:lnTo>
                  <a:pt x="553212" y="440436"/>
                </a:lnTo>
                <a:lnTo>
                  <a:pt x="560832" y="428244"/>
                </a:lnTo>
                <a:lnTo>
                  <a:pt x="565404" y="416052"/>
                </a:lnTo>
                <a:lnTo>
                  <a:pt x="571500" y="402336"/>
                </a:lnTo>
                <a:lnTo>
                  <a:pt x="574548" y="390144"/>
                </a:lnTo>
                <a:lnTo>
                  <a:pt x="579119" y="376428"/>
                </a:lnTo>
                <a:lnTo>
                  <a:pt x="582167" y="362712"/>
                </a:lnTo>
                <a:lnTo>
                  <a:pt x="585215" y="348996"/>
                </a:lnTo>
                <a:lnTo>
                  <a:pt x="586739" y="335280"/>
                </a:lnTo>
                <a:lnTo>
                  <a:pt x="588263" y="320040"/>
                </a:lnTo>
                <a:lnTo>
                  <a:pt x="588263" y="291084"/>
                </a:lnTo>
                <a:lnTo>
                  <a:pt x="586739" y="277368"/>
                </a:lnTo>
                <a:lnTo>
                  <a:pt x="585215" y="263652"/>
                </a:lnTo>
                <a:lnTo>
                  <a:pt x="582167" y="249936"/>
                </a:lnTo>
                <a:lnTo>
                  <a:pt x="579119" y="236220"/>
                </a:lnTo>
                <a:lnTo>
                  <a:pt x="576072" y="222504"/>
                </a:lnTo>
                <a:lnTo>
                  <a:pt x="571500" y="208788"/>
                </a:lnTo>
                <a:lnTo>
                  <a:pt x="565404" y="196596"/>
                </a:lnTo>
                <a:lnTo>
                  <a:pt x="560832" y="184404"/>
                </a:lnTo>
                <a:lnTo>
                  <a:pt x="554736" y="172212"/>
                </a:lnTo>
                <a:lnTo>
                  <a:pt x="547115" y="160020"/>
                </a:lnTo>
                <a:lnTo>
                  <a:pt x="541019" y="149352"/>
                </a:lnTo>
                <a:lnTo>
                  <a:pt x="524256" y="128016"/>
                </a:lnTo>
                <a:lnTo>
                  <a:pt x="505967" y="108204"/>
                </a:lnTo>
                <a:lnTo>
                  <a:pt x="486156" y="89916"/>
                </a:lnTo>
                <a:lnTo>
                  <a:pt x="464819" y="73152"/>
                </a:lnTo>
                <a:lnTo>
                  <a:pt x="452628" y="65531"/>
                </a:lnTo>
                <a:lnTo>
                  <a:pt x="440436" y="59436"/>
                </a:lnTo>
                <a:lnTo>
                  <a:pt x="429767" y="51816"/>
                </a:lnTo>
                <a:lnTo>
                  <a:pt x="416052" y="47243"/>
                </a:lnTo>
                <a:lnTo>
                  <a:pt x="403860" y="41148"/>
                </a:lnTo>
                <a:lnTo>
                  <a:pt x="390143" y="38100"/>
                </a:lnTo>
                <a:lnTo>
                  <a:pt x="377952" y="33528"/>
                </a:lnTo>
                <a:lnTo>
                  <a:pt x="364236" y="30480"/>
                </a:lnTo>
                <a:lnTo>
                  <a:pt x="350519" y="27431"/>
                </a:lnTo>
                <a:lnTo>
                  <a:pt x="335280" y="25907"/>
                </a:lnTo>
                <a:lnTo>
                  <a:pt x="321563" y="24384"/>
                </a:lnTo>
                <a:lnTo>
                  <a:pt x="292607" y="24384"/>
                </a:lnTo>
                <a:lnTo>
                  <a:pt x="278892" y="25907"/>
                </a:lnTo>
                <a:lnTo>
                  <a:pt x="263652" y="27431"/>
                </a:lnTo>
                <a:lnTo>
                  <a:pt x="249936" y="30480"/>
                </a:lnTo>
                <a:lnTo>
                  <a:pt x="236219" y="33528"/>
                </a:lnTo>
                <a:lnTo>
                  <a:pt x="224028" y="36576"/>
                </a:lnTo>
                <a:lnTo>
                  <a:pt x="210311" y="41148"/>
                </a:lnTo>
                <a:lnTo>
                  <a:pt x="198119" y="47243"/>
                </a:lnTo>
                <a:lnTo>
                  <a:pt x="185928" y="51816"/>
                </a:lnTo>
                <a:lnTo>
                  <a:pt x="173736" y="57912"/>
                </a:lnTo>
                <a:lnTo>
                  <a:pt x="161543" y="65531"/>
                </a:lnTo>
                <a:lnTo>
                  <a:pt x="150876" y="71628"/>
                </a:lnTo>
                <a:lnTo>
                  <a:pt x="128016" y="88392"/>
                </a:lnTo>
                <a:lnTo>
                  <a:pt x="108204" y="106680"/>
                </a:lnTo>
                <a:lnTo>
                  <a:pt x="89916" y="126492"/>
                </a:lnTo>
                <a:lnTo>
                  <a:pt x="73152" y="147828"/>
                </a:lnTo>
                <a:lnTo>
                  <a:pt x="67056" y="160020"/>
                </a:lnTo>
                <a:lnTo>
                  <a:pt x="70104" y="111252"/>
                </a:lnTo>
                <a:lnTo>
                  <a:pt x="89916" y="89916"/>
                </a:lnTo>
                <a:lnTo>
                  <a:pt x="111252" y="70104"/>
                </a:lnTo>
                <a:lnTo>
                  <a:pt x="135636" y="51816"/>
                </a:lnTo>
                <a:lnTo>
                  <a:pt x="147828" y="44196"/>
                </a:lnTo>
                <a:lnTo>
                  <a:pt x="160019" y="36576"/>
                </a:lnTo>
                <a:lnTo>
                  <a:pt x="173736" y="28955"/>
                </a:lnTo>
                <a:lnTo>
                  <a:pt x="187452" y="22860"/>
                </a:lnTo>
                <a:lnTo>
                  <a:pt x="201168" y="18288"/>
                </a:lnTo>
                <a:lnTo>
                  <a:pt x="214883" y="13716"/>
                </a:lnTo>
                <a:lnTo>
                  <a:pt x="230124" y="9143"/>
                </a:lnTo>
                <a:lnTo>
                  <a:pt x="245364" y="6096"/>
                </a:lnTo>
                <a:lnTo>
                  <a:pt x="260604" y="3048"/>
                </a:lnTo>
                <a:lnTo>
                  <a:pt x="275843" y="1524"/>
                </a:lnTo>
                <a:lnTo>
                  <a:pt x="291083" y="0"/>
                </a:lnTo>
                <a:lnTo>
                  <a:pt x="321563" y="0"/>
                </a:lnTo>
                <a:lnTo>
                  <a:pt x="338328" y="1524"/>
                </a:lnTo>
                <a:lnTo>
                  <a:pt x="353567" y="3048"/>
                </a:lnTo>
                <a:lnTo>
                  <a:pt x="368808" y="6096"/>
                </a:lnTo>
                <a:lnTo>
                  <a:pt x="382523" y="9143"/>
                </a:lnTo>
                <a:lnTo>
                  <a:pt x="397763" y="13716"/>
                </a:lnTo>
                <a:lnTo>
                  <a:pt x="411480" y="18288"/>
                </a:lnTo>
                <a:lnTo>
                  <a:pt x="425195" y="22860"/>
                </a:lnTo>
                <a:lnTo>
                  <a:pt x="438912" y="28955"/>
                </a:lnTo>
                <a:lnTo>
                  <a:pt x="452628" y="36576"/>
                </a:lnTo>
                <a:lnTo>
                  <a:pt x="466343" y="44196"/>
                </a:lnTo>
                <a:lnTo>
                  <a:pt x="478536" y="51816"/>
                </a:lnTo>
                <a:lnTo>
                  <a:pt x="501395" y="68580"/>
                </a:lnTo>
                <a:lnTo>
                  <a:pt x="522732" y="88392"/>
                </a:lnTo>
                <a:lnTo>
                  <a:pt x="542543" y="109728"/>
                </a:lnTo>
                <a:lnTo>
                  <a:pt x="560832" y="134112"/>
                </a:lnTo>
                <a:lnTo>
                  <a:pt x="568452" y="146304"/>
                </a:lnTo>
                <a:lnTo>
                  <a:pt x="576072" y="160020"/>
                </a:lnTo>
                <a:lnTo>
                  <a:pt x="583691" y="172212"/>
                </a:lnTo>
                <a:lnTo>
                  <a:pt x="589787" y="185928"/>
                </a:lnTo>
                <a:lnTo>
                  <a:pt x="594360" y="199644"/>
                </a:lnTo>
                <a:lnTo>
                  <a:pt x="598932" y="214884"/>
                </a:lnTo>
                <a:lnTo>
                  <a:pt x="603504" y="228600"/>
                </a:lnTo>
                <a:lnTo>
                  <a:pt x="606552" y="243840"/>
                </a:lnTo>
                <a:lnTo>
                  <a:pt x="609600" y="259080"/>
                </a:lnTo>
                <a:lnTo>
                  <a:pt x="611124" y="274320"/>
                </a:lnTo>
                <a:lnTo>
                  <a:pt x="612647" y="289560"/>
                </a:lnTo>
                <a:lnTo>
                  <a:pt x="612647" y="321564"/>
                </a:lnTo>
                <a:lnTo>
                  <a:pt x="611124" y="336804"/>
                </a:lnTo>
                <a:lnTo>
                  <a:pt x="609600" y="352044"/>
                </a:lnTo>
                <a:lnTo>
                  <a:pt x="606552" y="367284"/>
                </a:lnTo>
                <a:lnTo>
                  <a:pt x="603504" y="382524"/>
                </a:lnTo>
                <a:lnTo>
                  <a:pt x="598932" y="396240"/>
                </a:lnTo>
                <a:lnTo>
                  <a:pt x="594360" y="411480"/>
                </a:lnTo>
                <a:lnTo>
                  <a:pt x="589787" y="425196"/>
                </a:lnTo>
                <a:lnTo>
                  <a:pt x="583691" y="438912"/>
                </a:lnTo>
                <a:lnTo>
                  <a:pt x="576072" y="451104"/>
                </a:lnTo>
                <a:lnTo>
                  <a:pt x="568452" y="464819"/>
                </a:lnTo>
                <a:lnTo>
                  <a:pt x="560832" y="477012"/>
                </a:lnTo>
                <a:lnTo>
                  <a:pt x="544067" y="499872"/>
                </a:lnTo>
                <a:lnTo>
                  <a:pt x="524256" y="522731"/>
                </a:lnTo>
                <a:lnTo>
                  <a:pt x="502919" y="542543"/>
                </a:lnTo>
                <a:lnTo>
                  <a:pt x="478536" y="559307"/>
                </a:lnTo>
                <a:lnTo>
                  <a:pt x="466343" y="568452"/>
                </a:lnTo>
                <a:lnTo>
                  <a:pt x="452628" y="574548"/>
                </a:lnTo>
                <a:lnTo>
                  <a:pt x="440436" y="582167"/>
                </a:lnTo>
                <a:lnTo>
                  <a:pt x="426719" y="588264"/>
                </a:lnTo>
                <a:lnTo>
                  <a:pt x="413004" y="594360"/>
                </a:lnTo>
                <a:lnTo>
                  <a:pt x="397763" y="598931"/>
                </a:lnTo>
                <a:lnTo>
                  <a:pt x="384048" y="601980"/>
                </a:lnTo>
                <a:lnTo>
                  <a:pt x="368808" y="606552"/>
                </a:lnTo>
                <a:lnTo>
                  <a:pt x="353567" y="608076"/>
                </a:lnTo>
                <a:lnTo>
                  <a:pt x="338328" y="611124"/>
                </a:lnTo>
                <a:lnTo>
                  <a:pt x="323087" y="612648"/>
                </a:lnTo>
                <a:lnTo>
                  <a:pt x="291083" y="612648"/>
                </a:lnTo>
                <a:lnTo>
                  <a:pt x="275843" y="611124"/>
                </a:lnTo>
                <a:lnTo>
                  <a:pt x="260604" y="608076"/>
                </a:lnTo>
                <a:lnTo>
                  <a:pt x="245364" y="606552"/>
                </a:lnTo>
                <a:lnTo>
                  <a:pt x="230124" y="603504"/>
                </a:lnTo>
                <a:lnTo>
                  <a:pt x="216407" y="598931"/>
                </a:lnTo>
                <a:lnTo>
                  <a:pt x="201168" y="594360"/>
                </a:lnTo>
                <a:lnTo>
                  <a:pt x="187452" y="588264"/>
                </a:lnTo>
                <a:lnTo>
                  <a:pt x="173736" y="582167"/>
                </a:lnTo>
                <a:lnTo>
                  <a:pt x="161543" y="576072"/>
                </a:lnTo>
                <a:lnTo>
                  <a:pt x="147828" y="568452"/>
                </a:lnTo>
                <a:lnTo>
                  <a:pt x="135636" y="560831"/>
                </a:lnTo>
                <a:lnTo>
                  <a:pt x="112775" y="542543"/>
                </a:lnTo>
                <a:lnTo>
                  <a:pt x="89916" y="522731"/>
                </a:lnTo>
                <a:lnTo>
                  <a:pt x="70104" y="501396"/>
                </a:lnTo>
                <a:lnTo>
                  <a:pt x="53339" y="477012"/>
                </a:lnTo>
                <a:lnTo>
                  <a:pt x="44195" y="464819"/>
                </a:lnTo>
                <a:lnTo>
                  <a:pt x="38100" y="452628"/>
                </a:lnTo>
                <a:lnTo>
                  <a:pt x="30480" y="438912"/>
                </a:lnTo>
                <a:lnTo>
                  <a:pt x="24384" y="425196"/>
                </a:lnTo>
                <a:lnTo>
                  <a:pt x="18288" y="411480"/>
                </a:lnTo>
                <a:lnTo>
                  <a:pt x="13716" y="397764"/>
                </a:lnTo>
                <a:lnTo>
                  <a:pt x="10668" y="382524"/>
                </a:lnTo>
                <a:lnTo>
                  <a:pt x="6096" y="367284"/>
                </a:lnTo>
                <a:lnTo>
                  <a:pt x="4572" y="352044"/>
                </a:lnTo>
                <a:lnTo>
                  <a:pt x="1524" y="336804"/>
                </a:lnTo>
                <a:lnTo>
                  <a:pt x="0" y="321564"/>
                </a:lnTo>
                <a:lnTo>
                  <a:pt x="0" y="291084"/>
                </a:lnTo>
                <a:lnTo>
                  <a:pt x="1524" y="274320"/>
                </a:lnTo>
                <a:lnTo>
                  <a:pt x="3048" y="259080"/>
                </a:lnTo>
                <a:lnTo>
                  <a:pt x="6096" y="243840"/>
                </a:lnTo>
                <a:lnTo>
                  <a:pt x="9144" y="230124"/>
                </a:lnTo>
                <a:lnTo>
                  <a:pt x="13716" y="214884"/>
                </a:lnTo>
                <a:lnTo>
                  <a:pt x="18288" y="201168"/>
                </a:lnTo>
                <a:lnTo>
                  <a:pt x="24384" y="185928"/>
                </a:lnTo>
                <a:lnTo>
                  <a:pt x="30480" y="173736"/>
                </a:lnTo>
                <a:lnTo>
                  <a:pt x="25908" y="291084"/>
                </a:lnTo>
                <a:lnTo>
                  <a:pt x="25908" y="320040"/>
                </a:lnTo>
                <a:close/>
              </a:path>
              <a:path w="612648" h="612648">
                <a:moveTo>
                  <a:pt x="30480" y="173736"/>
                </a:moveTo>
                <a:lnTo>
                  <a:pt x="36576" y="160020"/>
                </a:lnTo>
                <a:lnTo>
                  <a:pt x="44195" y="147828"/>
                </a:lnTo>
                <a:lnTo>
                  <a:pt x="51816" y="134112"/>
                </a:lnTo>
                <a:lnTo>
                  <a:pt x="70104" y="111252"/>
                </a:lnTo>
                <a:lnTo>
                  <a:pt x="67056" y="160020"/>
                </a:lnTo>
                <a:lnTo>
                  <a:pt x="59436" y="172212"/>
                </a:lnTo>
                <a:lnTo>
                  <a:pt x="53339" y="182880"/>
                </a:lnTo>
                <a:lnTo>
                  <a:pt x="47244" y="196596"/>
                </a:lnTo>
                <a:lnTo>
                  <a:pt x="42672" y="208788"/>
                </a:lnTo>
                <a:lnTo>
                  <a:pt x="38100" y="222504"/>
                </a:lnTo>
                <a:lnTo>
                  <a:pt x="35052" y="234696"/>
                </a:lnTo>
                <a:lnTo>
                  <a:pt x="32004" y="248412"/>
                </a:lnTo>
                <a:lnTo>
                  <a:pt x="28956" y="262128"/>
                </a:lnTo>
                <a:lnTo>
                  <a:pt x="27432" y="277368"/>
                </a:lnTo>
                <a:lnTo>
                  <a:pt x="25908" y="291084"/>
                </a:lnTo>
                <a:lnTo>
                  <a:pt x="30480" y="173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7" name="object 37"/>
          <p:cNvSpPr/>
          <p:nvPr/>
        </p:nvSpPr>
        <p:spPr>
          <a:xfrm>
            <a:off x="4851434" y="4252880"/>
            <a:ext cx="532990" cy="532990"/>
          </a:xfrm>
          <a:custGeom>
            <a:avLst/>
            <a:gdLst/>
            <a:ahLst/>
            <a:cxnLst/>
            <a:rect l="l" t="t" r="r" b="b"/>
            <a:pathLst>
              <a:path w="588263" h="588263">
                <a:moveTo>
                  <a:pt x="0" y="294131"/>
                </a:moveTo>
                <a:lnTo>
                  <a:pt x="981" y="270130"/>
                </a:lnTo>
                <a:lnTo>
                  <a:pt x="3874" y="246641"/>
                </a:lnTo>
                <a:lnTo>
                  <a:pt x="8599" y="223741"/>
                </a:lnTo>
                <a:lnTo>
                  <a:pt x="15081" y="201509"/>
                </a:lnTo>
                <a:lnTo>
                  <a:pt x="23240" y="180022"/>
                </a:lnTo>
                <a:lnTo>
                  <a:pt x="33000" y="159358"/>
                </a:lnTo>
                <a:lnTo>
                  <a:pt x="44282" y="139595"/>
                </a:lnTo>
                <a:lnTo>
                  <a:pt x="57009" y="120810"/>
                </a:lnTo>
                <a:lnTo>
                  <a:pt x="71103" y="103081"/>
                </a:lnTo>
                <a:lnTo>
                  <a:pt x="86486" y="86486"/>
                </a:lnTo>
                <a:lnTo>
                  <a:pt x="103081" y="71103"/>
                </a:lnTo>
                <a:lnTo>
                  <a:pt x="120810" y="57009"/>
                </a:lnTo>
                <a:lnTo>
                  <a:pt x="139595" y="44282"/>
                </a:lnTo>
                <a:lnTo>
                  <a:pt x="159358" y="33000"/>
                </a:lnTo>
                <a:lnTo>
                  <a:pt x="180022" y="23240"/>
                </a:lnTo>
                <a:lnTo>
                  <a:pt x="201509" y="15081"/>
                </a:lnTo>
                <a:lnTo>
                  <a:pt x="223741" y="8599"/>
                </a:lnTo>
                <a:lnTo>
                  <a:pt x="246641" y="3874"/>
                </a:lnTo>
                <a:lnTo>
                  <a:pt x="270130" y="981"/>
                </a:lnTo>
                <a:lnTo>
                  <a:pt x="294131" y="0"/>
                </a:lnTo>
                <a:lnTo>
                  <a:pt x="318339" y="981"/>
                </a:lnTo>
                <a:lnTo>
                  <a:pt x="341993" y="3874"/>
                </a:lnTo>
                <a:lnTo>
                  <a:pt x="365017" y="8599"/>
                </a:lnTo>
                <a:lnTo>
                  <a:pt x="387339" y="15081"/>
                </a:lnTo>
                <a:lnTo>
                  <a:pt x="408884" y="23240"/>
                </a:lnTo>
                <a:lnTo>
                  <a:pt x="429577" y="33000"/>
                </a:lnTo>
                <a:lnTo>
                  <a:pt x="449344" y="44282"/>
                </a:lnTo>
                <a:lnTo>
                  <a:pt x="468111" y="57009"/>
                </a:lnTo>
                <a:lnTo>
                  <a:pt x="485804" y="71103"/>
                </a:lnTo>
                <a:lnTo>
                  <a:pt x="502348" y="86486"/>
                </a:lnTo>
                <a:lnTo>
                  <a:pt x="517669" y="103081"/>
                </a:lnTo>
                <a:lnTo>
                  <a:pt x="531693" y="120810"/>
                </a:lnTo>
                <a:lnTo>
                  <a:pt x="544345" y="139595"/>
                </a:lnTo>
                <a:lnTo>
                  <a:pt x="555551" y="159358"/>
                </a:lnTo>
                <a:lnTo>
                  <a:pt x="565237" y="180022"/>
                </a:lnTo>
                <a:lnTo>
                  <a:pt x="573328" y="201509"/>
                </a:lnTo>
                <a:lnTo>
                  <a:pt x="579751" y="223741"/>
                </a:lnTo>
                <a:lnTo>
                  <a:pt x="584431" y="246641"/>
                </a:lnTo>
                <a:lnTo>
                  <a:pt x="587293" y="270130"/>
                </a:lnTo>
                <a:lnTo>
                  <a:pt x="588263" y="294131"/>
                </a:lnTo>
                <a:lnTo>
                  <a:pt x="587293" y="318339"/>
                </a:lnTo>
                <a:lnTo>
                  <a:pt x="584431" y="341993"/>
                </a:lnTo>
                <a:lnTo>
                  <a:pt x="579751" y="365017"/>
                </a:lnTo>
                <a:lnTo>
                  <a:pt x="573328" y="387339"/>
                </a:lnTo>
                <a:lnTo>
                  <a:pt x="565237" y="408884"/>
                </a:lnTo>
                <a:lnTo>
                  <a:pt x="555551" y="429577"/>
                </a:lnTo>
                <a:lnTo>
                  <a:pt x="544345" y="449344"/>
                </a:lnTo>
                <a:lnTo>
                  <a:pt x="531693" y="468111"/>
                </a:lnTo>
                <a:lnTo>
                  <a:pt x="517669" y="485804"/>
                </a:lnTo>
                <a:lnTo>
                  <a:pt x="502348" y="502348"/>
                </a:lnTo>
                <a:lnTo>
                  <a:pt x="485804" y="517669"/>
                </a:lnTo>
                <a:lnTo>
                  <a:pt x="468111" y="531693"/>
                </a:lnTo>
                <a:lnTo>
                  <a:pt x="449344" y="544345"/>
                </a:lnTo>
                <a:lnTo>
                  <a:pt x="429577" y="555551"/>
                </a:lnTo>
                <a:lnTo>
                  <a:pt x="408884" y="565237"/>
                </a:lnTo>
                <a:lnTo>
                  <a:pt x="387339" y="573328"/>
                </a:lnTo>
                <a:lnTo>
                  <a:pt x="365017" y="579751"/>
                </a:lnTo>
                <a:lnTo>
                  <a:pt x="341993" y="584431"/>
                </a:lnTo>
                <a:lnTo>
                  <a:pt x="318339" y="587293"/>
                </a:lnTo>
                <a:lnTo>
                  <a:pt x="294131" y="588263"/>
                </a:lnTo>
                <a:lnTo>
                  <a:pt x="270130" y="587293"/>
                </a:lnTo>
                <a:lnTo>
                  <a:pt x="246641" y="584431"/>
                </a:lnTo>
                <a:lnTo>
                  <a:pt x="223741" y="579751"/>
                </a:lnTo>
                <a:lnTo>
                  <a:pt x="201509" y="573328"/>
                </a:lnTo>
                <a:lnTo>
                  <a:pt x="180022" y="565237"/>
                </a:lnTo>
                <a:lnTo>
                  <a:pt x="159358" y="555551"/>
                </a:lnTo>
                <a:lnTo>
                  <a:pt x="139595" y="544345"/>
                </a:lnTo>
                <a:lnTo>
                  <a:pt x="120810" y="531693"/>
                </a:lnTo>
                <a:lnTo>
                  <a:pt x="103081" y="517669"/>
                </a:lnTo>
                <a:lnTo>
                  <a:pt x="86486" y="502348"/>
                </a:lnTo>
                <a:lnTo>
                  <a:pt x="71103" y="485804"/>
                </a:lnTo>
                <a:lnTo>
                  <a:pt x="57009" y="468111"/>
                </a:lnTo>
                <a:lnTo>
                  <a:pt x="44282" y="449344"/>
                </a:lnTo>
                <a:lnTo>
                  <a:pt x="33000" y="429577"/>
                </a:lnTo>
                <a:lnTo>
                  <a:pt x="23240" y="408884"/>
                </a:lnTo>
                <a:lnTo>
                  <a:pt x="15081" y="387339"/>
                </a:lnTo>
                <a:lnTo>
                  <a:pt x="8599" y="365017"/>
                </a:lnTo>
                <a:lnTo>
                  <a:pt x="3874" y="341993"/>
                </a:lnTo>
                <a:lnTo>
                  <a:pt x="981" y="318339"/>
                </a:lnTo>
                <a:lnTo>
                  <a:pt x="0" y="2941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8" name="object 38"/>
          <p:cNvSpPr/>
          <p:nvPr/>
        </p:nvSpPr>
        <p:spPr>
          <a:xfrm>
            <a:off x="4840387" y="4241834"/>
            <a:ext cx="555083" cy="555084"/>
          </a:xfrm>
          <a:custGeom>
            <a:avLst/>
            <a:gdLst/>
            <a:ahLst/>
            <a:cxnLst/>
            <a:rect l="l" t="t" r="r" b="b"/>
            <a:pathLst>
              <a:path w="612648" h="612648">
                <a:moveTo>
                  <a:pt x="25908" y="321564"/>
                </a:moveTo>
                <a:lnTo>
                  <a:pt x="27432" y="335280"/>
                </a:lnTo>
                <a:lnTo>
                  <a:pt x="28956" y="348996"/>
                </a:lnTo>
                <a:lnTo>
                  <a:pt x="32004" y="362712"/>
                </a:lnTo>
                <a:lnTo>
                  <a:pt x="35052" y="376428"/>
                </a:lnTo>
                <a:lnTo>
                  <a:pt x="38100" y="390144"/>
                </a:lnTo>
                <a:lnTo>
                  <a:pt x="42672" y="403860"/>
                </a:lnTo>
                <a:lnTo>
                  <a:pt x="47244" y="416052"/>
                </a:lnTo>
                <a:lnTo>
                  <a:pt x="53339" y="428244"/>
                </a:lnTo>
                <a:lnTo>
                  <a:pt x="59436" y="440436"/>
                </a:lnTo>
                <a:lnTo>
                  <a:pt x="65532" y="452628"/>
                </a:lnTo>
                <a:lnTo>
                  <a:pt x="73152" y="463296"/>
                </a:lnTo>
                <a:lnTo>
                  <a:pt x="89916" y="484631"/>
                </a:lnTo>
                <a:lnTo>
                  <a:pt x="108204" y="505967"/>
                </a:lnTo>
                <a:lnTo>
                  <a:pt x="128016" y="522731"/>
                </a:lnTo>
                <a:lnTo>
                  <a:pt x="149352" y="539496"/>
                </a:lnTo>
                <a:lnTo>
                  <a:pt x="161543" y="547116"/>
                </a:lnTo>
                <a:lnTo>
                  <a:pt x="172211" y="553212"/>
                </a:lnTo>
                <a:lnTo>
                  <a:pt x="184404" y="560831"/>
                </a:lnTo>
                <a:lnTo>
                  <a:pt x="196595" y="565404"/>
                </a:lnTo>
                <a:lnTo>
                  <a:pt x="210311" y="571500"/>
                </a:lnTo>
                <a:lnTo>
                  <a:pt x="222504" y="574548"/>
                </a:lnTo>
                <a:lnTo>
                  <a:pt x="236219" y="579120"/>
                </a:lnTo>
                <a:lnTo>
                  <a:pt x="249936" y="582167"/>
                </a:lnTo>
                <a:lnTo>
                  <a:pt x="263652" y="585216"/>
                </a:lnTo>
                <a:lnTo>
                  <a:pt x="277368" y="586740"/>
                </a:lnTo>
                <a:lnTo>
                  <a:pt x="292607" y="588264"/>
                </a:lnTo>
                <a:lnTo>
                  <a:pt x="321563" y="588264"/>
                </a:lnTo>
                <a:lnTo>
                  <a:pt x="335280" y="586740"/>
                </a:lnTo>
                <a:lnTo>
                  <a:pt x="348995" y="585216"/>
                </a:lnTo>
                <a:lnTo>
                  <a:pt x="362712" y="582167"/>
                </a:lnTo>
                <a:lnTo>
                  <a:pt x="376428" y="579120"/>
                </a:lnTo>
                <a:lnTo>
                  <a:pt x="390143" y="576072"/>
                </a:lnTo>
                <a:lnTo>
                  <a:pt x="403860" y="571500"/>
                </a:lnTo>
                <a:lnTo>
                  <a:pt x="416052" y="565404"/>
                </a:lnTo>
                <a:lnTo>
                  <a:pt x="428243" y="560831"/>
                </a:lnTo>
                <a:lnTo>
                  <a:pt x="440436" y="554736"/>
                </a:lnTo>
                <a:lnTo>
                  <a:pt x="452628" y="547116"/>
                </a:lnTo>
                <a:lnTo>
                  <a:pt x="463295" y="541020"/>
                </a:lnTo>
                <a:lnTo>
                  <a:pt x="484632" y="524255"/>
                </a:lnTo>
                <a:lnTo>
                  <a:pt x="504443" y="505967"/>
                </a:lnTo>
                <a:lnTo>
                  <a:pt x="522732" y="486155"/>
                </a:lnTo>
                <a:lnTo>
                  <a:pt x="539495" y="464820"/>
                </a:lnTo>
                <a:lnTo>
                  <a:pt x="547115" y="452628"/>
                </a:lnTo>
                <a:lnTo>
                  <a:pt x="553212" y="440436"/>
                </a:lnTo>
                <a:lnTo>
                  <a:pt x="560832" y="429768"/>
                </a:lnTo>
                <a:lnTo>
                  <a:pt x="565404" y="416052"/>
                </a:lnTo>
                <a:lnTo>
                  <a:pt x="571500" y="403860"/>
                </a:lnTo>
                <a:lnTo>
                  <a:pt x="574548" y="390144"/>
                </a:lnTo>
                <a:lnTo>
                  <a:pt x="579119" y="377952"/>
                </a:lnTo>
                <a:lnTo>
                  <a:pt x="582167" y="364236"/>
                </a:lnTo>
                <a:lnTo>
                  <a:pt x="585215" y="350520"/>
                </a:lnTo>
                <a:lnTo>
                  <a:pt x="586739" y="335280"/>
                </a:lnTo>
                <a:lnTo>
                  <a:pt x="588263" y="321564"/>
                </a:lnTo>
                <a:lnTo>
                  <a:pt x="588263" y="292608"/>
                </a:lnTo>
                <a:lnTo>
                  <a:pt x="586739" y="278892"/>
                </a:lnTo>
                <a:lnTo>
                  <a:pt x="585215" y="263652"/>
                </a:lnTo>
                <a:lnTo>
                  <a:pt x="582167" y="249936"/>
                </a:lnTo>
                <a:lnTo>
                  <a:pt x="579119" y="236220"/>
                </a:lnTo>
                <a:lnTo>
                  <a:pt x="576072" y="224028"/>
                </a:lnTo>
                <a:lnTo>
                  <a:pt x="571500" y="210312"/>
                </a:lnTo>
                <a:lnTo>
                  <a:pt x="565404" y="198120"/>
                </a:lnTo>
                <a:lnTo>
                  <a:pt x="560832" y="185928"/>
                </a:lnTo>
                <a:lnTo>
                  <a:pt x="554736" y="173736"/>
                </a:lnTo>
                <a:lnTo>
                  <a:pt x="547115" y="161544"/>
                </a:lnTo>
                <a:lnTo>
                  <a:pt x="541019" y="150876"/>
                </a:lnTo>
                <a:lnTo>
                  <a:pt x="524256" y="128016"/>
                </a:lnTo>
                <a:lnTo>
                  <a:pt x="505967" y="108204"/>
                </a:lnTo>
                <a:lnTo>
                  <a:pt x="486156" y="89916"/>
                </a:lnTo>
                <a:lnTo>
                  <a:pt x="464819" y="73152"/>
                </a:lnTo>
                <a:lnTo>
                  <a:pt x="452628" y="67055"/>
                </a:lnTo>
                <a:lnTo>
                  <a:pt x="440436" y="59436"/>
                </a:lnTo>
                <a:lnTo>
                  <a:pt x="429767" y="53340"/>
                </a:lnTo>
                <a:lnTo>
                  <a:pt x="416052" y="47243"/>
                </a:lnTo>
                <a:lnTo>
                  <a:pt x="403860" y="42672"/>
                </a:lnTo>
                <a:lnTo>
                  <a:pt x="390143" y="38100"/>
                </a:lnTo>
                <a:lnTo>
                  <a:pt x="377952" y="35052"/>
                </a:lnTo>
                <a:lnTo>
                  <a:pt x="364236" y="32004"/>
                </a:lnTo>
                <a:lnTo>
                  <a:pt x="350519" y="28955"/>
                </a:lnTo>
                <a:lnTo>
                  <a:pt x="335280" y="27431"/>
                </a:lnTo>
                <a:lnTo>
                  <a:pt x="321563" y="25908"/>
                </a:lnTo>
                <a:lnTo>
                  <a:pt x="292607" y="25908"/>
                </a:lnTo>
                <a:lnTo>
                  <a:pt x="278892" y="27431"/>
                </a:lnTo>
                <a:lnTo>
                  <a:pt x="263652" y="28955"/>
                </a:lnTo>
                <a:lnTo>
                  <a:pt x="249936" y="32004"/>
                </a:lnTo>
                <a:lnTo>
                  <a:pt x="236219" y="35052"/>
                </a:lnTo>
                <a:lnTo>
                  <a:pt x="224028" y="38100"/>
                </a:lnTo>
                <a:lnTo>
                  <a:pt x="210311" y="42672"/>
                </a:lnTo>
                <a:lnTo>
                  <a:pt x="198119" y="47243"/>
                </a:lnTo>
                <a:lnTo>
                  <a:pt x="185928" y="53340"/>
                </a:lnTo>
                <a:lnTo>
                  <a:pt x="173736" y="59436"/>
                </a:lnTo>
                <a:lnTo>
                  <a:pt x="161543" y="65531"/>
                </a:lnTo>
                <a:lnTo>
                  <a:pt x="150876" y="73152"/>
                </a:lnTo>
                <a:lnTo>
                  <a:pt x="128016" y="89916"/>
                </a:lnTo>
                <a:lnTo>
                  <a:pt x="108204" y="108204"/>
                </a:lnTo>
                <a:lnTo>
                  <a:pt x="89916" y="128016"/>
                </a:lnTo>
                <a:lnTo>
                  <a:pt x="73152" y="149352"/>
                </a:lnTo>
                <a:lnTo>
                  <a:pt x="67056" y="160020"/>
                </a:lnTo>
                <a:lnTo>
                  <a:pt x="59436" y="172212"/>
                </a:lnTo>
                <a:lnTo>
                  <a:pt x="53339" y="184404"/>
                </a:lnTo>
                <a:lnTo>
                  <a:pt x="47244" y="196596"/>
                </a:lnTo>
                <a:lnTo>
                  <a:pt x="42672" y="210312"/>
                </a:lnTo>
                <a:lnTo>
                  <a:pt x="38100" y="222504"/>
                </a:lnTo>
                <a:lnTo>
                  <a:pt x="44195" y="147828"/>
                </a:lnTo>
                <a:lnTo>
                  <a:pt x="51816" y="135636"/>
                </a:lnTo>
                <a:lnTo>
                  <a:pt x="70104" y="112776"/>
                </a:lnTo>
                <a:lnTo>
                  <a:pt x="89916" y="89916"/>
                </a:lnTo>
                <a:lnTo>
                  <a:pt x="111252" y="70104"/>
                </a:lnTo>
                <a:lnTo>
                  <a:pt x="135636" y="53340"/>
                </a:lnTo>
                <a:lnTo>
                  <a:pt x="147828" y="44196"/>
                </a:lnTo>
                <a:lnTo>
                  <a:pt x="160019" y="38100"/>
                </a:lnTo>
                <a:lnTo>
                  <a:pt x="173736" y="30479"/>
                </a:lnTo>
                <a:lnTo>
                  <a:pt x="187452" y="24384"/>
                </a:lnTo>
                <a:lnTo>
                  <a:pt x="201168" y="18288"/>
                </a:lnTo>
                <a:lnTo>
                  <a:pt x="214883" y="13716"/>
                </a:lnTo>
                <a:lnTo>
                  <a:pt x="230124" y="10667"/>
                </a:lnTo>
                <a:lnTo>
                  <a:pt x="245364" y="6096"/>
                </a:lnTo>
                <a:lnTo>
                  <a:pt x="260604" y="4572"/>
                </a:lnTo>
                <a:lnTo>
                  <a:pt x="275843" y="1524"/>
                </a:lnTo>
                <a:lnTo>
                  <a:pt x="291083" y="0"/>
                </a:lnTo>
                <a:lnTo>
                  <a:pt x="321563" y="0"/>
                </a:lnTo>
                <a:lnTo>
                  <a:pt x="338328" y="1524"/>
                </a:lnTo>
                <a:lnTo>
                  <a:pt x="353567" y="3048"/>
                </a:lnTo>
                <a:lnTo>
                  <a:pt x="368808" y="6096"/>
                </a:lnTo>
                <a:lnTo>
                  <a:pt x="382523" y="9143"/>
                </a:lnTo>
                <a:lnTo>
                  <a:pt x="397763" y="13716"/>
                </a:lnTo>
                <a:lnTo>
                  <a:pt x="411480" y="18288"/>
                </a:lnTo>
                <a:lnTo>
                  <a:pt x="426719" y="24384"/>
                </a:lnTo>
                <a:lnTo>
                  <a:pt x="438912" y="30479"/>
                </a:lnTo>
                <a:lnTo>
                  <a:pt x="452628" y="36576"/>
                </a:lnTo>
                <a:lnTo>
                  <a:pt x="464819" y="44196"/>
                </a:lnTo>
                <a:lnTo>
                  <a:pt x="478536" y="51816"/>
                </a:lnTo>
                <a:lnTo>
                  <a:pt x="501395" y="70104"/>
                </a:lnTo>
                <a:lnTo>
                  <a:pt x="522732" y="89916"/>
                </a:lnTo>
                <a:lnTo>
                  <a:pt x="542543" y="111252"/>
                </a:lnTo>
                <a:lnTo>
                  <a:pt x="560832" y="135636"/>
                </a:lnTo>
                <a:lnTo>
                  <a:pt x="568452" y="147828"/>
                </a:lnTo>
                <a:lnTo>
                  <a:pt x="576072" y="160020"/>
                </a:lnTo>
                <a:lnTo>
                  <a:pt x="583691" y="173736"/>
                </a:lnTo>
                <a:lnTo>
                  <a:pt x="589787" y="187452"/>
                </a:lnTo>
                <a:lnTo>
                  <a:pt x="594360" y="201168"/>
                </a:lnTo>
                <a:lnTo>
                  <a:pt x="598932" y="214884"/>
                </a:lnTo>
                <a:lnTo>
                  <a:pt x="603504" y="230124"/>
                </a:lnTo>
                <a:lnTo>
                  <a:pt x="606552" y="245364"/>
                </a:lnTo>
                <a:lnTo>
                  <a:pt x="609600" y="260604"/>
                </a:lnTo>
                <a:lnTo>
                  <a:pt x="611124" y="275844"/>
                </a:lnTo>
                <a:lnTo>
                  <a:pt x="612647" y="291084"/>
                </a:lnTo>
                <a:lnTo>
                  <a:pt x="612647" y="321564"/>
                </a:lnTo>
                <a:lnTo>
                  <a:pt x="611124" y="338328"/>
                </a:lnTo>
                <a:lnTo>
                  <a:pt x="609600" y="353568"/>
                </a:lnTo>
                <a:lnTo>
                  <a:pt x="606552" y="368808"/>
                </a:lnTo>
                <a:lnTo>
                  <a:pt x="603504" y="382524"/>
                </a:lnTo>
                <a:lnTo>
                  <a:pt x="598932" y="397764"/>
                </a:lnTo>
                <a:lnTo>
                  <a:pt x="594360" y="411480"/>
                </a:lnTo>
                <a:lnTo>
                  <a:pt x="589787" y="425196"/>
                </a:lnTo>
                <a:lnTo>
                  <a:pt x="583691" y="438912"/>
                </a:lnTo>
                <a:lnTo>
                  <a:pt x="576072" y="452628"/>
                </a:lnTo>
                <a:lnTo>
                  <a:pt x="568452" y="466343"/>
                </a:lnTo>
                <a:lnTo>
                  <a:pt x="560832" y="478536"/>
                </a:lnTo>
                <a:lnTo>
                  <a:pt x="544067" y="501396"/>
                </a:lnTo>
                <a:lnTo>
                  <a:pt x="524256" y="522731"/>
                </a:lnTo>
                <a:lnTo>
                  <a:pt x="502919" y="542543"/>
                </a:lnTo>
                <a:lnTo>
                  <a:pt x="478536" y="560831"/>
                </a:lnTo>
                <a:lnTo>
                  <a:pt x="466343" y="568452"/>
                </a:lnTo>
                <a:lnTo>
                  <a:pt x="452628" y="576072"/>
                </a:lnTo>
                <a:lnTo>
                  <a:pt x="440436" y="583691"/>
                </a:lnTo>
                <a:lnTo>
                  <a:pt x="426719" y="589788"/>
                </a:lnTo>
                <a:lnTo>
                  <a:pt x="413004" y="594360"/>
                </a:lnTo>
                <a:lnTo>
                  <a:pt x="397763" y="598931"/>
                </a:lnTo>
                <a:lnTo>
                  <a:pt x="384048" y="603504"/>
                </a:lnTo>
                <a:lnTo>
                  <a:pt x="368808" y="606552"/>
                </a:lnTo>
                <a:lnTo>
                  <a:pt x="353567" y="609600"/>
                </a:lnTo>
                <a:lnTo>
                  <a:pt x="338328" y="611124"/>
                </a:lnTo>
                <a:lnTo>
                  <a:pt x="323087" y="612648"/>
                </a:lnTo>
                <a:lnTo>
                  <a:pt x="291083" y="612648"/>
                </a:lnTo>
                <a:lnTo>
                  <a:pt x="275843" y="611124"/>
                </a:lnTo>
                <a:lnTo>
                  <a:pt x="260604" y="609600"/>
                </a:lnTo>
                <a:lnTo>
                  <a:pt x="245364" y="606552"/>
                </a:lnTo>
                <a:lnTo>
                  <a:pt x="230124" y="603504"/>
                </a:lnTo>
                <a:lnTo>
                  <a:pt x="216407" y="598931"/>
                </a:lnTo>
                <a:lnTo>
                  <a:pt x="201168" y="594360"/>
                </a:lnTo>
                <a:lnTo>
                  <a:pt x="187452" y="589788"/>
                </a:lnTo>
                <a:lnTo>
                  <a:pt x="173736" y="583691"/>
                </a:lnTo>
                <a:lnTo>
                  <a:pt x="161543" y="576072"/>
                </a:lnTo>
                <a:lnTo>
                  <a:pt x="147828" y="568452"/>
                </a:lnTo>
                <a:lnTo>
                  <a:pt x="135636" y="560831"/>
                </a:lnTo>
                <a:lnTo>
                  <a:pt x="112775" y="544067"/>
                </a:lnTo>
                <a:lnTo>
                  <a:pt x="89916" y="524255"/>
                </a:lnTo>
                <a:lnTo>
                  <a:pt x="70104" y="502920"/>
                </a:lnTo>
                <a:lnTo>
                  <a:pt x="53339" y="478536"/>
                </a:lnTo>
                <a:lnTo>
                  <a:pt x="44195" y="466343"/>
                </a:lnTo>
                <a:lnTo>
                  <a:pt x="38100" y="452628"/>
                </a:lnTo>
                <a:lnTo>
                  <a:pt x="30480" y="440436"/>
                </a:lnTo>
                <a:lnTo>
                  <a:pt x="24384" y="426720"/>
                </a:lnTo>
                <a:lnTo>
                  <a:pt x="18288" y="413004"/>
                </a:lnTo>
                <a:lnTo>
                  <a:pt x="13716" y="397764"/>
                </a:lnTo>
                <a:lnTo>
                  <a:pt x="10668" y="384048"/>
                </a:lnTo>
                <a:lnTo>
                  <a:pt x="6096" y="368808"/>
                </a:lnTo>
                <a:lnTo>
                  <a:pt x="4572" y="353568"/>
                </a:lnTo>
                <a:lnTo>
                  <a:pt x="1524" y="338328"/>
                </a:lnTo>
                <a:lnTo>
                  <a:pt x="0" y="323088"/>
                </a:lnTo>
                <a:lnTo>
                  <a:pt x="0" y="291084"/>
                </a:lnTo>
                <a:lnTo>
                  <a:pt x="1524" y="275844"/>
                </a:lnTo>
                <a:lnTo>
                  <a:pt x="3048" y="260604"/>
                </a:lnTo>
                <a:lnTo>
                  <a:pt x="6096" y="245364"/>
                </a:lnTo>
                <a:lnTo>
                  <a:pt x="9144" y="230124"/>
                </a:lnTo>
                <a:lnTo>
                  <a:pt x="13716" y="216408"/>
                </a:lnTo>
                <a:lnTo>
                  <a:pt x="18288" y="201168"/>
                </a:lnTo>
                <a:lnTo>
                  <a:pt x="24384" y="187452"/>
                </a:lnTo>
                <a:lnTo>
                  <a:pt x="30480" y="173736"/>
                </a:lnTo>
                <a:lnTo>
                  <a:pt x="25908" y="292608"/>
                </a:lnTo>
                <a:lnTo>
                  <a:pt x="25908" y="321564"/>
                </a:lnTo>
                <a:close/>
              </a:path>
              <a:path w="612648" h="612648">
                <a:moveTo>
                  <a:pt x="36576" y="161544"/>
                </a:moveTo>
                <a:lnTo>
                  <a:pt x="44195" y="147828"/>
                </a:lnTo>
                <a:lnTo>
                  <a:pt x="38100" y="222504"/>
                </a:lnTo>
                <a:lnTo>
                  <a:pt x="35052" y="236220"/>
                </a:lnTo>
                <a:lnTo>
                  <a:pt x="32004" y="249936"/>
                </a:lnTo>
                <a:lnTo>
                  <a:pt x="28956" y="263652"/>
                </a:lnTo>
                <a:lnTo>
                  <a:pt x="27432" y="277368"/>
                </a:lnTo>
                <a:lnTo>
                  <a:pt x="25908" y="292608"/>
                </a:lnTo>
                <a:lnTo>
                  <a:pt x="30480" y="173736"/>
                </a:lnTo>
                <a:lnTo>
                  <a:pt x="36576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9" name="object 39"/>
          <p:cNvSpPr/>
          <p:nvPr/>
        </p:nvSpPr>
        <p:spPr>
          <a:xfrm>
            <a:off x="6667194" y="4252880"/>
            <a:ext cx="531609" cy="532990"/>
          </a:xfrm>
          <a:custGeom>
            <a:avLst/>
            <a:gdLst/>
            <a:ahLst/>
            <a:cxnLst/>
            <a:rect l="l" t="t" r="r" b="b"/>
            <a:pathLst>
              <a:path w="586739" h="588263">
                <a:moveTo>
                  <a:pt x="0" y="294131"/>
                </a:moveTo>
                <a:lnTo>
                  <a:pt x="970" y="270130"/>
                </a:lnTo>
                <a:lnTo>
                  <a:pt x="3832" y="246641"/>
                </a:lnTo>
                <a:lnTo>
                  <a:pt x="8512" y="223741"/>
                </a:lnTo>
                <a:lnTo>
                  <a:pt x="14935" y="201509"/>
                </a:lnTo>
                <a:lnTo>
                  <a:pt x="23026" y="180022"/>
                </a:lnTo>
                <a:lnTo>
                  <a:pt x="32712" y="159358"/>
                </a:lnTo>
                <a:lnTo>
                  <a:pt x="43918" y="139595"/>
                </a:lnTo>
                <a:lnTo>
                  <a:pt x="56570" y="120810"/>
                </a:lnTo>
                <a:lnTo>
                  <a:pt x="70594" y="103081"/>
                </a:lnTo>
                <a:lnTo>
                  <a:pt x="85915" y="86486"/>
                </a:lnTo>
                <a:lnTo>
                  <a:pt x="102459" y="71103"/>
                </a:lnTo>
                <a:lnTo>
                  <a:pt x="120152" y="57009"/>
                </a:lnTo>
                <a:lnTo>
                  <a:pt x="138919" y="44282"/>
                </a:lnTo>
                <a:lnTo>
                  <a:pt x="158686" y="33000"/>
                </a:lnTo>
                <a:lnTo>
                  <a:pt x="179379" y="23240"/>
                </a:lnTo>
                <a:lnTo>
                  <a:pt x="200924" y="15081"/>
                </a:lnTo>
                <a:lnTo>
                  <a:pt x="223245" y="8599"/>
                </a:lnTo>
                <a:lnTo>
                  <a:pt x="246270" y="3874"/>
                </a:lnTo>
                <a:lnTo>
                  <a:pt x="269924" y="981"/>
                </a:lnTo>
                <a:lnTo>
                  <a:pt x="294131" y="0"/>
                </a:lnTo>
                <a:lnTo>
                  <a:pt x="318122" y="981"/>
                </a:lnTo>
                <a:lnTo>
                  <a:pt x="341580" y="3874"/>
                </a:lnTo>
                <a:lnTo>
                  <a:pt x="364429" y="8599"/>
                </a:lnTo>
                <a:lnTo>
                  <a:pt x="386596" y="15081"/>
                </a:lnTo>
                <a:lnTo>
                  <a:pt x="408003" y="23240"/>
                </a:lnTo>
                <a:lnTo>
                  <a:pt x="428576" y="33000"/>
                </a:lnTo>
                <a:lnTo>
                  <a:pt x="448239" y="44282"/>
                </a:lnTo>
                <a:lnTo>
                  <a:pt x="466917" y="57009"/>
                </a:lnTo>
                <a:lnTo>
                  <a:pt x="484534" y="71103"/>
                </a:lnTo>
                <a:lnTo>
                  <a:pt x="501014" y="86486"/>
                </a:lnTo>
                <a:lnTo>
                  <a:pt x="516284" y="103081"/>
                </a:lnTo>
                <a:lnTo>
                  <a:pt x="530266" y="120810"/>
                </a:lnTo>
                <a:lnTo>
                  <a:pt x="542886" y="139595"/>
                </a:lnTo>
                <a:lnTo>
                  <a:pt x="554068" y="159358"/>
                </a:lnTo>
                <a:lnTo>
                  <a:pt x="563737" y="180022"/>
                </a:lnTo>
                <a:lnTo>
                  <a:pt x="571816" y="201509"/>
                </a:lnTo>
                <a:lnTo>
                  <a:pt x="578232" y="223741"/>
                </a:lnTo>
                <a:lnTo>
                  <a:pt x="582908" y="246641"/>
                </a:lnTo>
                <a:lnTo>
                  <a:pt x="585769" y="270130"/>
                </a:lnTo>
                <a:lnTo>
                  <a:pt x="586739" y="294131"/>
                </a:lnTo>
                <a:lnTo>
                  <a:pt x="585769" y="318339"/>
                </a:lnTo>
                <a:lnTo>
                  <a:pt x="582908" y="341993"/>
                </a:lnTo>
                <a:lnTo>
                  <a:pt x="578232" y="365017"/>
                </a:lnTo>
                <a:lnTo>
                  <a:pt x="571816" y="387339"/>
                </a:lnTo>
                <a:lnTo>
                  <a:pt x="563737" y="408884"/>
                </a:lnTo>
                <a:lnTo>
                  <a:pt x="554068" y="429577"/>
                </a:lnTo>
                <a:lnTo>
                  <a:pt x="542886" y="449344"/>
                </a:lnTo>
                <a:lnTo>
                  <a:pt x="530266" y="468111"/>
                </a:lnTo>
                <a:lnTo>
                  <a:pt x="516284" y="485804"/>
                </a:lnTo>
                <a:lnTo>
                  <a:pt x="501014" y="502348"/>
                </a:lnTo>
                <a:lnTo>
                  <a:pt x="484534" y="517669"/>
                </a:lnTo>
                <a:lnTo>
                  <a:pt x="466917" y="531693"/>
                </a:lnTo>
                <a:lnTo>
                  <a:pt x="448239" y="544345"/>
                </a:lnTo>
                <a:lnTo>
                  <a:pt x="428576" y="555551"/>
                </a:lnTo>
                <a:lnTo>
                  <a:pt x="408003" y="565237"/>
                </a:lnTo>
                <a:lnTo>
                  <a:pt x="386596" y="573328"/>
                </a:lnTo>
                <a:lnTo>
                  <a:pt x="364429" y="579751"/>
                </a:lnTo>
                <a:lnTo>
                  <a:pt x="341580" y="584431"/>
                </a:lnTo>
                <a:lnTo>
                  <a:pt x="318122" y="587293"/>
                </a:lnTo>
                <a:lnTo>
                  <a:pt x="294131" y="588263"/>
                </a:lnTo>
                <a:lnTo>
                  <a:pt x="269924" y="587293"/>
                </a:lnTo>
                <a:lnTo>
                  <a:pt x="246270" y="584431"/>
                </a:lnTo>
                <a:lnTo>
                  <a:pt x="223245" y="579751"/>
                </a:lnTo>
                <a:lnTo>
                  <a:pt x="200924" y="573328"/>
                </a:lnTo>
                <a:lnTo>
                  <a:pt x="179379" y="565237"/>
                </a:lnTo>
                <a:lnTo>
                  <a:pt x="158686" y="555551"/>
                </a:lnTo>
                <a:lnTo>
                  <a:pt x="138919" y="544345"/>
                </a:lnTo>
                <a:lnTo>
                  <a:pt x="120152" y="531693"/>
                </a:lnTo>
                <a:lnTo>
                  <a:pt x="102459" y="517669"/>
                </a:lnTo>
                <a:lnTo>
                  <a:pt x="85915" y="502348"/>
                </a:lnTo>
                <a:lnTo>
                  <a:pt x="70594" y="485804"/>
                </a:lnTo>
                <a:lnTo>
                  <a:pt x="56570" y="468111"/>
                </a:lnTo>
                <a:lnTo>
                  <a:pt x="43918" y="449344"/>
                </a:lnTo>
                <a:lnTo>
                  <a:pt x="32712" y="429577"/>
                </a:lnTo>
                <a:lnTo>
                  <a:pt x="23026" y="408884"/>
                </a:lnTo>
                <a:lnTo>
                  <a:pt x="14935" y="387339"/>
                </a:lnTo>
                <a:lnTo>
                  <a:pt x="8512" y="365017"/>
                </a:lnTo>
                <a:lnTo>
                  <a:pt x="3832" y="341993"/>
                </a:lnTo>
                <a:lnTo>
                  <a:pt x="970" y="318339"/>
                </a:lnTo>
                <a:lnTo>
                  <a:pt x="0" y="2941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0" name="object 40"/>
          <p:cNvSpPr/>
          <p:nvPr/>
        </p:nvSpPr>
        <p:spPr>
          <a:xfrm>
            <a:off x="6656146" y="4241834"/>
            <a:ext cx="555083" cy="555084"/>
          </a:xfrm>
          <a:custGeom>
            <a:avLst/>
            <a:gdLst/>
            <a:ahLst/>
            <a:cxnLst/>
            <a:rect l="l" t="t" r="r" b="b"/>
            <a:pathLst>
              <a:path w="612648" h="612648">
                <a:moveTo>
                  <a:pt x="24384" y="321564"/>
                </a:moveTo>
                <a:lnTo>
                  <a:pt x="25908" y="335280"/>
                </a:lnTo>
                <a:lnTo>
                  <a:pt x="27432" y="348996"/>
                </a:lnTo>
                <a:lnTo>
                  <a:pt x="30480" y="362712"/>
                </a:lnTo>
                <a:lnTo>
                  <a:pt x="33528" y="376428"/>
                </a:lnTo>
                <a:lnTo>
                  <a:pt x="36576" y="390144"/>
                </a:lnTo>
                <a:lnTo>
                  <a:pt x="41148" y="403860"/>
                </a:lnTo>
                <a:lnTo>
                  <a:pt x="47244" y="416052"/>
                </a:lnTo>
                <a:lnTo>
                  <a:pt x="51816" y="428244"/>
                </a:lnTo>
                <a:lnTo>
                  <a:pt x="57912" y="440436"/>
                </a:lnTo>
                <a:lnTo>
                  <a:pt x="65532" y="452628"/>
                </a:lnTo>
                <a:lnTo>
                  <a:pt x="71628" y="463296"/>
                </a:lnTo>
                <a:lnTo>
                  <a:pt x="88391" y="484631"/>
                </a:lnTo>
                <a:lnTo>
                  <a:pt x="106679" y="504443"/>
                </a:lnTo>
                <a:lnTo>
                  <a:pt x="126491" y="522731"/>
                </a:lnTo>
                <a:lnTo>
                  <a:pt x="147828" y="539496"/>
                </a:lnTo>
                <a:lnTo>
                  <a:pt x="160019" y="547116"/>
                </a:lnTo>
                <a:lnTo>
                  <a:pt x="172211" y="553212"/>
                </a:lnTo>
                <a:lnTo>
                  <a:pt x="182880" y="560831"/>
                </a:lnTo>
                <a:lnTo>
                  <a:pt x="196595" y="565404"/>
                </a:lnTo>
                <a:lnTo>
                  <a:pt x="208788" y="571500"/>
                </a:lnTo>
                <a:lnTo>
                  <a:pt x="222504" y="574548"/>
                </a:lnTo>
                <a:lnTo>
                  <a:pt x="234695" y="579120"/>
                </a:lnTo>
                <a:lnTo>
                  <a:pt x="248411" y="582167"/>
                </a:lnTo>
                <a:lnTo>
                  <a:pt x="262128" y="585216"/>
                </a:lnTo>
                <a:lnTo>
                  <a:pt x="277368" y="586740"/>
                </a:lnTo>
                <a:lnTo>
                  <a:pt x="291083" y="588264"/>
                </a:lnTo>
                <a:lnTo>
                  <a:pt x="320039" y="588264"/>
                </a:lnTo>
                <a:lnTo>
                  <a:pt x="333756" y="586740"/>
                </a:lnTo>
                <a:lnTo>
                  <a:pt x="348995" y="585216"/>
                </a:lnTo>
                <a:lnTo>
                  <a:pt x="362712" y="582167"/>
                </a:lnTo>
                <a:lnTo>
                  <a:pt x="376428" y="579120"/>
                </a:lnTo>
                <a:lnTo>
                  <a:pt x="388619" y="576072"/>
                </a:lnTo>
                <a:lnTo>
                  <a:pt x="402336" y="571500"/>
                </a:lnTo>
                <a:lnTo>
                  <a:pt x="414528" y="565404"/>
                </a:lnTo>
                <a:lnTo>
                  <a:pt x="426719" y="560831"/>
                </a:lnTo>
                <a:lnTo>
                  <a:pt x="438912" y="554736"/>
                </a:lnTo>
                <a:lnTo>
                  <a:pt x="451104" y="547116"/>
                </a:lnTo>
                <a:lnTo>
                  <a:pt x="461772" y="541020"/>
                </a:lnTo>
                <a:lnTo>
                  <a:pt x="484632" y="524255"/>
                </a:lnTo>
                <a:lnTo>
                  <a:pt x="504443" y="505967"/>
                </a:lnTo>
                <a:lnTo>
                  <a:pt x="522732" y="486155"/>
                </a:lnTo>
                <a:lnTo>
                  <a:pt x="539495" y="464820"/>
                </a:lnTo>
                <a:lnTo>
                  <a:pt x="545591" y="452628"/>
                </a:lnTo>
                <a:lnTo>
                  <a:pt x="553212" y="440436"/>
                </a:lnTo>
                <a:lnTo>
                  <a:pt x="559308" y="429768"/>
                </a:lnTo>
                <a:lnTo>
                  <a:pt x="565404" y="416052"/>
                </a:lnTo>
                <a:lnTo>
                  <a:pt x="569976" y="403860"/>
                </a:lnTo>
                <a:lnTo>
                  <a:pt x="574548" y="390144"/>
                </a:lnTo>
                <a:lnTo>
                  <a:pt x="577595" y="377952"/>
                </a:lnTo>
                <a:lnTo>
                  <a:pt x="580643" y="364236"/>
                </a:lnTo>
                <a:lnTo>
                  <a:pt x="583691" y="350520"/>
                </a:lnTo>
                <a:lnTo>
                  <a:pt x="585215" y="335280"/>
                </a:lnTo>
                <a:lnTo>
                  <a:pt x="586739" y="321564"/>
                </a:lnTo>
                <a:lnTo>
                  <a:pt x="586739" y="292608"/>
                </a:lnTo>
                <a:lnTo>
                  <a:pt x="585215" y="278892"/>
                </a:lnTo>
                <a:lnTo>
                  <a:pt x="583691" y="263652"/>
                </a:lnTo>
                <a:lnTo>
                  <a:pt x="580643" y="249936"/>
                </a:lnTo>
                <a:lnTo>
                  <a:pt x="577595" y="236220"/>
                </a:lnTo>
                <a:lnTo>
                  <a:pt x="574548" y="224028"/>
                </a:lnTo>
                <a:lnTo>
                  <a:pt x="569976" y="210312"/>
                </a:lnTo>
                <a:lnTo>
                  <a:pt x="565404" y="198120"/>
                </a:lnTo>
                <a:lnTo>
                  <a:pt x="559308" y="185928"/>
                </a:lnTo>
                <a:lnTo>
                  <a:pt x="553212" y="173736"/>
                </a:lnTo>
                <a:lnTo>
                  <a:pt x="547115" y="161544"/>
                </a:lnTo>
                <a:lnTo>
                  <a:pt x="539495" y="150876"/>
                </a:lnTo>
                <a:lnTo>
                  <a:pt x="522732" y="128016"/>
                </a:lnTo>
                <a:lnTo>
                  <a:pt x="504443" y="108204"/>
                </a:lnTo>
                <a:lnTo>
                  <a:pt x="484632" y="89916"/>
                </a:lnTo>
                <a:lnTo>
                  <a:pt x="463295" y="73152"/>
                </a:lnTo>
                <a:lnTo>
                  <a:pt x="452628" y="67055"/>
                </a:lnTo>
                <a:lnTo>
                  <a:pt x="440436" y="59436"/>
                </a:lnTo>
                <a:lnTo>
                  <a:pt x="428243" y="53340"/>
                </a:lnTo>
                <a:lnTo>
                  <a:pt x="416052" y="47243"/>
                </a:lnTo>
                <a:lnTo>
                  <a:pt x="402336" y="42672"/>
                </a:lnTo>
                <a:lnTo>
                  <a:pt x="390143" y="38100"/>
                </a:lnTo>
                <a:lnTo>
                  <a:pt x="376428" y="35052"/>
                </a:lnTo>
                <a:lnTo>
                  <a:pt x="362712" y="32004"/>
                </a:lnTo>
                <a:lnTo>
                  <a:pt x="348995" y="28955"/>
                </a:lnTo>
                <a:lnTo>
                  <a:pt x="335280" y="27431"/>
                </a:lnTo>
                <a:lnTo>
                  <a:pt x="320039" y="25908"/>
                </a:lnTo>
                <a:lnTo>
                  <a:pt x="291083" y="25908"/>
                </a:lnTo>
                <a:lnTo>
                  <a:pt x="277368" y="27431"/>
                </a:lnTo>
                <a:lnTo>
                  <a:pt x="263652" y="28955"/>
                </a:lnTo>
                <a:lnTo>
                  <a:pt x="249936" y="32004"/>
                </a:lnTo>
                <a:lnTo>
                  <a:pt x="236219" y="35052"/>
                </a:lnTo>
                <a:lnTo>
                  <a:pt x="222504" y="38100"/>
                </a:lnTo>
                <a:lnTo>
                  <a:pt x="208788" y="42672"/>
                </a:lnTo>
                <a:lnTo>
                  <a:pt x="196595" y="47243"/>
                </a:lnTo>
                <a:lnTo>
                  <a:pt x="184404" y="53340"/>
                </a:lnTo>
                <a:lnTo>
                  <a:pt x="172211" y="59436"/>
                </a:lnTo>
                <a:lnTo>
                  <a:pt x="160019" y="65531"/>
                </a:lnTo>
                <a:lnTo>
                  <a:pt x="149352" y="73152"/>
                </a:lnTo>
                <a:lnTo>
                  <a:pt x="128016" y="89916"/>
                </a:lnTo>
                <a:lnTo>
                  <a:pt x="106679" y="108204"/>
                </a:lnTo>
                <a:lnTo>
                  <a:pt x="89916" y="128016"/>
                </a:lnTo>
                <a:lnTo>
                  <a:pt x="73152" y="149352"/>
                </a:lnTo>
                <a:lnTo>
                  <a:pt x="65532" y="161544"/>
                </a:lnTo>
                <a:lnTo>
                  <a:pt x="68580" y="112776"/>
                </a:lnTo>
                <a:lnTo>
                  <a:pt x="88391" y="89916"/>
                </a:lnTo>
                <a:lnTo>
                  <a:pt x="109728" y="70104"/>
                </a:lnTo>
                <a:lnTo>
                  <a:pt x="134112" y="53340"/>
                </a:lnTo>
                <a:lnTo>
                  <a:pt x="146304" y="44196"/>
                </a:lnTo>
                <a:lnTo>
                  <a:pt x="160019" y="38100"/>
                </a:lnTo>
                <a:lnTo>
                  <a:pt x="172211" y="30479"/>
                </a:lnTo>
                <a:lnTo>
                  <a:pt x="185928" y="24384"/>
                </a:lnTo>
                <a:lnTo>
                  <a:pt x="199643" y="18288"/>
                </a:lnTo>
                <a:lnTo>
                  <a:pt x="214883" y="13716"/>
                </a:lnTo>
                <a:lnTo>
                  <a:pt x="228600" y="10667"/>
                </a:lnTo>
                <a:lnTo>
                  <a:pt x="243840" y="6096"/>
                </a:lnTo>
                <a:lnTo>
                  <a:pt x="259080" y="4572"/>
                </a:lnTo>
                <a:lnTo>
                  <a:pt x="274319" y="1524"/>
                </a:lnTo>
                <a:lnTo>
                  <a:pt x="289559" y="0"/>
                </a:lnTo>
                <a:lnTo>
                  <a:pt x="321563" y="0"/>
                </a:lnTo>
                <a:lnTo>
                  <a:pt x="336804" y="1524"/>
                </a:lnTo>
                <a:lnTo>
                  <a:pt x="352043" y="3048"/>
                </a:lnTo>
                <a:lnTo>
                  <a:pt x="367284" y="6096"/>
                </a:lnTo>
                <a:lnTo>
                  <a:pt x="382523" y="9143"/>
                </a:lnTo>
                <a:lnTo>
                  <a:pt x="396239" y="13716"/>
                </a:lnTo>
                <a:lnTo>
                  <a:pt x="411480" y="18288"/>
                </a:lnTo>
                <a:lnTo>
                  <a:pt x="425195" y="24384"/>
                </a:lnTo>
                <a:lnTo>
                  <a:pt x="438912" y="30479"/>
                </a:lnTo>
                <a:lnTo>
                  <a:pt x="451104" y="36576"/>
                </a:lnTo>
                <a:lnTo>
                  <a:pt x="464819" y="44196"/>
                </a:lnTo>
                <a:lnTo>
                  <a:pt x="477012" y="51816"/>
                </a:lnTo>
                <a:lnTo>
                  <a:pt x="499872" y="70104"/>
                </a:lnTo>
                <a:lnTo>
                  <a:pt x="522732" y="89916"/>
                </a:lnTo>
                <a:lnTo>
                  <a:pt x="542543" y="111252"/>
                </a:lnTo>
                <a:lnTo>
                  <a:pt x="559308" y="135636"/>
                </a:lnTo>
                <a:lnTo>
                  <a:pt x="568452" y="147828"/>
                </a:lnTo>
                <a:lnTo>
                  <a:pt x="574548" y="160020"/>
                </a:lnTo>
                <a:lnTo>
                  <a:pt x="582167" y="173736"/>
                </a:lnTo>
                <a:lnTo>
                  <a:pt x="588263" y="187452"/>
                </a:lnTo>
                <a:lnTo>
                  <a:pt x="594360" y="201168"/>
                </a:lnTo>
                <a:lnTo>
                  <a:pt x="598932" y="214884"/>
                </a:lnTo>
                <a:lnTo>
                  <a:pt x="601980" y="230124"/>
                </a:lnTo>
                <a:lnTo>
                  <a:pt x="606552" y="245364"/>
                </a:lnTo>
                <a:lnTo>
                  <a:pt x="608076" y="260604"/>
                </a:lnTo>
                <a:lnTo>
                  <a:pt x="611124" y="275844"/>
                </a:lnTo>
                <a:lnTo>
                  <a:pt x="612647" y="291084"/>
                </a:lnTo>
                <a:lnTo>
                  <a:pt x="612647" y="321564"/>
                </a:lnTo>
                <a:lnTo>
                  <a:pt x="611124" y="338328"/>
                </a:lnTo>
                <a:lnTo>
                  <a:pt x="608076" y="353568"/>
                </a:lnTo>
                <a:lnTo>
                  <a:pt x="606552" y="368808"/>
                </a:lnTo>
                <a:lnTo>
                  <a:pt x="603504" y="382524"/>
                </a:lnTo>
                <a:lnTo>
                  <a:pt x="598932" y="397764"/>
                </a:lnTo>
                <a:lnTo>
                  <a:pt x="594360" y="411480"/>
                </a:lnTo>
                <a:lnTo>
                  <a:pt x="588263" y="425196"/>
                </a:lnTo>
                <a:lnTo>
                  <a:pt x="582167" y="438912"/>
                </a:lnTo>
                <a:lnTo>
                  <a:pt x="568452" y="466343"/>
                </a:lnTo>
                <a:lnTo>
                  <a:pt x="542543" y="501396"/>
                </a:lnTo>
                <a:lnTo>
                  <a:pt x="522732" y="522731"/>
                </a:lnTo>
                <a:lnTo>
                  <a:pt x="501395" y="542543"/>
                </a:lnTo>
                <a:lnTo>
                  <a:pt x="477012" y="560831"/>
                </a:lnTo>
                <a:lnTo>
                  <a:pt x="452628" y="576072"/>
                </a:lnTo>
                <a:lnTo>
                  <a:pt x="425195" y="589788"/>
                </a:lnTo>
                <a:lnTo>
                  <a:pt x="397763" y="598931"/>
                </a:lnTo>
                <a:lnTo>
                  <a:pt x="367284" y="606552"/>
                </a:lnTo>
                <a:lnTo>
                  <a:pt x="336804" y="611124"/>
                </a:lnTo>
                <a:lnTo>
                  <a:pt x="321563" y="612648"/>
                </a:lnTo>
                <a:lnTo>
                  <a:pt x="291083" y="612648"/>
                </a:lnTo>
                <a:lnTo>
                  <a:pt x="259080" y="609600"/>
                </a:lnTo>
                <a:lnTo>
                  <a:pt x="230124" y="603504"/>
                </a:lnTo>
                <a:lnTo>
                  <a:pt x="201168" y="594360"/>
                </a:lnTo>
                <a:lnTo>
                  <a:pt x="173736" y="583691"/>
                </a:lnTo>
                <a:lnTo>
                  <a:pt x="146304" y="568452"/>
                </a:lnTo>
                <a:lnTo>
                  <a:pt x="111252" y="544067"/>
                </a:lnTo>
                <a:lnTo>
                  <a:pt x="89916" y="524255"/>
                </a:lnTo>
                <a:lnTo>
                  <a:pt x="70104" y="502920"/>
                </a:lnTo>
                <a:lnTo>
                  <a:pt x="51816" y="478536"/>
                </a:lnTo>
                <a:lnTo>
                  <a:pt x="36576" y="452628"/>
                </a:lnTo>
                <a:lnTo>
                  <a:pt x="28956" y="440436"/>
                </a:lnTo>
                <a:lnTo>
                  <a:pt x="22859" y="426720"/>
                </a:lnTo>
                <a:lnTo>
                  <a:pt x="18288" y="413004"/>
                </a:lnTo>
                <a:lnTo>
                  <a:pt x="13716" y="397764"/>
                </a:lnTo>
                <a:lnTo>
                  <a:pt x="9144" y="384048"/>
                </a:lnTo>
                <a:lnTo>
                  <a:pt x="6096" y="368808"/>
                </a:lnTo>
                <a:lnTo>
                  <a:pt x="3048" y="353568"/>
                </a:lnTo>
                <a:lnTo>
                  <a:pt x="1524" y="338328"/>
                </a:lnTo>
                <a:lnTo>
                  <a:pt x="0" y="323088"/>
                </a:lnTo>
                <a:lnTo>
                  <a:pt x="0" y="291084"/>
                </a:lnTo>
                <a:lnTo>
                  <a:pt x="1524" y="275844"/>
                </a:lnTo>
                <a:lnTo>
                  <a:pt x="3048" y="260604"/>
                </a:lnTo>
                <a:lnTo>
                  <a:pt x="6096" y="245364"/>
                </a:lnTo>
                <a:lnTo>
                  <a:pt x="9144" y="230124"/>
                </a:lnTo>
                <a:lnTo>
                  <a:pt x="13716" y="216408"/>
                </a:lnTo>
                <a:lnTo>
                  <a:pt x="18288" y="201168"/>
                </a:lnTo>
                <a:lnTo>
                  <a:pt x="22859" y="187452"/>
                </a:lnTo>
                <a:lnTo>
                  <a:pt x="28956" y="173736"/>
                </a:lnTo>
                <a:lnTo>
                  <a:pt x="24384" y="292608"/>
                </a:lnTo>
                <a:lnTo>
                  <a:pt x="24384" y="321564"/>
                </a:lnTo>
                <a:close/>
              </a:path>
              <a:path w="612648" h="612648">
                <a:moveTo>
                  <a:pt x="28956" y="173736"/>
                </a:moveTo>
                <a:lnTo>
                  <a:pt x="36576" y="161544"/>
                </a:lnTo>
                <a:lnTo>
                  <a:pt x="44195" y="147828"/>
                </a:lnTo>
                <a:lnTo>
                  <a:pt x="51816" y="135636"/>
                </a:lnTo>
                <a:lnTo>
                  <a:pt x="68580" y="112776"/>
                </a:lnTo>
                <a:lnTo>
                  <a:pt x="65532" y="161544"/>
                </a:lnTo>
                <a:lnTo>
                  <a:pt x="59436" y="172212"/>
                </a:lnTo>
                <a:lnTo>
                  <a:pt x="51816" y="184404"/>
                </a:lnTo>
                <a:lnTo>
                  <a:pt x="47244" y="196596"/>
                </a:lnTo>
                <a:lnTo>
                  <a:pt x="41148" y="210312"/>
                </a:lnTo>
                <a:lnTo>
                  <a:pt x="38100" y="222504"/>
                </a:lnTo>
                <a:lnTo>
                  <a:pt x="33528" y="236220"/>
                </a:lnTo>
                <a:lnTo>
                  <a:pt x="30480" y="249936"/>
                </a:lnTo>
                <a:lnTo>
                  <a:pt x="27432" y="263652"/>
                </a:lnTo>
                <a:lnTo>
                  <a:pt x="25908" y="277368"/>
                </a:lnTo>
                <a:lnTo>
                  <a:pt x="24384" y="292608"/>
                </a:lnTo>
                <a:lnTo>
                  <a:pt x="28956" y="173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1" name="object 41"/>
          <p:cNvSpPr/>
          <p:nvPr/>
        </p:nvSpPr>
        <p:spPr>
          <a:xfrm>
            <a:off x="8603083" y="4273593"/>
            <a:ext cx="532990" cy="531609"/>
          </a:xfrm>
          <a:custGeom>
            <a:avLst/>
            <a:gdLst/>
            <a:ahLst/>
            <a:cxnLst/>
            <a:rect l="l" t="t" r="r" b="b"/>
            <a:pathLst>
              <a:path w="588263" h="586739">
                <a:moveTo>
                  <a:pt x="0" y="294131"/>
                </a:moveTo>
                <a:lnTo>
                  <a:pt x="970" y="269924"/>
                </a:lnTo>
                <a:lnTo>
                  <a:pt x="3832" y="246270"/>
                </a:lnTo>
                <a:lnTo>
                  <a:pt x="8512" y="223245"/>
                </a:lnTo>
                <a:lnTo>
                  <a:pt x="14935" y="200924"/>
                </a:lnTo>
                <a:lnTo>
                  <a:pt x="23026" y="179379"/>
                </a:lnTo>
                <a:lnTo>
                  <a:pt x="32712" y="158686"/>
                </a:lnTo>
                <a:lnTo>
                  <a:pt x="43918" y="138919"/>
                </a:lnTo>
                <a:lnTo>
                  <a:pt x="56570" y="120152"/>
                </a:lnTo>
                <a:lnTo>
                  <a:pt x="70594" y="102459"/>
                </a:lnTo>
                <a:lnTo>
                  <a:pt x="85915" y="85915"/>
                </a:lnTo>
                <a:lnTo>
                  <a:pt x="102459" y="70594"/>
                </a:lnTo>
                <a:lnTo>
                  <a:pt x="120152" y="56570"/>
                </a:lnTo>
                <a:lnTo>
                  <a:pt x="138919" y="43918"/>
                </a:lnTo>
                <a:lnTo>
                  <a:pt x="158686" y="32712"/>
                </a:lnTo>
                <a:lnTo>
                  <a:pt x="179379" y="23026"/>
                </a:lnTo>
                <a:lnTo>
                  <a:pt x="200924" y="14935"/>
                </a:lnTo>
                <a:lnTo>
                  <a:pt x="223245" y="8512"/>
                </a:lnTo>
                <a:lnTo>
                  <a:pt x="246270" y="3832"/>
                </a:lnTo>
                <a:lnTo>
                  <a:pt x="269924" y="970"/>
                </a:lnTo>
                <a:lnTo>
                  <a:pt x="294131" y="0"/>
                </a:lnTo>
                <a:lnTo>
                  <a:pt x="318133" y="970"/>
                </a:lnTo>
                <a:lnTo>
                  <a:pt x="341622" y="3832"/>
                </a:lnTo>
                <a:lnTo>
                  <a:pt x="364522" y="8512"/>
                </a:lnTo>
                <a:lnTo>
                  <a:pt x="386754" y="14935"/>
                </a:lnTo>
                <a:lnTo>
                  <a:pt x="408241" y="23026"/>
                </a:lnTo>
                <a:lnTo>
                  <a:pt x="428905" y="32712"/>
                </a:lnTo>
                <a:lnTo>
                  <a:pt x="448668" y="43918"/>
                </a:lnTo>
                <a:lnTo>
                  <a:pt x="467453" y="56570"/>
                </a:lnTo>
                <a:lnTo>
                  <a:pt x="485182" y="70594"/>
                </a:lnTo>
                <a:lnTo>
                  <a:pt x="501776" y="85915"/>
                </a:lnTo>
                <a:lnTo>
                  <a:pt x="517160" y="102459"/>
                </a:lnTo>
                <a:lnTo>
                  <a:pt x="531254" y="120152"/>
                </a:lnTo>
                <a:lnTo>
                  <a:pt x="543981" y="138919"/>
                </a:lnTo>
                <a:lnTo>
                  <a:pt x="555263" y="158686"/>
                </a:lnTo>
                <a:lnTo>
                  <a:pt x="565022" y="179379"/>
                </a:lnTo>
                <a:lnTo>
                  <a:pt x="573182" y="200924"/>
                </a:lnTo>
                <a:lnTo>
                  <a:pt x="579664" y="223245"/>
                </a:lnTo>
                <a:lnTo>
                  <a:pt x="584389" y="246270"/>
                </a:lnTo>
                <a:lnTo>
                  <a:pt x="587282" y="269924"/>
                </a:lnTo>
                <a:lnTo>
                  <a:pt x="588263" y="294131"/>
                </a:lnTo>
                <a:lnTo>
                  <a:pt x="587282" y="318122"/>
                </a:lnTo>
                <a:lnTo>
                  <a:pt x="584389" y="341580"/>
                </a:lnTo>
                <a:lnTo>
                  <a:pt x="579664" y="364429"/>
                </a:lnTo>
                <a:lnTo>
                  <a:pt x="573182" y="386596"/>
                </a:lnTo>
                <a:lnTo>
                  <a:pt x="565022" y="408003"/>
                </a:lnTo>
                <a:lnTo>
                  <a:pt x="555263" y="428576"/>
                </a:lnTo>
                <a:lnTo>
                  <a:pt x="543981" y="448239"/>
                </a:lnTo>
                <a:lnTo>
                  <a:pt x="531254" y="466917"/>
                </a:lnTo>
                <a:lnTo>
                  <a:pt x="517160" y="484534"/>
                </a:lnTo>
                <a:lnTo>
                  <a:pt x="501776" y="501014"/>
                </a:lnTo>
                <a:lnTo>
                  <a:pt x="485182" y="516284"/>
                </a:lnTo>
                <a:lnTo>
                  <a:pt x="467453" y="530266"/>
                </a:lnTo>
                <a:lnTo>
                  <a:pt x="448668" y="542886"/>
                </a:lnTo>
                <a:lnTo>
                  <a:pt x="428905" y="554068"/>
                </a:lnTo>
                <a:lnTo>
                  <a:pt x="408241" y="563737"/>
                </a:lnTo>
                <a:lnTo>
                  <a:pt x="386754" y="571816"/>
                </a:lnTo>
                <a:lnTo>
                  <a:pt x="364522" y="578232"/>
                </a:lnTo>
                <a:lnTo>
                  <a:pt x="341622" y="582908"/>
                </a:lnTo>
                <a:lnTo>
                  <a:pt x="318133" y="585769"/>
                </a:lnTo>
                <a:lnTo>
                  <a:pt x="294131" y="586739"/>
                </a:lnTo>
                <a:lnTo>
                  <a:pt x="269924" y="585769"/>
                </a:lnTo>
                <a:lnTo>
                  <a:pt x="246270" y="582908"/>
                </a:lnTo>
                <a:lnTo>
                  <a:pt x="223245" y="578232"/>
                </a:lnTo>
                <a:lnTo>
                  <a:pt x="200924" y="571816"/>
                </a:lnTo>
                <a:lnTo>
                  <a:pt x="179379" y="563737"/>
                </a:lnTo>
                <a:lnTo>
                  <a:pt x="158686" y="554068"/>
                </a:lnTo>
                <a:lnTo>
                  <a:pt x="138919" y="542886"/>
                </a:lnTo>
                <a:lnTo>
                  <a:pt x="120152" y="530266"/>
                </a:lnTo>
                <a:lnTo>
                  <a:pt x="102459" y="516284"/>
                </a:lnTo>
                <a:lnTo>
                  <a:pt x="85915" y="501014"/>
                </a:lnTo>
                <a:lnTo>
                  <a:pt x="70594" y="484534"/>
                </a:lnTo>
                <a:lnTo>
                  <a:pt x="56570" y="466917"/>
                </a:lnTo>
                <a:lnTo>
                  <a:pt x="43918" y="448239"/>
                </a:lnTo>
                <a:lnTo>
                  <a:pt x="32712" y="428576"/>
                </a:lnTo>
                <a:lnTo>
                  <a:pt x="23026" y="408003"/>
                </a:lnTo>
                <a:lnTo>
                  <a:pt x="14935" y="386596"/>
                </a:lnTo>
                <a:lnTo>
                  <a:pt x="8512" y="364429"/>
                </a:lnTo>
                <a:lnTo>
                  <a:pt x="3832" y="341580"/>
                </a:lnTo>
                <a:lnTo>
                  <a:pt x="970" y="318122"/>
                </a:lnTo>
                <a:lnTo>
                  <a:pt x="0" y="2941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2" name="object 42"/>
          <p:cNvSpPr/>
          <p:nvPr/>
        </p:nvSpPr>
        <p:spPr>
          <a:xfrm>
            <a:off x="8592036" y="4395104"/>
            <a:ext cx="40042" cy="225070"/>
          </a:xfrm>
          <a:custGeom>
            <a:avLst/>
            <a:gdLst/>
            <a:ahLst/>
            <a:cxnLst/>
            <a:rect l="l" t="t" r="r" b="b"/>
            <a:pathLst>
              <a:path w="44196" h="248412">
                <a:moveTo>
                  <a:pt x="36576" y="13715"/>
                </a:moveTo>
                <a:lnTo>
                  <a:pt x="44195" y="0"/>
                </a:lnTo>
                <a:lnTo>
                  <a:pt x="38100" y="76199"/>
                </a:lnTo>
                <a:lnTo>
                  <a:pt x="33528" y="88391"/>
                </a:lnTo>
                <a:lnTo>
                  <a:pt x="30480" y="102107"/>
                </a:lnTo>
                <a:lnTo>
                  <a:pt x="30480" y="27431"/>
                </a:lnTo>
                <a:lnTo>
                  <a:pt x="36576" y="13715"/>
                </a:lnTo>
                <a:close/>
              </a:path>
              <a:path w="44196" h="248412">
                <a:moveTo>
                  <a:pt x="65532" y="13715"/>
                </a:moveTo>
                <a:lnTo>
                  <a:pt x="59436" y="25907"/>
                </a:lnTo>
                <a:lnTo>
                  <a:pt x="53339" y="36575"/>
                </a:lnTo>
                <a:lnTo>
                  <a:pt x="47244" y="50291"/>
                </a:lnTo>
                <a:lnTo>
                  <a:pt x="42672" y="62483"/>
                </a:lnTo>
                <a:lnTo>
                  <a:pt x="38100" y="76199"/>
                </a:lnTo>
                <a:lnTo>
                  <a:pt x="44195" y="0"/>
                </a:lnTo>
                <a:lnTo>
                  <a:pt x="51816" y="-12192"/>
                </a:lnTo>
                <a:lnTo>
                  <a:pt x="68580" y="-35052"/>
                </a:lnTo>
                <a:lnTo>
                  <a:pt x="88391" y="-56388"/>
                </a:lnTo>
                <a:lnTo>
                  <a:pt x="111252" y="-76200"/>
                </a:lnTo>
                <a:lnTo>
                  <a:pt x="134112" y="-94488"/>
                </a:lnTo>
                <a:lnTo>
                  <a:pt x="146304" y="-102108"/>
                </a:lnTo>
                <a:lnTo>
                  <a:pt x="160019" y="-109728"/>
                </a:lnTo>
                <a:lnTo>
                  <a:pt x="173736" y="-117348"/>
                </a:lnTo>
                <a:lnTo>
                  <a:pt x="185928" y="-123444"/>
                </a:lnTo>
                <a:lnTo>
                  <a:pt x="201168" y="-128016"/>
                </a:lnTo>
                <a:lnTo>
                  <a:pt x="214883" y="-132588"/>
                </a:lnTo>
                <a:lnTo>
                  <a:pt x="228600" y="-137160"/>
                </a:lnTo>
                <a:lnTo>
                  <a:pt x="243840" y="-140208"/>
                </a:lnTo>
                <a:lnTo>
                  <a:pt x="259080" y="-143256"/>
                </a:lnTo>
                <a:lnTo>
                  <a:pt x="274319" y="-144780"/>
                </a:lnTo>
                <a:lnTo>
                  <a:pt x="289559" y="-146304"/>
                </a:lnTo>
                <a:lnTo>
                  <a:pt x="321563" y="-146304"/>
                </a:lnTo>
                <a:lnTo>
                  <a:pt x="336804" y="-144780"/>
                </a:lnTo>
                <a:lnTo>
                  <a:pt x="352043" y="-143256"/>
                </a:lnTo>
                <a:lnTo>
                  <a:pt x="367284" y="-140208"/>
                </a:lnTo>
                <a:lnTo>
                  <a:pt x="382523" y="-137160"/>
                </a:lnTo>
                <a:lnTo>
                  <a:pt x="397763" y="-132588"/>
                </a:lnTo>
                <a:lnTo>
                  <a:pt x="411480" y="-128016"/>
                </a:lnTo>
                <a:lnTo>
                  <a:pt x="425195" y="-123444"/>
                </a:lnTo>
                <a:lnTo>
                  <a:pt x="438912" y="-117348"/>
                </a:lnTo>
                <a:lnTo>
                  <a:pt x="452628" y="-109728"/>
                </a:lnTo>
                <a:lnTo>
                  <a:pt x="464819" y="-102108"/>
                </a:lnTo>
                <a:lnTo>
                  <a:pt x="477012" y="-94488"/>
                </a:lnTo>
                <a:lnTo>
                  <a:pt x="501395" y="-77724"/>
                </a:lnTo>
                <a:lnTo>
                  <a:pt x="522732" y="-57912"/>
                </a:lnTo>
                <a:lnTo>
                  <a:pt x="542543" y="-36576"/>
                </a:lnTo>
                <a:lnTo>
                  <a:pt x="560832" y="-12192"/>
                </a:lnTo>
                <a:lnTo>
                  <a:pt x="568452" y="0"/>
                </a:lnTo>
                <a:lnTo>
                  <a:pt x="576072" y="13715"/>
                </a:lnTo>
                <a:lnTo>
                  <a:pt x="582167" y="25907"/>
                </a:lnTo>
                <a:lnTo>
                  <a:pt x="588263" y="39623"/>
                </a:lnTo>
                <a:lnTo>
                  <a:pt x="594360" y="53339"/>
                </a:lnTo>
                <a:lnTo>
                  <a:pt x="598932" y="68579"/>
                </a:lnTo>
                <a:lnTo>
                  <a:pt x="603504" y="82295"/>
                </a:lnTo>
                <a:lnTo>
                  <a:pt x="606552" y="97535"/>
                </a:lnTo>
                <a:lnTo>
                  <a:pt x="609600" y="112775"/>
                </a:lnTo>
                <a:lnTo>
                  <a:pt x="611124" y="128015"/>
                </a:lnTo>
                <a:lnTo>
                  <a:pt x="612647" y="143255"/>
                </a:lnTo>
                <a:lnTo>
                  <a:pt x="612647" y="175259"/>
                </a:lnTo>
                <a:lnTo>
                  <a:pt x="611124" y="190499"/>
                </a:lnTo>
                <a:lnTo>
                  <a:pt x="609600" y="205739"/>
                </a:lnTo>
                <a:lnTo>
                  <a:pt x="606552" y="220979"/>
                </a:lnTo>
                <a:lnTo>
                  <a:pt x="603504" y="236219"/>
                </a:lnTo>
                <a:lnTo>
                  <a:pt x="598932" y="249935"/>
                </a:lnTo>
                <a:lnTo>
                  <a:pt x="594360" y="265175"/>
                </a:lnTo>
                <a:lnTo>
                  <a:pt x="588263" y="278891"/>
                </a:lnTo>
                <a:lnTo>
                  <a:pt x="582167" y="292607"/>
                </a:lnTo>
                <a:lnTo>
                  <a:pt x="576072" y="304799"/>
                </a:lnTo>
                <a:lnTo>
                  <a:pt x="568452" y="318515"/>
                </a:lnTo>
                <a:lnTo>
                  <a:pt x="560832" y="330707"/>
                </a:lnTo>
                <a:lnTo>
                  <a:pt x="542543" y="353567"/>
                </a:lnTo>
                <a:lnTo>
                  <a:pt x="524256" y="376427"/>
                </a:lnTo>
                <a:lnTo>
                  <a:pt x="501395" y="396239"/>
                </a:lnTo>
                <a:lnTo>
                  <a:pt x="478536" y="413003"/>
                </a:lnTo>
                <a:lnTo>
                  <a:pt x="464819" y="422147"/>
                </a:lnTo>
                <a:lnTo>
                  <a:pt x="452628" y="428243"/>
                </a:lnTo>
                <a:lnTo>
                  <a:pt x="438912" y="435863"/>
                </a:lnTo>
                <a:lnTo>
                  <a:pt x="425195" y="441959"/>
                </a:lnTo>
                <a:lnTo>
                  <a:pt x="411480" y="448055"/>
                </a:lnTo>
                <a:lnTo>
                  <a:pt x="397763" y="452627"/>
                </a:lnTo>
                <a:lnTo>
                  <a:pt x="382523" y="455675"/>
                </a:lnTo>
                <a:lnTo>
                  <a:pt x="368808" y="460247"/>
                </a:lnTo>
                <a:lnTo>
                  <a:pt x="353567" y="461771"/>
                </a:lnTo>
                <a:lnTo>
                  <a:pt x="338328" y="464819"/>
                </a:lnTo>
                <a:lnTo>
                  <a:pt x="323087" y="466343"/>
                </a:lnTo>
                <a:lnTo>
                  <a:pt x="291083" y="466343"/>
                </a:lnTo>
                <a:lnTo>
                  <a:pt x="275843" y="464819"/>
                </a:lnTo>
                <a:lnTo>
                  <a:pt x="260604" y="461771"/>
                </a:lnTo>
                <a:lnTo>
                  <a:pt x="245364" y="460247"/>
                </a:lnTo>
                <a:lnTo>
                  <a:pt x="230124" y="457200"/>
                </a:lnTo>
                <a:lnTo>
                  <a:pt x="214883" y="452627"/>
                </a:lnTo>
                <a:lnTo>
                  <a:pt x="201168" y="448055"/>
                </a:lnTo>
                <a:lnTo>
                  <a:pt x="187452" y="441959"/>
                </a:lnTo>
                <a:lnTo>
                  <a:pt x="173736" y="435863"/>
                </a:lnTo>
                <a:lnTo>
                  <a:pt x="160019" y="429767"/>
                </a:lnTo>
                <a:lnTo>
                  <a:pt x="147828" y="422147"/>
                </a:lnTo>
                <a:lnTo>
                  <a:pt x="135636" y="414527"/>
                </a:lnTo>
                <a:lnTo>
                  <a:pt x="111252" y="396239"/>
                </a:lnTo>
                <a:lnTo>
                  <a:pt x="89916" y="376427"/>
                </a:lnTo>
                <a:lnTo>
                  <a:pt x="70104" y="355091"/>
                </a:lnTo>
                <a:lnTo>
                  <a:pt x="51816" y="330707"/>
                </a:lnTo>
                <a:lnTo>
                  <a:pt x="44195" y="318515"/>
                </a:lnTo>
                <a:lnTo>
                  <a:pt x="36576" y="306323"/>
                </a:lnTo>
                <a:lnTo>
                  <a:pt x="30480" y="292607"/>
                </a:lnTo>
                <a:lnTo>
                  <a:pt x="24384" y="278891"/>
                </a:lnTo>
                <a:lnTo>
                  <a:pt x="18288" y="265175"/>
                </a:lnTo>
                <a:lnTo>
                  <a:pt x="13716" y="251459"/>
                </a:lnTo>
                <a:lnTo>
                  <a:pt x="9144" y="236219"/>
                </a:lnTo>
                <a:lnTo>
                  <a:pt x="6096" y="220979"/>
                </a:lnTo>
                <a:lnTo>
                  <a:pt x="3048" y="205739"/>
                </a:lnTo>
                <a:lnTo>
                  <a:pt x="1524" y="190499"/>
                </a:lnTo>
                <a:lnTo>
                  <a:pt x="0" y="175259"/>
                </a:lnTo>
                <a:lnTo>
                  <a:pt x="0" y="144779"/>
                </a:lnTo>
                <a:lnTo>
                  <a:pt x="1524" y="128015"/>
                </a:lnTo>
                <a:lnTo>
                  <a:pt x="3048" y="112775"/>
                </a:lnTo>
                <a:lnTo>
                  <a:pt x="6096" y="97535"/>
                </a:lnTo>
                <a:lnTo>
                  <a:pt x="9144" y="83819"/>
                </a:lnTo>
                <a:lnTo>
                  <a:pt x="13716" y="68579"/>
                </a:lnTo>
                <a:lnTo>
                  <a:pt x="18288" y="54863"/>
                </a:lnTo>
                <a:lnTo>
                  <a:pt x="24384" y="41147"/>
                </a:lnTo>
                <a:lnTo>
                  <a:pt x="30480" y="27431"/>
                </a:lnTo>
                <a:lnTo>
                  <a:pt x="30480" y="102107"/>
                </a:lnTo>
                <a:lnTo>
                  <a:pt x="28956" y="115823"/>
                </a:lnTo>
                <a:lnTo>
                  <a:pt x="25908" y="131063"/>
                </a:lnTo>
                <a:lnTo>
                  <a:pt x="25908" y="144779"/>
                </a:lnTo>
                <a:lnTo>
                  <a:pt x="24384" y="158495"/>
                </a:lnTo>
                <a:lnTo>
                  <a:pt x="25908" y="173735"/>
                </a:lnTo>
                <a:lnTo>
                  <a:pt x="25908" y="187451"/>
                </a:lnTo>
                <a:lnTo>
                  <a:pt x="28956" y="202691"/>
                </a:lnTo>
                <a:lnTo>
                  <a:pt x="30480" y="216407"/>
                </a:lnTo>
                <a:lnTo>
                  <a:pt x="33528" y="230123"/>
                </a:lnTo>
                <a:lnTo>
                  <a:pt x="38100" y="242315"/>
                </a:lnTo>
                <a:lnTo>
                  <a:pt x="42672" y="256031"/>
                </a:lnTo>
                <a:lnTo>
                  <a:pt x="47244" y="268223"/>
                </a:lnTo>
                <a:lnTo>
                  <a:pt x="53339" y="280415"/>
                </a:lnTo>
                <a:lnTo>
                  <a:pt x="59436" y="292607"/>
                </a:lnTo>
                <a:lnTo>
                  <a:pt x="65532" y="304799"/>
                </a:lnTo>
                <a:lnTo>
                  <a:pt x="73152" y="315467"/>
                </a:lnTo>
                <a:lnTo>
                  <a:pt x="88391" y="338327"/>
                </a:lnTo>
                <a:lnTo>
                  <a:pt x="106679" y="358139"/>
                </a:lnTo>
                <a:lnTo>
                  <a:pt x="126491" y="376427"/>
                </a:lnTo>
                <a:lnTo>
                  <a:pt x="149352" y="393191"/>
                </a:lnTo>
                <a:lnTo>
                  <a:pt x="160019" y="399287"/>
                </a:lnTo>
                <a:lnTo>
                  <a:pt x="172211" y="406907"/>
                </a:lnTo>
                <a:lnTo>
                  <a:pt x="184404" y="413003"/>
                </a:lnTo>
                <a:lnTo>
                  <a:pt x="196595" y="419100"/>
                </a:lnTo>
                <a:lnTo>
                  <a:pt x="208788" y="423671"/>
                </a:lnTo>
                <a:lnTo>
                  <a:pt x="222504" y="428243"/>
                </a:lnTo>
                <a:lnTo>
                  <a:pt x="236219" y="431291"/>
                </a:lnTo>
                <a:lnTo>
                  <a:pt x="249936" y="434339"/>
                </a:lnTo>
                <a:lnTo>
                  <a:pt x="263652" y="437388"/>
                </a:lnTo>
                <a:lnTo>
                  <a:pt x="277368" y="438911"/>
                </a:lnTo>
                <a:lnTo>
                  <a:pt x="291083" y="440435"/>
                </a:lnTo>
                <a:lnTo>
                  <a:pt x="320039" y="440435"/>
                </a:lnTo>
                <a:lnTo>
                  <a:pt x="335280" y="438911"/>
                </a:lnTo>
                <a:lnTo>
                  <a:pt x="348995" y="437388"/>
                </a:lnTo>
                <a:lnTo>
                  <a:pt x="362712" y="434339"/>
                </a:lnTo>
                <a:lnTo>
                  <a:pt x="376428" y="431291"/>
                </a:lnTo>
                <a:lnTo>
                  <a:pt x="390143" y="428243"/>
                </a:lnTo>
                <a:lnTo>
                  <a:pt x="402336" y="423671"/>
                </a:lnTo>
                <a:lnTo>
                  <a:pt x="416052" y="419100"/>
                </a:lnTo>
                <a:lnTo>
                  <a:pt x="428243" y="413003"/>
                </a:lnTo>
                <a:lnTo>
                  <a:pt x="440436" y="406907"/>
                </a:lnTo>
                <a:lnTo>
                  <a:pt x="451104" y="400811"/>
                </a:lnTo>
                <a:lnTo>
                  <a:pt x="463295" y="393191"/>
                </a:lnTo>
                <a:lnTo>
                  <a:pt x="484632" y="376427"/>
                </a:lnTo>
                <a:lnTo>
                  <a:pt x="504443" y="358139"/>
                </a:lnTo>
                <a:lnTo>
                  <a:pt x="522732" y="338327"/>
                </a:lnTo>
                <a:lnTo>
                  <a:pt x="539495" y="316991"/>
                </a:lnTo>
                <a:lnTo>
                  <a:pt x="547115" y="306323"/>
                </a:lnTo>
                <a:lnTo>
                  <a:pt x="553212" y="294131"/>
                </a:lnTo>
                <a:lnTo>
                  <a:pt x="559308" y="281939"/>
                </a:lnTo>
                <a:lnTo>
                  <a:pt x="565404" y="269747"/>
                </a:lnTo>
                <a:lnTo>
                  <a:pt x="569976" y="256031"/>
                </a:lnTo>
                <a:lnTo>
                  <a:pt x="574548" y="243839"/>
                </a:lnTo>
                <a:lnTo>
                  <a:pt x="579119" y="230123"/>
                </a:lnTo>
                <a:lnTo>
                  <a:pt x="582167" y="216407"/>
                </a:lnTo>
                <a:lnTo>
                  <a:pt x="583691" y="202691"/>
                </a:lnTo>
                <a:lnTo>
                  <a:pt x="586739" y="188975"/>
                </a:lnTo>
                <a:lnTo>
                  <a:pt x="586739" y="173735"/>
                </a:lnTo>
                <a:lnTo>
                  <a:pt x="588263" y="160019"/>
                </a:lnTo>
                <a:lnTo>
                  <a:pt x="586739" y="144779"/>
                </a:lnTo>
                <a:lnTo>
                  <a:pt x="586739" y="131063"/>
                </a:lnTo>
                <a:lnTo>
                  <a:pt x="583691" y="117347"/>
                </a:lnTo>
                <a:lnTo>
                  <a:pt x="582167" y="103631"/>
                </a:lnTo>
                <a:lnTo>
                  <a:pt x="579119" y="89915"/>
                </a:lnTo>
                <a:lnTo>
                  <a:pt x="574548" y="76199"/>
                </a:lnTo>
                <a:lnTo>
                  <a:pt x="569976" y="62483"/>
                </a:lnTo>
                <a:lnTo>
                  <a:pt x="565404" y="50291"/>
                </a:lnTo>
                <a:lnTo>
                  <a:pt x="559308" y="38099"/>
                </a:lnTo>
                <a:lnTo>
                  <a:pt x="553212" y="25907"/>
                </a:lnTo>
                <a:lnTo>
                  <a:pt x="547115" y="13715"/>
                </a:lnTo>
                <a:lnTo>
                  <a:pt x="539495" y="3047"/>
                </a:lnTo>
                <a:lnTo>
                  <a:pt x="524256" y="-18288"/>
                </a:lnTo>
                <a:lnTo>
                  <a:pt x="505967" y="-39624"/>
                </a:lnTo>
                <a:lnTo>
                  <a:pt x="486156" y="-56388"/>
                </a:lnTo>
                <a:lnTo>
                  <a:pt x="463295" y="-73152"/>
                </a:lnTo>
                <a:lnTo>
                  <a:pt x="452628" y="-80772"/>
                </a:lnTo>
                <a:lnTo>
                  <a:pt x="440436" y="-86868"/>
                </a:lnTo>
                <a:lnTo>
                  <a:pt x="428243" y="-94488"/>
                </a:lnTo>
                <a:lnTo>
                  <a:pt x="416052" y="-99060"/>
                </a:lnTo>
                <a:lnTo>
                  <a:pt x="403860" y="-105156"/>
                </a:lnTo>
                <a:lnTo>
                  <a:pt x="390143" y="-108204"/>
                </a:lnTo>
                <a:lnTo>
                  <a:pt x="376428" y="-112776"/>
                </a:lnTo>
                <a:lnTo>
                  <a:pt x="362712" y="-115824"/>
                </a:lnTo>
                <a:lnTo>
                  <a:pt x="348995" y="-118872"/>
                </a:lnTo>
                <a:lnTo>
                  <a:pt x="335280" y="-120396"/>
                </a:lnTo>
                <a:lnTo>
                  <a:pt x="321563" y="-121920"/>
                </a:lnTo>
                <a:lnTo>
                  <a:pt x="292607" y="-121920"/>
                </a:lnTo>
                <a:lnTo>
                  <a:pt x="277368" y="-120396"/>
                </a:lnTo>
                <a:lnTo>
                  <a:pt x="263652" y="-118872"/>
                </a:lnTo>
                <a:lnTo>
                  <a:pt x="249936" y="-115824"/>
                </a:lnTo>
                <a:lnTo>
                  <a:pt x="236219" y="-112776"/>
                </a:lnTo>
                <a:lnTo>
                  <a:pt x="222504" y="-109728"/>
                </a:lnTo>
                <a:lnTo>
                  <a:pt x="210311" y="-105156"/>
                </a:lnTo>
                <a:lnTo>
                  <a:pt x="196595" y="-99060"/>
                </a:lnTo>
                <a:lnTo>
                  <a:pt x="184404" y="-94488"/>
                </a:lnTo>
                <a:lnTo>
                  <a:pt x="172211" y="-88392"/>
                </a:lnTo>
                <a:lnTo>
                  <a:pt x="160019" y="-80772"/>
                </a:lnTo>
                <a:lnTo>
                  <a:pt x="149352" y="-74676"/>
                </a:lnTo>
                <a:lnTo>
                  <a:pt x="128016" y="-57912"/>
                </a:lnTo>
                <a:lnTo>
                  <a:pt x="108204" y="-39624"/>
                </a:lnTo>
                <a:lnTo>
                  <a:pt x="89916" y="-19812"/>
                </a:lnTo>
                <a:lnTo>
                  <a:pt x="73152" y="1523"/>
                </a:lnTo>
                <a:lnTo>
                  <a:pt x="65532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" name="object 16"/>
          <p:cNvSpPr/>
          <p:nvPr/>
        </p:nvSpPr>
        <p:spPr>
          <a:xfrm>
            <a:off x="2124344" y="1699081"/>
            <a:ext cx="7939630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" name="object 15"/>
          <p:cNvSpPr txBox="1"/>
          <p:nvPr/>
        </p:nvSpPr>
        <p:spPr>
          <a:xfrm>
            <a:off x="2195777" y="530639"/>
            <a:ext cx="7610655" cy="529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163"/>
              </a:lnSpc>
              <a:spcBef>
                <a:spcPts val="207"/>
              </a:spcBef>
            </a:pPr>
            <a:r>
              <a:rPr sz="3986" spc="4" dirty="0">
                <a:latin typeface="Times New Roman"/>
                <a:cs typeface="Times New Roman"/>
              </a:rPr>
              <a:t>W</a:t>
            </a:r>
            <a:r>
              <a:rPr sz="3986" spc="-55" dirty="0">
                <a:latin typeface="Times New Roman"/>
                <a:cs typeface="Times New Roman"/>
              </a:rPr>
              <a:t>h</a:t>
            </a:r>
            <a:r>
              <a:rPr sz="3986" dirty="0">
                <a:latin typeface="Times New Roman"/>
                <a:cs typeface="Times New Roman"/>
              </a:rPr>
              <a:t>y</a:t>
            </a:r>
            <a:r>
              <a:rPr sz="3986" spc="-17" dirty="0">
                <a:latin typeface="Times New Roman"/>
                <a:cs typeface="Times New Roman"/>
              </a:rPr>
              <a:t> t</a:t>
            </a:r>
            <a:r>
              <a:rPr sz="3986" dirty="0">
                <a:latin typeface="Times New Roman"/>
                <a:cs typeface="Times New Roman"/>
              </a:rPr>
              <a:t>o</a:t>
            </a:r>
            <a:r>
              <a:rPr sz="3986" spc="211" dirty="0">
                <a:latin typeface="Times New Roman"/>
                <a:cs typeface="Times New Roman"/>
              </a:rPr>
              <a:t> </a:t>
            </a:r>
            <a:r>
              <a:rPr sz="3986" spc="4" dirty="0">
                <a:latin typeface="Times New Roman"/>
                <a:cs typeface="Times New Roman"/>
              </a:rPr>
              <a:t>S</a:t>
            </a:r>
            <a:r>
              <a:rPr sz="3986" spc="22" dirty="0">
                <a:latin typeface="Times New Roman"/>
                <a:cs typeface="Times New Roman"/>
              </a:rPr>
              <a:t>t</a:t>
            </a:r>
            <a:r>
              <a:rPr sz="3986" spc="-17" dirty="0">
                <a:latin typeface="Times New Roman"/>
                <a:cs typeface="Times New Roman"/>
              </a:rPr>
              <a:t>u</a:t>
            </a:r>
            <a:r>
              <a:rPr sz="3986" spc="17" dirty="0">
                <a:latin typeface="Times New Roman"/>
                <a:cs typeface="Times New Roman"/>
              </a:rPr>
              <a:t>d</a:t>
            </a:r>
            <a:r>
              <a:rPr sz="3986" dirty="0">
                <a:latin typeface="Times New Roman"/>
                <a:cs typeface="Times New Roman"/>
              </a:rPr>
              <a:t>y</a:t>
            </a:r>
            <a:r>
              <a:rPr sz="3986" spc="-98" dirty="0">
                <a:latin typeface="Times New Roman"/>
                <a:cs typeface="Times New Roman"/>
              </a:rPr>
              <a:t> </a:t>
            </a:r>
            <a:r>
              <a:rPr sz="3986" spc="4" dirty="0">
                <a:latin typeface="Times New Roman"/>
                <a:cs typeface="Times New Roman"/>
              </a:rPr>
              <a:t>S</a:t>
            </a:r>
            <a:r>
              <a:rPr sz="3986" spc="13" dirty="0">
                <a:latin typeface="Times New Roman"/>
                <a:cs typeface="Times New Roman"/>
              </a:rPr>
              <a:t>o</a:t>
            </a:r>
            <a:r>
              <a:rPr sz="3986" spc="17" dirty="0">
                <a:latin typeface="Times New Roman"/>
                <a:cs typeface="Times New Roman"/>
              </a:rPr>
              <a:t>f</a:t>
            </a:r>
            <a:r>
              <a:rPr sz="3986" spc="-17" dirty="0">
                <a:latin typeface="Times New Roman"/>
                <a:cs typeface="Times New Roman"/>
              </a:rPr>
              <a:t>tw</a:t>
            </a:r>
            <a:r>
              <a:rPr sz="3986" spc="-35" dirty="0">
                <a:latin typeface="Times New Roman"/>
                <a:cs typeface="Times New Roman"/>
              </a:rPr>
              <a:t>a</a:t>
            </a:r>
            <a:r>
              <a:rPr sz="3986" spc="-31" dirty="0">
                <a:latin typeface="Times New Roman"/>
                <a:cs typeface="Times New Roman"/>
              </a:rPr>
              <a:t>r</a:t>
            </a:r>
            <a:r>
              <a:rPr sz="3986" dirty="0">
                <a:latin typeface="Times New Roman"/>
                <a:cs typeface="Times New Roman"/>
              </a:rPr>
              <a:t>e</a:t>
            </a:r>
            <a:r>
              <a:rPr sz="3986" spc="-108" dirty="0">
                <a:latin typeface="Times New Roman"/>
                <a:cs typeface="Times New Roman"/>
              </a:rPr>
              <a:t> </a:t>
            </a:r>
            <a:r>
              <a:rPr sz="3986" spc="8" dirty="0">
                <a:latin typeface="Times New Roman"/>
                <a:cs typeface="Times New Roman"/>
              </a:rPr>
              <a:t>E</a:t>
            </a:r>
            <a:r>
              <a:rPr sz="3986" spc="17" dirty="0">
                <a:latin typeface="Times New Roman"/>
                <a:cs typeface="Times New Roman"/>
              </a:rPr>
              <a:t>n</a:t>
            </a:r>
            <a:r>
              <a:rPr sz="3986" dirty="0">
                <a:latin typeface="Times New Roman"/>
                <a:cs typeface="Times New Roman"/>
              </a:rPr>
              <a:t>g</a:t>
            </a:r>
            <a:r>
              <a:rPr sz="3986" spc="4" dirty="0">
                <a:latin typeface="Times New Roman"/>
                <a:cs typeface="Times New Roman"/>
              </a:rPr>
              <a:t>i</a:t>
            </a:r>
            <a:r>
              <a:rPr sz="3986" spc="-17" dirty="0">
                <a:latin typeface="Times New Roman"/>
                <a:cs typeface="Times New Roman"/>
              </a:rPr>
              <a:t>n</a:t>
            </a:r>
            <a:r>
              <a:rPr sz="3986" spc="13" dirty="0">
                <a:latin typeface="Times New Roman"/>
                <a:cs typeface="Times New Roman"/>
              </a:rPr>
              <a:t>ee</a:t>
            </a:r>
            <a:r>
              <a:rPr sz="3986" spc="8" dirty="0">
                <a:latin typeface="Times New Roman"/>
                <a:cs typeface="Times New Roman"/>
              </a:rPr>
              <a:t>r</a:t>
            </a:r>
            <a:r>
              <a:rPr sz="3986" spc="4" dirty="0">
                <a:latin typeface="Times New Roman"/>
                <a:cs typeface="Times New Roman"/>
              </a:rPr>
              <a:t>i</a:t>
            </a:r>
            <a:r>
              <a:rPr sz="3986" spc="17" dirty="0">
                <a:latin typeface="Times New Roman"/>
                <a:cs typeface="Times New Roman"/>
              </a:rPr>
              <a:t>n</a:t>
            </a:r>
            <a:r>
              <a:rPr sz="3986" dirty="0">
                <a:latin typeface="Times New Roman"/>
                <a:cs typeface="Times New Roman"/>
              </a:rPr>
              <a:t>g?</a:t>
            </a:r>
            <a:endParaRPr sz="3986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22539" y="1252435"/>
            <a:ext cx="1192487" cy="322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501"/>
              </a:lnSpc>
              <a:spcBef>
                <a:spcPts val="125"/>
              </a:spcBef>
            </a:pPr>
            <a:r>
              <a:rPr sz="2356" spc="-4" dirty="0">
                <a:latin typeface="Times New Roman"/>
                <a:cs typeface="Times New Roman"/>
              </a:rPr>
              <a:t>S</a:t>
            </a:r>
            <a:r>
              <a:rPr sz="2356" spc="8" dirty="0">
                <a:latin typeface="Times New Roman"/>
                <a:cs typeface="Times New Roman"/>
              </a:rPr>
              <a:t>oft</a:t>
            </a:r>
            <a:r>
              <a:rPr sz="2356" spc="-35" dirty="0">
                <a:latin typeface="Times New Roman"/>
                <a:cs typeface="Times New Roman"/>
              </a:rPr>
              <a:t>w</a:t>
            </a:r>
            <a:r>
              <a:rPr sz="2356" spc="17" dirty="0">
                <a:latin typeface="Times New Roman"/>
                <a:cs typeface="Times New Roman"/>
              </a:rPr>
              <a:t>a</a:t>
            </a:r>
            <a:r>
              <a:rPr sz="2356" spc="-35" dirty="0">
                <a:latin typeface="Times New Roman"/>
                <a:cs typeface="Times New Roman"/>
              </a:rPr>
              <a:t>r</a:t>
            </a:r>
            <a:r>
              <a:rPr sz="2356" dirty="0">
                <a:latin typeface="Times New Roman"/>
                <a:cs typeface="Times New Roman"/>
              </a:rPr>
              <a:t>e</a:t>
            </a:r>
            <a:endParaRPr sz="2356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12089" y="1252435"/>
            <a:ext cx="2253193" cy="322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501"/>
              </a:lnSpc>
              <a:spcBef>
                <a:spcPts val="125"/>
              </a:spcBef>
            </a:pPr>
            <a:r>
              <a:rPr sz="2356" dirty="0">
                <a:latin typeface="Times New Roman"/>
                <a:cs typeface="Times New Roman"/>
              </a:rPr>
              <a:t>D</a:t>
            </a:r>
            <a:r>
              <a:rPr sz="2356" spc="-8" dirty="0">
                <a:latin typeface="Times New Roman"/>
                <a:cs typeface="Times New Roman"/>
              </a:rPr>
              <a:t>e</a:t>
            </a:r>
            <a:r>
              <a:rPr sz="2356" spc="-31" dirty="0">
                <a:latin typeface="Times New Roman"/>
                <a:cs typeface="Times New Roman"/>
              </a:rPr>
              <a:t>v</a:t>
            </a:r>
            <a:r>
              <a:rPr sz="2356" spc="-8" dirty="0">
                <a:latin typeface="Times New Roman"/>
                <a:cs typeface="Times New Roman"/>
              </a:rPr>
              <a:t>e</a:t>
            </a:r>
            <a:r>
              <a:rPr sz="2356" spc="13" dirty="0">
                <a:latin typeface="Times New Roman"/>
                <a:cs typeface="Times New Roman"/>
              </a:rPr>
              <a:t>l</a:t>
            </a:r>
            <a:r>
              <a:rPr sz="2356" spc="8" dirty="0">
                <a:latin typeface="Times New Roman"/>
                <a:cs typeface="Times New Roman"/>
              </a:rPr>
              <a:t>o</a:t>
            </a:r>
            <a:r>
              <a:rPr sz="2356" spc="-13" dirty="0">
                <a:latin typeface="Times New Roman"/>
                <a:cs typeface="Times New Roman"/>
              </a:rPr>
              <a:t>p</a:t>
            </a:r>
            <a:r>
              <a:rPr sz="2356" spc="17" dirty="0">
                <a:latin typeface="Times New Roman"/>
                <a:cs typeface="Times New Roman"/>
              </a:rPr>
              <a:t>m</a:t>
            </a:r>
            <a:r>
              <a:rPr sz="2356" spc="-8" dirty="0">
                <a:latin typeface="Times New Roman"/>
                <a:cs typeface="Times New Roman"/>
              </a:rPr>
              <a:t>e</a:t>
            </a:r>
            <a:r>
              <a:rPr sz="2356" spc="-13" dirty="0">
                <a:latin typeface="Times New Roman"/>
                <a:cs typeface="Times New Roman"/>
              </a:rPr>
              <a:t>n</a:t>
            </a:r>
            <a:r>
              <a:rPr sz="2356" dirty="0">
                <a:latin typeface="Times New Roman"/>
                <a:cs typeface="Times New Roman"/>
              </a:rPr>
              <a:t>t</a:t>
            </a:r>
            <a:r>
              <a:rPr sz="2356" spc="461" dirty="0">
                <a:latin typeface="Times New Roman"/>
                <a:cs typeface="Times New Roman"/>
              </a:rPr>
              <a:t> </a:t>
            </a:r>
            <a:r>
              <a:rPr sz="2356" spc="-4" dirty="0">
                <a:latin typeface="Times New Roman"/>
                <a:cs typeface="Times New Roman"/>
              </a:rPr>
              <a:t>L</a:t>
            </a:r>
            <a:r>
              <a:rPr sz="2356" spc="13" dirty="0">
                <a:latin typeface="Times New Roman"/>
                <a:cs typeface="Times New Roman"/>
              </a:rPr>
              <a:t>i</a:t>
            </a:r>
            <a:r>
              <a:rPr sz="2356" spc="-63" dirty="0">
                <a:latin typeface="Times New Roman"/>
                <a:cs typeface="Times New Roman"/>
              </a:rPr>
              <a:t>f</a:t>
            </a:r>
            <a:r>
              <a:rPr sz="2356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56093" y="1252435"/>
            <a:ext cx="716068" cy="322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501"/>
              </a:lnSpc>
              <a:spcBef>
                <a:spcPts val="125"/>
              </a:spcBef>
            </a:pPr>
            <a:r>
              <a:rPr sz="2356" spc="4" dirty="0">
                <a:latin typeface="Times New Roman"/>
                <a:cs typeface="Times New Roman"/>
              </a:rPr>
              <a:t>C</a:t>
            </a:r>
            <a:r>
              <a:rPr sz="2356" spc="-31" dirty="0">
                <a:latin typeface="Times New Roman"/>
                <a:cs typeface="Times New Roman"/>
              </a:rPr>
              <a:t>y</a:t>
            </a:r>
            <a:r>
              <a:rPr sz="2356" spc="4" dirty="0">
                <a:latin typeface="Times New Roman"/>
                <a:cs typeface="Times New Roman"/>
              </a:rPr>
              <a:t>c</a:t>
            </a:r>
            <a:r>
              <a:rPr sz="2356" spc="13" dirty="0">
                <a:latin typeface="Times New Roman"/>
                <a:cs typeface="Times New Roman"/>
              </a:rPr>
              <a:t>l</a:t>
            </a:r>
            <a:r>
              <a:rPr sz="2356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424247" y="1262377"/>
            <a:ext cx="1052558" cy="322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501"/>
              </a:lnSpc>
              <a:spcBef>
                <a:spcPts val="125"/>
              </a:spcBef>
            </a:pPr>
            <a:r>
              <a:rPr sz="2356" spc="13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2356" spc="-13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356" spc="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356" spc="-13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356" spc="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356" spc="-13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356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sz="2356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45456" y="1252435"/>
            <a:ext cx="1192487" cy="322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501"/>
              </a:lnSpc>
              <a:spcBef>
                <a:spcPts val="125"/>
              </a:spcBef>
            </a:pPr>
            <a:r>
              <a:rPr sz="2356" spc="-4" dirty="0">
                <a:latin typeface="Times New Roman"/>
                <a:cs typeface="Times New Roman"/>
              </a:rPr>
              <a:t>S</a:t>
            </a:r>
            <a:r>
              <a:rPr sz="2356" spc="8" dirty="0">
                <a:latin typeface="Times New Roman"/>
                <a:cs typeface="Times New Roman"/>
              </a:rPr>
              <a:t>oft</a:t>
            </a:r>
            <a:r>
              <a:rPr sz="2356" spc="-35" dirty="0">
                <a:latin typeface="Times New Roman"/>
                <a:cs typeface="Times New Roman"/>
              </a:rPr>
              <a:t>w</a:t>
            </a:r>
            <a:r>
              <a:rPr sz="2356" spc="17" dirty="0">
                <a:latin typeface="Times New Roman"/>
                <a:cs typeface="Times New Roman"/>
              </a:rPr>
              <a:t>a</a:t>
            </a:r>
            <a:r>
              <a:rPr sz="2356" spc="-35" dirty="0">
                <a:latin typeface="Times New Roman"/>
                <a:cs typeface="Times New Roman"/>
              </a:rPr>
              <a:t>r</a:t>
            </a:r>
            <a:r>
              <a:rPr sz="2356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35006" y="1252435"/>
            <a:ext cx="1534370" cy="322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501"/>
              </a:lnSpc>
              <a:spcBef>
                <a:spcPts val="125"/>
              </a:spcBef>
            </a:pPr>
            <a:r>
              <a:rPr sz="2356" spc="8" dirty="0">
                <a:latin typeface="Times New Roman"/>
                <a:cs typeface="Times New Roman"/>
              </a:rPr>
              <a:t>En</a:t>
            </a:r>
            <a:r>
              <a:rPr sz="2356" spc="-8" dirty="0">
                <a:latin typeface="Times New Roman"/>
                <a:cs typeface="Times New Roman"/>
              </a:rPr>
              <a:t>g</a:t>
            </a:r>
            <a:r>
              <a:rPr sz="2356" spc="-13" dirty="0">
                <a:latin typeface="Times New Roman"/>
                <a:cs typeface="Times New Roman"/>
              </a:rPr>
              <a:t>i</a:t>
            </a:r>
            <a:r>
              <a:rPr sz="2356" spc="8" dirty="0">
                <a:latin typeface="Times New Roman"/>
                <a:cs typeface="Times New Roman"/>
              </a:rPr>
              <a:t>n</a:t>
            </a:r>
            <a:r>
              <a:rPr sz="2356" spc="-8" dirty="0">
                <a:latin typeface="Times New Roman"/>
                <a:cs typeface="Times New Roman"/>
              </a:rPr>
              <a:t>ee</a:t>
            </a:r>
            <a:r>
              <a:rPr sz="2356" spc="13" dirty="0">
                <a:latin typeface="Times New Roman"/>
                <a:cs typeface="Times New Roman"/>
              </a:rPr>
              <a:t>r</a:t>
            </a:r>
            <a:r>
              <a:rPr sz="2356" spc="-13" dirty="0">
                <a:latin typeface="Times New Roman"/>
                <a:cs typeface="Times New Roman"/>
              </a:rPr>
              <a:t>i</a:t>
            </a:r>
            <a:r>
              <a:rPr sz="2356" spc="8" dirty="0">
                <a:latin typeface="Times New Roman"/>
                <a:cs typeface="Times New Roman"/>
              </a:rPr>
              <a:t>n</a:t>
            </a:r>
            <a:r>
              <a:rPr sz="2356" dirty="0">
                <a:latin typeface="Times New Roman"/>
                <a:cs typeface="Times New Roman"/>
              </a:rPr>
              <a:t>g</a:t>
            </a:r>
            <a:endParaRPr sz="235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9442" y="4368497"/>
            <a:ext cx="1312537" cy="1553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1663" marR="536649" algn="ctr">
              <a:lnSpc>
                <a:spcPts val="2310"/>
              </a:lnSpc>
              <a:spcBef>
                <a:spcPts val="115"/>
              </a:spcBef>
            </a:pPr>
            <a:r>
              <a:rPr sz="2174" dirty="0">
                <a:latin typeface="Times New Roman"/>
                <a:cs typeface="Times New Roman"/>
              </a:rPr>
              <a:t>2</a:t>
            </a:r>
            <a:endParaRPr sz="2174">
              <a:latin typeface="Times New Roman"/>
              <a:cs typeface="Times New Roman"/>
            </a:endParaRPr>
          </a:p>
          <a:p>
            <a:pPr indent="1343" algn="ctr">
              <a:lnSpc>
                <a:spcPct val="100041"/>
              </a:lnSpc>
              <a:spcBef>
                <a:spcPts val="1147"/>
              </a:spcBef>
            </a:pPr>
            <a:r>
              <a:rPr sz="1812" dirty="0">
                <a:latin typeface="Times New Roman"/>
                <a:cs typeface="Times New Roman"/>
              </a:rPr>
              <a:t>H</a:t>
            </a:r>
            <a:r>
              <a:rPr sz="1812" spc="4" dirty="0">
                <a:latin typeface="Times New Roman"/>
                <a:cs typeface="Times New Roman"/>
              </a:rPr>
              <a:t>o</a:t>
            </a:r>
            <a:r>
              <a:rPr sz="1812" dirty="0">
                <a:latin typeface="Times New Roman"/>
                <a:cs typeface="Times New Roman"/>
              </a:rPr>
              <a:t>w</a:t>
            </a:r>
            <a:r>
              <a:rPr sz="1812" spc="-130" dirty="0">
                <a:latin typeface="Times New Roman"/>
                <a:cs typeface="Times New Roman"/>
              </a:rPr>
              <a:t> </a:t>
            </a:r>
            <a:r>
              <a:rPr sz="1812" spc="-8" dirty="0">
                <a:latin typeface="Times New Roman"/>
                <a:cs typeface="Times New Roman"/>
              </a:rPr>
              <a:t>t</a:t>
            </a:r>
            <a:r>
              <a:rPr sz="1812" spc="8" dirty="0">
                <a:latin typeface="Times New Roman"/>
                <a:cs typeface="Times New Roman"/>
              </a:rPr>
              <a:t>h</a:t>
            </a:r>
            <a:r>
              <a:rPr sz="1812" dirty="0">
                <a:latin typeface="Times New Roman"/>
                <a:cs typeface="Times New Roman"/>
              </a:rPr>
              <a:t>e </a:t>
            </a:r>
            <a:r>
              <a:rPr sz="1812" spc="-4" dirty="0">
                <a:latin typeface="Times New Roman"/>
                <a:cs typeface="Times New Roman"/>
              </a:rPr>
              <a:t>P</a:t>
            </a:r>
            <a:r>
              <a:rPr sz="1812" spc="-26" dirty="0">
                <a:latin typeface="Times New Roman"/>
                <a:cs typeface="Times New Roman"/>
              </a:rPr>
              <a:t>r</a:t>
            </a:r>
            <a:r>
              <a:rPr sz="1812" spc="4" dirty="0">
                <a:latin typeface="Times New Roman"/>
                <a:cs typeface="Times New Roman"/>
              </a:rPr>
              <a:t>o</a:t>
            </a:r>
            <a:r>
              <a:rPr sz="1812" spc="8" dirty="0">
                <a:latin typeface="Times New Roman"/>
                <a:cs typeface="Times New Roman"/>
              </a:rPr>
              <a:t>j</a:t>
            </a:r>
            <a:r>
              <a:rPr sz="1812" spc="-4" dirty="0">
                <a:latin typeface="Times New Roman"/>
                <a:cs typeface="Times New Roman"/>
              </a:rPr>
              <a:t>e</a:t>
            </a:r>
            <a:r>
              <a:rPr sz="1812" spc="4" dirty="0">
                <a:latin typeface="Times New Roman"/>
                <a:cs typeface="Times New Roman"/>
              </a:rPr>
              <a:t>c</a:t>
            </a:r>
            <a:r>
              <a:rPr sz="1812" dirty="0">
                <a:latin typeface="Times New Roman"/>
                <a:cs typeface="Times New Roman"/>
              </a:rPr>
              <a:t>t </a:t>
            </a:r>
            <a:r>
              <a:rPr sz="1812" spc="13" dirty="0">
                <a:latin typeface="Times New Roman"/>
                <a:cs typeface="Times New Roman"/>
              </a:rPr>
              <a:t>L</a:t>
            </a:r>
            <a:r>
              <a:rPr sz="1812" spc="-4" dirty="0">
                <a:latin typeface="Times New Roman"/>
                <a:cs typeface="Times New Roman"/>
              </a:rPr>
              <a:t>ea</a:t>
            </a:r>
            <a:r>
              <a:rPr sz="1812" spc="8" dirty="0">
                <a:latin typeface="Times New Roman"/>
                <a:cs typeface="Times New Roman"/>
              </a:rPr>
              <a:t>d</a:t>
            </a:r>
            <a:r>
              <a:rPr sz="1812" spc="-4" dirty="0">
                <a:latin typeface="Times New Roman"/>
                <a:cs typeface="Times New Roman"/>
              </a:rPr>
              <a:t>e</a:t>
            </a:r>
            <a:r>
              <a:rPr sz="1812" dirty="0">
                <a:latin typeface="Times New Roman"/>
                <a:cs typeface="Times New Roman"/>
              </a:rPr>
              <a:t>r </a:t>
            </a:r>
            <a:r>
              <a:rPr sz="1812" spc="9" dirty="0">
                <a:latin typeface="Times New Roman"/>
                <a:cs typeface="Times New Roman"/>
              </a:rPr>
              <a:t>und</a:t>
            </a:r>
            <a:r>
              <a:rPr sz="1812" spc="-5" dirty="0">
                <a:latin typeface="Times New Roman"/>
                <a:cs typeface="Times New Roman"/>
              </a:rPr>
              <a:t>e</a:t>
            </a:r>
            <a:r>
              <a:rPr sz="1812" spc="-29" dirty="0">
                <a:latin typeface="Times New Roman"/>
                <a:cs typeface="Times New Roman"/>
              </a:rPr>
              <a:t>r</a:t>
            </a:r>
            <a:r>
              <a:rPr sz="1812" spc="-14" dirty="0">
                <a:latin typeface="Times New Roman"/>
                <a:cs typeface="Times New Roman"/>
              </a:rPr>
              <a:t>s</a:t>
            </a:r>
            <a:r>
              <a:rPr sz="1812" spc="-9" dirty="0">
                <a:latin typeface="Times New Roman"/>
                <a:cs typeface="Times New Roman"/>
              </a:rPr>
              <a:t>t</a:t>
            </a:r>
            <a:r>
              <a:rPr sz="1812" spc="-5" dirty="0">
                <a:latin typeface="Times New Roman"/>
                <a:cs typeface="Times New Roman"/>
              </a:rPr>
              <a:t>a</a:t>
            </a:r>
            <a:r>
              <a:rPr sz="1812" spc="9" dirty="0">
                <a:latin typeface="Times New Roman"/>
                <a:cs typeface="Times New Roman"/>
              </a:rPr>
              <a:t>n</a:t>
            </a:r>
            <a:r>
              <a:rPr sz="1812" dirty="0">
                <a:latin typeface="Times New Roman"/>
                <a:cs typeface="Times New Roman"/>
              </a:rPr>
              <a:t>d</a:t>
            </a:r>
            <a:r>
              <a:rPr sz="1812" spc="-65" dirty="0">
                <a:latin typeface="Times New Roman"/>
                <a:cs typeface="Times New Roman"/>
              </a:rPr>
              <a:t> </a:t>
            </a:r>
            <a:r>
              <a:rPr sz="1812" spc="8" dirty="0">
                <a:latin typeface="Times New Roman"/>
                <a:cs typeface="Times New Roman"/>
              </a:rPr>
              <a:t>i</a:t>
            </a:r>
            <a:r>
              <a:rPr sz="1812" dirty="0">
                <a:latin typeface="Times New Roman"/>
                <a:cs typeface="Times New Roman"/>
              </a:rPr>
              <a:t>t</a:t>
            </a:r>
            <a:endParaRPr sz="181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4399" y="4368497"/>
            <a:ext cx="883645" cy="1608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1042" marR="338398" algn="ctr">
              <a:lnSpc>
                <a:spcPts val="2310"/>
              </a:lnSpc>
              <a:spcBef>
                <a:spcPts val="115"/>
              </a:spcBef>
            </a:pPr>
            <a:r>
              <a:rPr sz="2174" dirty="0">
                <a:latin typeface="Times New Roman"/>
                <a:cs typeface="Times New Roman"/>
              </a:rPr>
              <a:t>3</a:t>
            </a:r>
            <a:endParaRPr sz="2174">
              <a:latin typeface="Times New Roman"/>
              <a:cs typeface="Times New Roman"/>
            </a:endParaRPr>
          </a:p>
          <a:p>
            <a:pPr algn="ctr">
              <a:lnSpc>
                <a:spcPct val="99945"/>
              </a:lnSpc>
              <a:spcBef>
                <a:spcPts val="1150"/>
              </a:spcBef>
            </a:pPr>
            <a:r>
              <a:rPr sz="1903" dirty="0">
                <a:latin typeface="Times New Roman"/>
                <a:cs typeface="Times New Roman"/>
              </a:rPr>
              <a:t>H</a:t>
            </a:r>
            <a:r>
              <a:rPr sz="1903" spc="4" dirty="0">
                <a:latin typeface="Times New Roman"/>
                <a:cs typeface="Times New Roman"/>
              </a:rPr>
              <a:t>o</a:t>
            </a:r>
            <a:r>
              <a:rPr sz="1903" dirty="0">
                <a:latin typeface="Times New Roman"/>
                <a:cs typeface="Times New Roman"/>
              </a:rPr>
              <a:t>w</a:t>
            </a:r>
            <a:r>
              <a:rPr sz="1903" spc="-139" dirty="0">
                <a:latin typeface="Times New Roman"/>
                <a:cs typeface="Times New Roman"/>
              </a:rPr>
              <a:t> </a:t>
            </a:r>
            <a:r>
              <a:rPr sz="1903" spc="8" dirty="0">
                <a:latin typeface="Times New Roman"/>
                <a:cs typeface="Times New Roman"/>
              </a:rPr>
              <a:t>th</a:t>
            </a:r>
            <a:r>
              <a:rPr sz="1903" dirty="0">
                <a:latin typeface="Times New Roman"/>
                <a:cs typeface="Times New Roman"/>
              </a:rPr>
              <a:t>e </a:t>
            </a:r>
            <a:r>
              <a:rPr sz="1903" spc="-23" dirty="0">
                <a:latin typeface="Times New Roman"/>
                <a:cs typeface="Times New Roman"/>
              </a:rPr>
              <a:t>S</a:t>
            </a:r>
            <a:r>
              <a:rPr sz="1903" spc="-4" dirty="0">
                <a:latin typeface="Times New Roman"/>
                <a:cs typeface="Times New Roman"/>
              </a:rPr>
              <a:t>y</a:t>
            </a:r>
            <a:r>
              <a:rPr sz="1903" spc="-13" dirty="0">
                <a:latin typeface="Times New Roman"/>
                <a:cs typeface="Times New Roman"/>
              </a:rPr>
              <a:t>st</a:t>
            </a:r>
            <a:r>
              <a:rPr sz="1903" spc="-4" dirty="0">
                <a:latin typeface="Times New Roman"/>
                <a:cs typeface="Times New Roman"/>
              </a:rPr>
              <a:t>e</a:t>
            </a:r>
            <a:r>
              <a:rPr sz="1903" dirty="0">
                <a:latin typeface="Times New Roman"/>
                <a:cs typeface="Times New Roman"/>
              </a:rPr>
              <a:t>m </a:t>
            </a:r>
            <a:r>
              <a:rPr sz="1903" spc="8" dirty="0">
                <a:latin typeface="Times New Roman"/>
                <a:cs typeface="Times New Roman"/>
              </a:rPr>
              <a:t>A</a:t>
            </a:r>
            <a:r>
              <a:rPr sz="1903" spc="-13" dirty="0">
                <a:latin typeface="Times New Roman"/>
                <a:cs typeface="Times New Roman"/>
              </a:rPr>
              <a:t>n</a:t>
            </a:r>
            <a:r>
              <a:rPr sz="1903" spc="-4" dirty="0">
                <a:latin typeface="Times New Roman"/>
                <a:cs typeface="Times New Roman"/>
              </a:rPr>
              <a:t>a</a:t>
            </a:r>
            <a:r>
              <a:rPr sz="1903" spc="8" dirty="0">
                <a:latin typeface="Times New Roman"/>
                <a:cs typeface="Times New Roman"/>
              </a:rPr>
              <a:t>l</a:t>
            </a:r>
            <a:r>
              <a:rPr sz="1903" spc="-4" dirty="0">
                <a:latin typeface="Times New Roman"/>
                <a:cs typeface="Times New Roman"/>
              </a:rPr>
              <a:t>y</a:t>
            </a:r>
            <a:r>
              <a:rPr sz="1903" spc="-13" dirty="0">
                <a:latin typeface="Times New Roman"/>
                <a:cs typeface="Times New Roman"/>
              </a:rPr>
              <a:t>s</a:t>
            </a:r>
            <a:r>
              <a:rPr sz="1903" dirty="0">
                <a:latin typeface="Times New Roman"/>
                <a:cs typeface="Times New Roman"/>
              </a:rPr>
              <a:t>t </a:t>
            </a:r>
            <a:r>
              <a:rPr sz="1903" spc="8" dirty="0">
                <a:latin typeface="Times New Roman"/>
                <a:cs typeface="Times New Roman"/>
              </a:rPr>
              <a:t>d</a:t>
            </a:r>
            <a:r>
              <a:rPr sz="1903" spc="-4" dirty="0">
                <a:latin typeface="Times New Roman"/>
                <a:cs typeface="Times New Roman"/>
              </a:rPr>
              <a:t>e</a:t>
            </a:r>
            <a:r>
              <a:rPr sz="1903" spc="4" dirty="0">
                <a:latin typeface="Times New Roman"/>
                <a:cs typeface="Times New Roman"/>
              </a:rPr>
              <a:t>s</a:t>
            </a:r>
            <a:r>
              <a:rPr sz="1903" spc="8" dirty="0">
                <a:latin typeface="Times New Roman"/>
                <a:cs typeface="Times New Roman"/>
              </a:rPr>
              <a:t>i</a:t>
            </a:r>
            <a:r>
              <a:rPr sz="1903" spc="-8" dirty="0">
                <a:latin typeface="Times New Roman"/>
                <a:cs typeface="Times New Roman"/>
              </a:rPr>
              <a:t>g</a:t>
            </a:r>
            <a:r>
              <a:rPr sz="1903" dirty="0">
                <a:latin typeface="Times New Roman"/>
                <a:cs typeface="Times New Roman"/>
              </a:rPr>
              <a:t>n</a:t>
            </a:r>
            <a:r>
              <a:rPr sz="1903" spc="69" dirty="0">
                <a:latin typeface="Times New Roman"/>
                <a:cs typeface="Times New Roman"/>
              </a:rPr>
              <a:t> </a:t>
            </a:r>
            <a:r>
              <a:rPr sz="1903" spc="8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t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5348" y="4387780"/>
            <a:ext cx="1280254" cy="1603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8457" marR="537574" algn="ctr">
              <a:lnSpc>
                <a:spcPts val="2310"/>
              </a:lnSpc>
              <a:spcBef>
                <a:spcPts val="115"/>
              </a:spcBef>
            </a:pPr>
            <a:r>
              <a:rPr sz="2174" dirty="0">
                <a:latin typeface="Times New Roman"/>
                <a:cs typeface="Times New Roman"/>
              </a:rPr>
              <a:t>1</a:t>
            </a:r>
            <a:endParaRPr sz="2174">
              <a:latin typeface="Times New Roman"/>
              <a:cs typeface="Times New Roman"/>
            </a:endParaRPr>
          </a:p>
          <a:p>
            <a:pPr indent="-2403" algn="ctr">
              <a:lnSpc>
                <a:spcPct val="100041"/>
              </a:lnSpc>
              <a:spcBef>
                <a:spcPts val="1538"/>
              </a:spcBef>
            </a:pPr>
            <a:r>
              <a:rPr sz="1812" dirty="0">
                <a:latin typeface="Times New Roman"/>
                <a:cs typeface="Times New Roman"/>
              </a:rPr>
              <a:t>H</a:t>
            </a:r>
            <a:r>
              <a:rPr sz="1812" spc="4" dirty="0">
                <a:latin typeface="Times New Roman"/>
                <a:cs typeface="Times New Roman"/>
              </a:rPr>
              <a:t>o</a:t>
            </a:r>
            <a:r>
              <a:rPr sz="1812" dirty="0">
                <a:latin typeface="Times New Roman"/>
                <a:cs typeface="Times New Roman"/>
              </a:rPr>
              <a:t>w</a:t>
            </a:r>
            <a:r>
              <a:rPr sz="1812" spc="-130" dirty="0">
                <a:latin typeface="Times New Roman"/>
                <a:cs typeface="Times New Roman"/>
              </a:rPr>
              <a:t> </a:t>
            </a:r>
            <a:r>
              <a:rPr sz="1812" spc="-8" dirty="0">
                <a:latin typeface="Times New Roman"/>
                <a:cs typeface="Times New Roman"/>
              </a:rPr>
              <a:t>t</a:t>
            </a:r>
            <a:r>
              <a:rPr sz="1812" spc="8" dirty="0">
                <a:latin typeface="Times New Roman"/>
                <a:cs typeface="Times New Roman"/>
              </a:rPr>
              <a:t>h</a:t>
            </a:r>
            <a:r>
              <a:rPr sz="1812" dirty="0">
                <a:latin typeface="Times New Roman"/>
                <a:cs typeface="Times New Roman"/>
              </a:rPr>
              <a:t>e C</a:t>
            </a:r>
            <a:r>
              <a:rPr sz="1812" spc="8" dirty="0">
                <a:latin typeface="Times New Roman"/>
                <a:cs typeface="Times New Roman"/>
              </a:rPr>
              <a:t>u</a:t>
            </a:r>
            <a:r>
              <a:rPr sz="1812" spc="-13" dirty="0">
                <a:latin typeface="Times New Roman"/>
                <a:cs typeface="Times New Roman"/>
              </a:rPr>
              <a:t>s</a:t>
            </a:r>
            <a:r>
              <a:rPr sz="1812" spc="-26" dirty="0">
                <a:latin typeface="Times New Roman"/>
                <a:cs typeface="Times New Roman"/>
              </a:rPr>
              <a:t>t</a:t>
            </a:r>
            <a:r>
              <a:rPr sz="1812" spc="4" dirty="0">
                <a:latin typeface="Times New Roman"/>
                <a:cs typeface="Times New Roman"/>
              </a:rPr>
              <a:t>o</a:t>
            </a:r>
            <a:r>
              <a:rPr sz="1812" spc="-4" dirty="0">
                <a:latin typeface="Times New Roman"/>
                <a:cs typeface="Times New Roman"/>
              </a:rPr>
              <a:t>m</a:t>
            </a:r>
            <a:r>
              <a:rPr sz="1812" spc="13" dirty="0">
                <a:latin typeface="Times New Roman"/>
                <a:cs typeface="Times New Roman"/>
              </a:rPr>
              <a:t>e</a:t>
            </a:r>
            <a:r>
              <a:rPr sz="1812" dirty="0">
                <a:latin typeface="Times New Roman"/>
                <a:cs typeface="Times New Roman"/>
              </a:rPr>
              <a:t>r </a:t>
            </a:r>
            <a:r>
              <a:rPr sz="1812" spc="-13" dirty="0">
                <a:latin typeface="Times New Roman"/>
                <a:cs typeface="Times New Roman"/>
              </a:rPr>
              <a:t>E</a:t>
            </a:r>
            <a:r>
              <a:rPr sz="1812" spc="17" dirty="0">
                <a:latin typeface="Times New Roman"/>
                <a:cs typeface="Times New Roman"/>
              </a:rPr>
              <a:t>x</a:t>
            </a:r>
            <a:r>
              <a:rPr sz="1812" spc="-8" dirty="0">
                <a:latin typeface="Times New Roman"/>
                <a:cs typeface="Times New Roman"/>
              </a:rPr>
              <a:t>p</a:t>
            </a:r>
            <a:r>
              <a:rPr sz="1812" spc="8" dirty="0">
                <a:latin typeface="Times New Roman"/>
                <a:cs typeface="Times New Roman"/>
              </a:rPr>
              <a:t>l</a:t>
            </a:r>
            <a:r>
              <a:rPr sz="1812" spc="-4" dirty="0">
                <a:latin typeface="Times New Roman"/>
                <a:cs typeface="Times New Roman"/>
              </a:rPr>
              <a:t>a</a:t>
            </a:r>
            <a:r>
              <a:rPr sz="1812" spc="8" dirty="0">
                <a:latin typeface="Times New Roman"/>
                <a:cs typeface="Times New Roman"/>
              </a:rPr>
              <a:t>in</a:t>
            </a:r>
            <a:r>
              <a:rPr sz="1812" dirty="0">
                <a:latin typeface="Times New Roman"/>
                <a:cs typeface="Times New Roman"/>
              </a:rPr>
              <a:t>s </a:t>
            </a:r>
            <a:r>
              <a:rPr sz="1812" spc="-23" dirty="0">
                <a:latin typeface="Times New Roman"/>
                <a:cs typeface="Times New Roman"/>
              </a:rPr>
              <a:t>R</a:t>
            </a:r>
            <a:r>
              <a:rPr sz="1812" spc="-4" dirty="0">
                <a:latin typeface="Times New Roman"/>
                <a:cs typeface="Times New Roman"/>
              </a:rPr>
              <a:t>e</a:t>
            </a:r>
            <a:r>
              <a:rPr sz="1812" spc="8" dirty="0">
                <a:latin typeface="Times New Roman"/>
                <a:cs typeface="Times New Roman"/>
              </a:rPr>
              <a:t>qui</a:t>
            </a:r>
            <a:r>
              <a:rPr sz="1812" spc="-26" dirty="0">
                <a:latin typeface="Times New Roman"/>
                <a:cs typeface="Times New Roman"/>
              </a:rPr>
              <a:t>r</a:t>
            </a:r>
            <a:r>
              <a:rPr sz="1812" spc="-4" dirty="0">
                <a:latin typeface="Times New Roman"/>
                <a:cs typeface="Times New Roman"/>
              </a:rPr>
              <a:t>e</a:t>
            </a:r>
            <a:r>
              <a:rPr sz="1812" spc="13" dirty="0">
                <a:latin typeface="Times New Roman"/>
                <a:cs typeface="Times New Roman"/>
              </a:rPr>
              <a:t>m</a:t>
            </a:r>
            <a:r>
              <a:rPr sz="1812" spc="-4" dirty="0">
                <a:latin typeface="Times New Roman"/>
                <a:cs typeface="Times New Roman"/>
              </a:rPr>
              <a:t>e</a:t>
            </a:r>
            <a:r>
              <a:rPr sz="1812" spc="-8" dirty="0">
                <a:latin typeface="Times New Roman"/>
                <a:cs typeface="Times New Roman"/>
              </a:rPr>
              <a:t>n</a:t>
            </a:r>
            <a:r>
              <a:rPr sz="1812" dirty="0">
                <a:latin typeface="Times New Roman"/>
                <a:cs typeface="Times New Roman"/>
              </a:rPr>
              <a:t>t</a:t>
            </a:r>
            <a:endParaRPr sz="181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62957" y="4387780"/>
            <a:ext cx="1285251" cy="1588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9779" marR="581249" algn="ctr">
              <a:lnSpc>
                <a:spcPts val="2310"/>
              </a:lnSpc>
              <a:spcBef>
                <a:spcPts val="115"/>
              </a:spcBef>
            </a:pPr>
            <a:r>
              <a:rPr sz="2174" dirty="0">
                <a:latin typeface="Times New Roman"/>
                <a:cs typeface="Times New Roman"/>
              </a:rPr>
              <a:t>4</a:t>
            </a:r>
            <a:endParaRPr sz="2174">
              <a:latin typeface="Times New Roman"/>
              <a:cs typeface="Times New Roman"/>
            </a:endParaRPr>
          </a:p>
          <a:p>
            <a:pPr indent="1441" algn="ctr">
              <a:lnSpc>
                <a:spcPct val="100041"/>
              </a:lnSpc>
              <a:spcBef>
                <a:spcPts val="998"/>
              </a:spcBef>
            </a:pPr>
            <a:r>
              <a:rPr sz="1903" dirty="0">
                <a:latin typeface="Times New Roman"/>
                <a:cs typeface="Times New Roman"/>
              </a:rPr>
              <a:t>H</a:t>
            </a:r>
            <a:r>
              <a:rPr sz="1903" spc="4" dirty="0">
                <a:latin typeface="Times New Roman"/>
                <a:cs typeface="Times New Roman"/>
              </a:rPr>
              <a:t>o</a:t>
            </a:r>
            <a:r>
              <a:rPr sz="1903" dirty="0">
                <a:latin typeface="Times New Roman"/>
                <a:cs typeface="Times New Roman"/>
              </a:rPr>
              <a:t>w</a:t>
            </a:r>
            <a:r>
              <a:rPr sz="1903" spc="-139" dirty="0">
                <a:latin typeface="Times New Roman"/>
                <a:cs typeface="Times New Roman"/>
              </a:rPr>
              <a:t> </a:t>
            </a:r>
            <a:r>
              <a:rPr sz="1903" spc="8" dirty="0">
                <a:latin typeface="Times New Roman"/>
                <a:cs typeface="Times New Roman"/>
              </a:rPr>
              <a:t>th</a:t>
            </a:r>
            <a:r>
              <a:rPr sz="1903" dirty="0">
                <a:latin typeface="Times New Roman"/>
                <a:cs typeface="Times New Roman"/>
              </a:rPr>
              <a:t>e </a:t>
            </a:r>
            <a:r>
              <a:rPr sz="1903" spc="-4" dirty="0">
                <a:latin typeface="Times New Roman"/>
                <a:cs typeface="Times New Roman"/>
              </a:rPr>
              <a:t>P</a:t>
            </a:r>
            <a:r>
              <a:rPr sz="1903" spc="-26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o</a:t>
            </a:r>
            <a:r>
              <a:rPr sz="1903" spc="13" dirty="0">
                <a:latin typeface="Times New Roman"/>
                <a:cs typeface="Times New Roman"/>
              </a:rPr>
              <a:t>g</a:t>
            </a:r>
            <a:r>
              <a:rPr sz="1903" spc="-45" dirty="0">
                <a:latin typeface="Times New Roman"/>
                <a:cs typeface="Times New Roman"/>
              </a:rPr>
              <a:t>r</a:t>
            </a:r>
            <a:r>
              <a:rPr sz="1903" spc="-4" dirty="0">
                <a:latin typeface="Times New Roman"/>
                <a:cs typeface="Times New Roman"/>
              </a:rPr>
              <a:t>amme</a:t>
            </a:r>
            <a:r>
              <a:rPr sz="1903" dirty="0">
                <a:latin typeface="Times New Roman"/>
                <a:cs typeface="Times New Roman"/>
              </a:rPr>
              <a:t>r </a:t>
            </a:r>
            <a:r>
              <a:rPr sz="1903" spc="-68" dirty="0">
                <a:latin typeface="Times New Roman"/>
                <a:cs typeface="Times New Roman"/>
              </a:rPr>
              <a:t>W</a:t>
            </a:r>
            <a:r>
              <a:rPr sz="1903" spc="4" dirty="0">
                <a:latin typeface="Times New Roman"/>
                <a:cs typeface="Times New Roman"/>
              </a:rPr>
              <a:t>o</a:t>
            </a:r>
            <a:r>
              <a:rPr sz="1903" spc="-8" dirty="0">
                <a:latin typeface="Times New Roman"/>
                <a:cs typeface="Times New Roman"/>
              </a:rPr>
              <a:t>r</a:t>
            </a:r>
            <a:r>
              <a:rPr sz="1903" spc="-17" dirty="0">
                <a:latin typeface="Times New Roman"/>
                <a:cs typeface="Times New Roman"/>
              </a:rPr>
              <a:t>k</a:t>
            </a:r>
            <a:r>
              <a:rPr sz="1903" dirty="0">
                <a:latin typeface="Times New Roman"/>
                <a:cs typeface="Times New Roman"/>
              </a:rPr>
              <a:t>s</a:t>
            </a:r>
            <a:endParaRPr sz="1903">
              <a:latin typeface="Times New Roman"/>
              <a:cs typeface="Times New Roman"/>
            </a:endParaRPr>
          </a:p>
          <a:p>
            <a:pPr marL="380911" marR="389313" algn="ctr">
              <a:lnSpc>
                <a:spcPct val="95825"/>
              </a:lnSpc>
            </a:pPr>
            <a:r>
              <a:rPr sz="1903" spc="4" dirty="0">
                <a:latin typeface="Times New Roman"/>
                <a:cs typeface="Times New Roman"/>
              </a:rPr>
              <a:t>o</a:t>
            </a:r>
            <a:r>
              <a:rPr sz="1903" dirty="0">
                <a:latin typeface="Times New Roman"/>
                <a:cs typeface="Times New Roman"/>
              </a:rPr>
              <a:t>n</a:t>
            </a:r>
            <a:r>
              <a:rPr sz="1903" spc="64" dirty="0">
                <a:latin typeface="Times New Roman"/>
                <a:cs typeface="Times New Roman"/>
              </a:rPr>
              <a:t> </a:t>
            </a:r>
            <a:r>
              <a:rPr sz="1903" spc="8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t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4344" y="1020185"/>
            <a:ext cx="7939630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sp>
        <p:nvSpPr>
          <p:cNvPr id="2" name="object 2"/>
          <p:cNvSpPr txBox="1"/>
          <p:nvPr/>
        </p:nvSpPr>
        <p:spPr>
          <a:xfrm>
            <a:off x="2124344" y="1572507"/>
            <a:ext cx="7939630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923204BD-B865-D144-A76D-6547103BCCFC}"/>
              </a:ext>
            </a:extLst>
          </p:cNvPr>
          <p:cNvSpPr txBox="1">
            <a:spLocks/>
          </p:cNvSpPr>
          <p:nvPr/>
        </p:nvSpPr>
        <p:spPr>
          <a:xfrm>
            <a:off x="2538584" y="6578444"/>
            <a:ext cx="8906195" cy="330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sz="1268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087" dirty="0"/>
          </a:p>
        </p:txBody>
      </p:sp>
    </p:spTree>
    <p:extLst>
      <p:ext uri="{BB962C8B-B14F-4D97-AF65-F5344CB8AC3E}">
        <p14:creationId xmlns:p14="http://schemas.microsoft.com/office/powerpoint/2010/main" val="378795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2124344" y="1146759"/>
            <a:ext cx="7939630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6" name="object 46"/>
          <p:cNvSpPr/>
          <p:nvPr/>
        </p:nvSpPr>
        <p:spPr>
          <a:xfrm>
            <a:off x="2124344" y="1699081"/>
            <a:ext cx="7939630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" name="object 20"/>
          <p:cNvSpPr/>
          <p:nvPr/>
        </p:nvSpPr>
        <p:spPr>
          <a:xfrm>
            <a:off x="4138939" y="1767432"/>
            <a:ext cx="0" cy="4211455"/>
          </a:xfrm>
          <a:custGeom>
            <a:avLst/>
            <a:gdLst/>
            <a:ahLst/>
            <a:cxnLst/>
            <a:rect l="l" t="t" r="r" b="b"/>
            <a:pathLst>
              <a:path h="4648199">
                <a:moveTo>
                  <a:pt x="0" y="0"/>
                </a:moveTo>
                <a:lnTo>
                  <a:pt x="0" y="1828799"/>
                </a:lnTo>
              </a:path>
            </a:pathLst>
          </a:custGeom>
          <a:ln w="13461">
            <a:solidFill>
              <a:srgbClr val="497E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" name="object 21"/>
          <p:cNvSpPr/>
          <p:nvPr/>
        </p:nvSpPr>
        <p:spPr>
          <a:xfrm>
            <a:off x="6014071" y="1767432"/>
            <a:ext cx="0" cy="4211455"/>
          </a:xfrm>
          <a:custGeom>
            <a:avLst/>
            <a:gdLst/>
            <a:ahLst/>
            <a:cxnLst/>
            <a:rect l="l" t="t" r="r" b="b"/>
            <a:pathLst>
              <a:path h="4648199">
                <a:moveTo>
                  <a:pt x="0" y="0"/>
                </a:moveTo>
                <a:lnTo>
                  <a:pt x="0" y="1828799"/>
                </a:lnTo>
              </a:path>
            </a:pathLst>
          </a:custGeom>
          <a:ln w="13461">
            <a:solidFill>
              <a:srgbClr val="497E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2" name="object 22"/>
          <p:cNvSpPr/>
          <p:nvPr/>
        </p:nvSpPr>
        <p:spPr>
          <a:xfrm>
            <a:off x="7947199" y="1767432"/>
            <a:ext cx="0" cy="4211455"/>
          </a:xfrm>
          <a:custGeom>
            <a:avLst/>
            <a:gdLst/>
            <a:ahLst/>
            <a:cxnLst/>
            <a:rect l="l" t="t" r="r" b="b"/>
            <a:pathLst>
              <a:path h="4648199">
                <a:moveTo>
                  <a:pt x="0" y="0"/>
                </a:moveTo>
                <a:lnTo>
                  <a:pt x="0" y="1828799"/>
                </a:lnTo>
              </a:path>
            </a:pathLst>
          </a:custGeom>
          <a:ln w="13461">
            <a:solidFill>
              <a:srgbClr val="497E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3" name="object 23"/>
          <p:cNvSpPr/>
          <p:nvPr/>
        </p:nvSpPr>
        <p:spPr>
          <a:xfrm>
            <a:off x="2365983" y="1969028"/>
            <a:ext cx="1518886" cy="1467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4" name="object 24"/>
          <p:cNvSpPr/>
          <p:nvPr/>
        </p:nvSpPr>
        <p:spPr>
          <a:xfrm>
            <a:off x="4346058" y="1974551"/>
            <a:ext cx="1518886" cy="1462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5" name="object 25"/>
          <p:cNvSpPr/>
          <p:nvPr/>
        </p:nvSpPr>
        <p:spPr>
          <a:xfrm>
            <a:off x="6244666" y="1981455"/>
            <a:ext cx="1506458" cy="1455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6" name="object 26"/>
          <p:cNvSpPr/>
          <p:nvPr/>
        </p:nvSpPr>
        <p:spPr>
          <a:xfrm>
            <a:off x="8119801" y="1981455"/>
            <a:ext cx="1495411" cy="14553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1" name="object 31"/>
          <p:cNvSpPr/>
          <p:nvPr/>
        </p:nvSpPr>
        <p:spPr>
          <a:xfrm>
            <a:off x="4138939" y="1767432"/>
            <a:ext cx="0" cy="4211455"/>
          </a:xfrm>
          <a:custGeom>
            <a:avLst/>
            <a:gdLst/>
            <a:ahLst/>
            <a:cxnLst/>
            <a:rect l="l" t="t" r="r" b="b"/>
            <a:pathLst>
              <a:path h="4648199">
                <a:moveTo>
                  <a:pt x="0" y="1828799"/>
                </a:moveTo>
                <a:lnTo>
                  <a:pt x="0" y="4648199"/>
                </a:lnTo>
              </a:path>
            </a:pathLst>
          </a:custGeom>
          <a:ln w="13461">
            <a:solidFill>
              <a:srgbClr val="497E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2" name="object 32"/>
          <p:cNvSpPr/>
          <p:nvPr/>
        </p:nvSpPr>
        <p:spPr>
          <a:xfrm>
            <a:off x="6014071" y="1767432"/>
            <a:ext cx="0" cy="4211455"/>
          </a:xfrm>
          <a:custGeom>
            <a:avLst/>
            <a:gdLst/>
            <a:ahLst/>
            <a:cxnLst/>
            <a:rect l="l" t="t" r="r" b="b"/>
            <a:pathLst>
              <a:path h="4648199">
                <a:moveTo>
                  <a:pt x="0" y="1828799"/>
                </a:moveTo>
                <a:lnTo>
                  <a:pt x="0" y="4648199"/>
                </a:lnTo>
              </a:path>
            </a:pathLst>
          </a:custGeom>
          <a:ln w="13461">
            <a:solidFill>
              <a:srgbClr val="497E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3" name="object 33"/>
          <p:cNvSpPr/>
          <p:nvPr/>
        </p:nvSpPr>
        <p:spPr>
          <a:xfrm>
            <a:off x="7947199" y="1767432"/>
            <a:ext cx="0" cy="4211455"/>
          </a:xfrm>
          <a:custGeom>
            <a:avLst/>
            <a:gdLst/>
            <a:ahLst/>
            <a:cxnLst/>
            <a:rect l="l" t="t" r="r" b="b"/>
            <a:pathLst>
              <a:path h="4648199">
                <a:moveTo>
                  <a:pt x="0" y="1828799"/>
                </a:moveTo>
                <a:lnTo>
                  <a:pt x="0" y="4648199"/>
                </a:lnTo>
              </a:path>
            </a:pathLst>
          </a:custGeom>
          <a:ln w="13461">
            <a:solidFill>
              <a:srgbClr val="497E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4" name="object 34"/>
          <p:cNvSpPr/>
          <p:nvPr/>
        </p:nvSpPr>
        <p:spPr>
          <a:xfrm>
            <a:off x="2365983" y="3413351"/>
            <a:ext cx="1518886" cy="10356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5" name="object 35"/>
          <p:cNvSpPr/>
          <p:nvPr/>
        </p:nvSpPr>
        <p:spPr>
          <a:xfrm>
            <a:off x="4346058" y="3413350"/>
            <a:ext cx="1518886" cy="10466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6" name="object 36"/>
          <p:cNvSpPr/>
          <p:nvPr/>
        </p:nvSpPr>
        <p:spPr>
          <a:xfrm>
            <a:off x="6244666" y="3413350"/>
            <a:ext cx="1506458" cy="10466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7" name="object 37"/>
          <p:cNvSpPr/>
          <p:nvPr/>
        </p:nvSpPr>
        <p:spPr>
          <a:xfrm>
            <a:off x="8119801" y="3413350"/>
            <a:ext cx="1495411" cy="10466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8" name="object 38"/>
          <p:cNvSpPr/>
          <p:nvPr/>
        </p:nvSpPr>
        <p:spPr>
          <a:xfrm>
            <a:off x="2860312" y="4330206"/>
            <a:ext cx="531609" cy="532990"/>
          </a:xfrm>
          <a:custGeom>
            <a:avLst/>
            <a:gdLst/>
            <a:ahLst/>
            <a:cxnLst/>
            <a:rect l="l" t="t" r="r" b="b"/>
            <a:pathLst>
              <a:path w="586739" h="588263">
                <a:moveTo>
                  <a:pt x="0" y="294131"/>
                </a:moveTo>
                <a:lnTo>
                  <a:pt x="970" y="270130"/>
                </a:lnTo>
                <a:lnTo>
                  <a:pt x="3831" y="246641"/>
                </a:lnTo>
                <a:lnTo>
                  <a:pt x="8507" y="223741"/>
                </a:lnTo>
                <a:lnTo>
                  <a:pt x="14923" y="201509"/>
                </a:lnTo>
                <a:lnTo>
                  <a:pt x="23002" y="180022"/>
                </a:lnTo>
                <a:lnTo>
                  <a:pt x="32671" y="159358"/>
                </a:lnTo>
                <a:lnTo>
                  <a:pt x="43853" y="139595"/>
                </a:lnTo>
                <a:lnTo>
                  <a:pt x="56473" y="120810"/>
                </a:lnTo>
                <a:lnTo>
                  <a:pt x="70455" y="103081"/>
                </a:lnTo>
                <a:lnTo>
                  <a:pt x="85724" y="86486"/>
                </a:lnTo>
                <a:lnTo>
                  <a:pt x="102205" y="71103"/>
                </a:lnTo>
                <a:lnTo>
                  <a:pt x="119822" y="57009"/>
                </a:lnTo>
                <a:lnTo>
                  <a:pt x="138500" y="44282"/>
                </a:lnTo>
                <a:lnTo>
                  <a:pt x="158163" y="33000"/>
                </a:lnTo>
                <a:lnTo>
                  <a:pt x="178736" y="23240"/>
                </a:lnTo>
                <a:lnTo>
                  <a:pt x="200143" y="15081"/>
                </a:lnTo>
                <a:lnTo>
                  <a:pt x="222310" y="8599"/>
                </a:lnTo>
                <a:lnTo>
                  <a:pt x="245159" y="3874"/>
                </a:lnTo>
                <a:lnTo>
                  <a:pt x="268617" y="981"/>
                </a:lnTo>
                <a:lnTo>
                  <a:pt x="292607" y="0"/>
                </a:lnTo>
                <a:lnTo>
                  <a:pt x="316815" y="981"/>
                </a:lnTo>
                <a:lnTo>
                  <a:pt x="340469" y="3874"/>
                </a:lnTo>
                <a:lnTo>
                  <a:pt x="363493" y="8599"/>
                </a:lnTo>
                <a:lnTo>
                  <a:pt x="385815" y="15081"/>
                </a:lnTo>
                <a:lnTo>
                  <a:pt x="407360" y="23240"/>
                </a:lnTo>
                <a:lnTo>
                  <a:pt x="428053" y="33000"/>
                </a:lnTo>
                <a:lnTo>
                  <a:pt x="447820" y="44282"/>
                </a:lnTo>
                <a:lnTo>
                  <a:pt x="466587" y="57009"/>
                </a:lnTo>
                <a:lnTo>
                  <a:pt x="484280" y="71103"/>
                </a:lnTo>
                <a:lnTo>
                  <a:pt x="500824" y="86486"/>
                </a:lnTo>
                <a:lnTo>
                  <a:pt x="516145" y="103081"/>
                </a:lnTo>
                <a:lnTo>
                  <a:pt x="530169" y="120810"/>
                </a:lnTo>
                <a:lnTo>
                  <a:pt x="542821" y="139595"/>
                </a:lnTo>
                <a:lnTo>
                  <a:pt x="554027" y="159358"/>
                </a:lnTo>
                <a:lnTo>
                  <a:pt x="563713" y="180022"/>
                </a:lnTo>
                <a:lnTo>
                  <a:pt x="571804" y="201509"/>
                </a:lnTo>
                <a:lnTo>
                  <a:pt x="578227" y="223741"/>
                </a:lnTo>
                <a:lnTo>
                  <a:pt x="582907" y="246641"/>
                </a:lnTo>
                <a:lnTo>
                  <a:pt x="585769" y="270130"/>
                </a:lnTo>
                <a:lnTo>
                  <a:pt x="586739" y="294131"/>
                </a:lnTo>
                <a:lnTo>
                  <a:pt x="585769" y="318339"/>
                </a:lnTo>
                <a:lnTo>
                  <a:pt x="582907" y="341993"/>
                </a:lnTo>
                <a:lnTo>
                  <a:pt x="578227" y="365017"/>
                </a:lnTo>
                <a:lnTo>
                  <a:pt x="571804" y="387339"/>
                </a:lnTo>
                <a:lnTo>
                  <a:pt x="563713" y="408884"/>
                </a:lnTo>
                <a:lnTo>
                  <a:pt x="554027" y="429577"/>
                </a:lnTo>
                <a:lnTo>
                  <a:pt x="542821" y="449344"/>
                </a:lnTo>
                <a:lnTo>
                  <a:pt x="530169" y="468111"/>
                </a:lnTo>
                <a:lnTo>
                  <a:pt x="516145" y="485804"/>
                </a:lnTo>
                <a:lnTo>
                  <a:pt x="500824" y="502348"/>
                </a:lnTo>
                <a:lnTo>
                  <a:pt x="484280" y="517669"/>
                </a:lnTo>
                <a:lnTo>
                  <a:pt x="466587" y="531693"/>
                </a:lnTo>
                <a:lnTo>
                  <a:pt x="447820" y="544345"/>
                </a:lnTo>
                <a:lnTo>
                  <a:pt x="428053" y="555551"/>
                </a:lnTo>
                <a:lnTo>
                  <a:pt x="407360" y="565237"/>
                </a:lnTo>
                <a:lnTo>
                  <a:pt x="385815" y="573328"/>
                </a:lnTo>
                <a:lnTo>
                  <a:pt x="363493" y="579751"/>
                </a:lnTo>
                <a:lnTo>
                  <a:pt x="340469" y="584431"/>
                </a:lnTo>
                <a:lnTo>
                  <a:pt x="316815" y="587293"/>
                </a:lnTo>
                <a:lnTo>
                  <a:pt x="292607" y="588263"/>
                </a:lnTo>
                <a:lnTo>
                  <a:pt x="268617" y="587293"/>
                </a:lnTo>
                <a:lnTo>
                  <a:pt x="245159" y="584431"/>
                </a:lnTo>
                <a:lnTo>
                  <a:pt x="222310" y="579751"/>
                </a:lnTo>
                <a:lnTo>
                  <a:pt x="200143" y="573328"/>
                </a:lnTo>
                <a:lnTo>
                  <a:pt x="178736" y="565237"/>
                </a:lnTo>
                <a:lnTo>
                  <a:pt x="158163" y="555551"/>
                </a:lnTo>
                <a:lnTo>
                  <a:pt x="138500" y="544345"/>
                </a:lnTo>
                <a:lnTo>
                  <a:pt x="119822" y="531693"/>
                </a:lnTo>
                <a:lnTo>
                  <a:pt x="102205" y="517669"/>
                </a:lnTo>
                <a:lnTo>
                  <a:pt x="85724" y="502348"/>
                </a:lnTo>
                <a:lnTo>
                  <a:pt x="70455" y="485804"/>
                </a:lnTo>
                <a:lnTo>
                  <a:pt x="56473" y="468111"/>
                </a:lnTo>
                <a:lnTo>
                  <a:pt x="43853" y="449344"/>
                </a:lnTo>
                <a:lnTo>
                  <a:pt x="32671" y="429577"/>
                </a:lnTo>
                <a:lnTo>
                  <a:pt x="23002" y="408884"/>
                </a:lnTo>
                <a:lnTo>
                  <a:pt x="14923" y="387339"/>
                </a:lnTo>
                <a:lnTo>
                  <a:pt x="8507" y="365017"/>
                </a:lnTo>
                <a:lnTo>
                  <a:pt x="3831" y="341993"/>
                </a:lnTo>
                <a:lnTo>
                  <a:pt x="970" y="318339"/>
                </a:lnTo>
                <a:lnTo>
                  <a:pt x="0" y="2941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9" name="object 39"/>
          <p:cNvSpPr/>
          <p:nvPr/>
        </p:nvSpPr>
        <p:spPr>
          <a:xfrm>
            <a:off x="2847886" y="4421338"/>
            <a:ext cx="63517" cy="265115"/>
          </a:xfrm>
          <a:custGeom>
            <a:avLst/>
            <a:gdLst/>
            <a:ahLst/>
            <a:cxnLst/>
            <a:rect l="l" t="t" r="r" b="b"/>
            <a:pathLst>
              <a:path w="70104" h="292608">
                <a:moveTo>
                  <a:pt x="30480" y="60960"/>
                </a:moveTo>
                <a:lnTo>
                  <a:pt x="36576" y="48768"/>
                </a:lnTo>
                <a:lnTo>
                  <a:pt x="44195" y="35052"/>
                </a:lnTo>
                <a:lnTo>
                  <a:pt x="53339" y="22860"/>
                </a:lnTo>
                <a:lnTo>
                  <a:pt x="70104" y="0"/>
                </a:lnTo>
                <a:lnTo>
                  <a:pt x="67056" y="48768"/>
                </a:lnTo>
                <a:lnTo>
                  <a:pt x="59436" y="59436"/>
                </a:lnTo>
                <a:lnTo>
                  <a:pt x="53339" y="71628"/>
                </a:lnTo>
                <a:lnTo>
                  <a:pt x="48768" y="83820"/>
                </a:lnTo>
                <a:lnTo>
                  <a:pt x="42672" y="97536"/>
                </a:lnTo>
                <a:lnTo>
                  <a:pt x="38100" y="109728"/>
                </a:lnTo>
                <a:lnTo>
                  <a:pt x="35052" y="123444"/>
                </a:lnTo>
                <a:lnTo>
                  <a:pt x="32004" y="137160"/>
                </a:lnTo>
                <a:lnTo>
                  <a:pt x="28956" y="150876"/>
                </a:lnTo>
                <a:lnTo>
                  <a:pt x="27432" y="164592"/>
                </a:lnTo>
                <a:lnTo>
                  <a:pt x="25908" y="179832"/>
                </a:lnTo>
                <a:lnTo>
                  <a:pt x="30480" y="60960"/>
                </a:lnTo>
                <a:close/>
              </a:path>
              <a:path w="70104" h="292608">
                <a:moveTo>
                  <a:pt x="25908" y="208788"/>
                </a:moveTo>
                <a:lnTo>
                  <a:pt x="27432" y="222504"/>
                </a:lnTo>
                <a:lnTo>
                  <a:pt x="28956" y="236220"/>
                </a:lnTo>
                <a:lnTo>
                  <a:pt x="32004" y="249936"/>
                </a:lnTo>
                <a:lnTo>
                  <a:pt x="35052" y="263652"/>
                </a:lnTo>
                <a:lnTo>
                  <a:pt x="38100" y="277368"/>
                </a:lnTo>
                <a:lnTo>
                  <a:pt x="42672" y="291084"/>
                </a:lnTo>
                <a:lnTo>
                  <a:pt x="47244" y="303276"/>
                </a:lnTo>
                <a:lnTo>
                  <a:pt x="53339" y="315468"/>
                </a:lnTo>
                <a:lnTo>
                  <a:pt x="59436" y="327660"/>
                </a:lnTo>
                <a:lnTo>
                  <a:pt x="67056" y="339852"/>
                </a:lnTo>
                <a:lnTo>
                  <a:pt x="73152" y="350520"/>
                </a:lnTo>
                <a:lnTo>
                  <a:pt x="89916" y="371855"/>
                </a:lnTo>
                <a:lnTo>
                  <a:pt x="108204" y="391667"/>
                </a:lnTo>
                <a:lnTo>
                  <a:pt x="128016" y="409955"/>
                </a:lnTo>
                <a:lnTo>
                  <a:pt x="149352" y="426720"/>
                </a:lnTo>
                <a:lnTo>
                  <a:pt x="161543" y="434340"/>
                </a:lnTo>
                <a:lnTo>
                  <a:pt x="172211" y="440436"/>
                </a:lnTo>
                <a:lnTo>
                  <a:pt x="184404" y="448055"/>
                </a:lnTo>
                <a:lnTo>
                  <a:pt x="196595" y="452628"/>
                </a:lnTo>
                <a:lnTo>
                  <a:pt x="210311" y="458724"/>
                </a:lnTo>
                <a:lnTo>
                  <a:pt x="222504" y="461772"/>
                </a:lnTo>
                <a:lnTo>
                  <a:pt x="236219" y="466344"/>
                </a:lnTo>
                <a:lnTo>
                  <a:pt x="249936" y="469391"/>
                </a:lnTo>
                <a:lnTo>
                  <a:pt x="263652" y="472440"/>
                </a:lnTo>
                <a:lnTo>
                  <a:pt x="277368" y="473964"/>
                </a:lnTo>
                <a:lnTo>
                  <a:pt x="292607" y="475488"/>
                </a:lnTo>
                <a:lnTo>
                  <a:pt x="321563" y="475488"/>
                </a:lnTo>
                <a:lnTo>
                  <a:pt x="335280" y="473964"/>
                </a:lnTo>
                <a:lnTo>
                  <a:pt x="348995" y="472440"/>
                </a:lnTo>
                <a:lnTo>
                  <a:pt x="362712" y="469391"/>
                </a:lnTo>
                <a:lnTo>
                  <a:pt x="376428" y="466344"/>
                </a:lnTo>
                <a:lnTo>
                  <a:pt x="390143" y="463296"/>
                </a:lnTo>
                <a:lnTo>
                  <a:pt x="403860" y="458724"/>
                </a:lnTo>
                <a:lnTo>
                  <a:pt x="416052" y="452628"/>
                </a:lnTo>
                <a:lnTo>
                  <a:pt x="428243" y="448055"/>
                </a:lnTo>
                <a:lnTo>
                  <a:pt x="440436" y="441960"/>
                </a:lnTo>
                <a:lnTo>
                  <a:pt x="452628" y="434340"/>
                </a:lnTo>
                <a:lnTo>
                  <a:pt x="463295" y="428244"/>
                </a:lnTo>
                <a:lnTo>
                  <a:pt x="486156" y="411479"/>
                </a:lnTo>
                <a:lnTo>
                  <a:pt x="505967" y="393191"/>
                </a:lnTo>
                <a:lnTo>
                  <a:pt x="524256" y="373379"/>
                </a:lnTo>
                <a:lnTo>
                  <a:pt x="539495" y="352044"/>
                </a:lnTo>
                <a:lnTo>
                  <a:pt x="547115" y="339852"/>
                </a:lnTo>
                <a:lnTo>
                  <a:pt x="554736" y="327660"/>
                </a:lnTo>
                <a:lnTo>
                  <a:pt x="560832" y="316992"/>
                </a:lnTo>
                <a:lnTo>
                  <a:pt x="565404" y="303276"/>
                </a:lnTo>
                <a:lnTo>
                  <a:pt x="571500" y="291084"/>
                </a:lnTo>
                <a:lnTo>
                  <a:pt x="576072" y="277368"/>
                </a:lnTo>
                <a:lnTo>
                  <a:pt x="579119" y="265176"/>
                </a:lnTo>
                <a:lnTo>
                  <a:pt x="582167" y="251460"/>
                </a:lnTo>
                <a:lnTo>
                  <a:pt x="585215" y="237744"/>
                </a:lnTo>
                <a:lnTo>
                  <a:pt x="586739" y="222504"/>
                </a:lnTo>
                <a:lnTo>
                  <a:pt x="588263" y="208788"/>
                </a:lnTo>
                <a:lnTo>
                  <a:pt x="588263" y="179832"/>
                </a:lnTo>
                <a:lnTo>
                  <a:pt x="586739" y="166116"/>
                </a:lnTo>
                <a:lnTo>
                  <a:pt x="585215" y="150876"/>
                </a:lnTo>
                <a:lnTo>
                  <a:pt x="582167" y="137160"/>
                </a:lnTo>
                <a:lnTo>
                  <a:pt x="579119" y="123444"/>
                </a:lnTo>
                <a:lnTo>
                  <a:pt x="576072" y="111252"/>
                </a:lnTo>
                <a:lnTo>
                  <a:pt x="571500" y="97536"/>
                </a:lnTo>
                <a:lnTo>
                  <a:pt x="566928" y="85344"/>
                </a:lnTo>
                <a:lnTo>
                  <a:pt x="560832" y="73152"/>
                </a:lnTo>
                <a:lnTo>
                  <a:pt x="554736" y="60960"/>
                </a:lnTo>
                <a:lnTo>
                  <a:pt x="547115" y="48768"/>
                </a:lnTo>
                <a:lnTo>
                  <a:pt x="541019" y="38100"/>
                </a:lnTo>
                <a:lnTo>
                  <a:pt x="524256" y="15240"/>
                </a:lnTo>
                <a:lnTo>
                  <a:pt x="505967" y="-4571"/>
                </a:lnTo>
                <a:lnTo>
                  <a:pt x="486156" y="-22859"/>
                </a:lnTo>
                <a:lnTo>
                  <a:pt x="464819" y="-39623"/>
                </a:lnTo>
                <a:lnTo>
                  <a:pt x="452628" y="-45720"/>
                </a:lnTo>
                <a:lnTo>
                  <a:pt x="441960" y="-53339"/>
                </a:lnTo>
                <a:lnTo>
                  <a:pt x="429767" y="-59435"/>
                </a:lnTo>
                <a:lnTo>
                  <a:pt x="416052" y="-65532"/>
                </a:lnTo>
                <a:lnTo>
                  <a:pt x="403860" y="-70103"/>
                </a:lnTo>
                <a:lnTo>
                  <a:pt x="391667" y="-74675"/>
                </a:lnTo>
                <a:lnTo>
                  <a:pt x="377952" y="-77723"/>
                </a:lnTo>
                <a:lnTo>
                  <a:pt x="364236" y="-80771"/>
                </a:lnTo>
                <a:lnTo>
                  <a:pt x="350519" y="-83820"/>
                </a:lnTo>
                <a:lnTo>
                  <a:pt x="336804" y="-85344"/>
                </a:lnTo>
                <a:lnTo>
                  <a:pt x="321563" y="-86867"/>
                </a:lnTo>
                <a:lnTo>
                  <a:pt x="292607" y="-86867"/>
                </a:lnTo>
                <a:lnTo>
                  <a:pt x="278892" y="-85344"/>
                </a:lnTo>
                <a:lnTo>
                  <a:pt x="265176" y="-83820"/>
                </a:lnTo>
                <a:lnTo>
                  <a:pt x="249936" y="-80771"/>
                </a:lnTo>
                <a:lnTo>
                  <a:pt x="237743" y="-77723"/>
                </a:lnTo>
                <a:lnTo>
                  <a:pt x="224028" y="-74675"/>
                </a:lnTo>
                <a:lnTo>
                  <a:pt x="210311" y="-70103"/>
                </a:lnTo>
                <a:lnTo>
                  <a:pt x="198119" y="-65532"/>
                </a:lnTo>
                <a:lnTo>
                  <a:pt x="185928" y="-59435"/>
                </a:lnTo>
                <a:lnTo>
                  <a:pt x="173736" y="-53339"/>
                </a:lnTo>
                <a:lnTo>
                  <a:pt x="161543" y="-47244"/>
                </a:lnTo>
                <a:lnTo>
                  <a:pt x="150876" y="-39623"/>
                </a:lnTo>
                <a:lnTo>
                  <a:pt x="128016" y="-22859"/>
                </a:lnTo>
                <a:lnTo>
                  <a:pt x="108204" y="-4571"/>
                </a:lnTo>
                <a:lnTo>
                  <a:pt x="89916" y="15240"/>
                </a:lnTo>
                <a:lnTo>
                  <a:pt x="74676" y="36576"/>
                </a:lnTo>
                <a:lnTo>
                  <a:pt x="67056" y="48768"/>
                </a:lnTo>
                <a:lnTo>
                  <a:pt x="70104" y="0"/>
                </a:lnTo>
                <a:lnTo>
                  <a:pt x="89916" y="-22859"/>
                </a:lnTo>
                <a:lnTo>
                  <a:pt x="111252" y="-42671"/>
                </a:lnTo>
                <a:lnTo>
                  <a:pt x="135636" y="-59435"/>
                </a:lnTo>
                <a:lnTo>
                  <a:pt x="147828" y="-68579"/>
                </a:lnTo>
                <a:lnTo>
                  <a:pt x="160019" y="-74675"/>
                </a:lnTo>
                <a:lnTo>
                  <a:pt x="173736" y="-82296"/>
                </a:lnTo>
                <a:lnTo>
                  <a:pt x="187452" y="-88391"/>
                </a:lnTo>
                <a:lnTo>
                  <a:pt x="201168" y="-94487"/>
                </a:lnTo>
                <a:lnTo>
                  <a:pt x="216407" y="-99059"/>
                </a:lnTo>
                <a:lnTo>
                  <a:pt x="230124" y="-102108"/>
                </a:lnTo>
                <a:lnTo>
                  <a:pt x="245364" y="-106679"/>
                </a:lnTo>
                <a:lnTo>
                  <a:pt x="260604" y="-108203"/>
                </a:lnTo>
                <a:lnTo>
                  <a:pt x="275843" y="-111251"/>
                </a:lnTo>
                <a:lnTo>
                  <a:pt x="291083" y="-112775"/>
                </a:lnTo>
                <a:lnTo>
                  <a:pt x="323087" y="-112775"/>
                </a:lnTo>
                <a:lnTo>
                  <a:pt x="338328" y="-111251"/>
                </a:lnTo>
                <a:lnTo>
                  <a:pt x="353567" y="-108203"/>
                </a:lnTo>
                <a:lnTo>
                  <a:pt x="368808" y="-106679"/>
                </a:lnTo>
                <a:lnTo>
                  <a:pt x="384048" y="-103632"/>
                </a:lnTo>
                <a:lnTo>
                  <a:pt x="397763" y="-99059"/>
                </a:lnTo>
                <a:lnTo>
                  <a:pt x="411480" y="-94487"/>
                </a:lnTo>
                <a:lnTo>
                  <a:pt x="426719" y="-88391"/>
                </a:lnTo>
                <a:lnTo>
                  <a:pt x="440436" y="-82296"/>
                </a:lnTo>
                <a:lnTo>
                  <a:pt x="452628" y="-76199"/>
                </a:lnTo>
                <a:lnTo>
                  <a:pt x="466343" y="-68579"/>
                </a:lnTo>
                <a:lnTo>
                  <a:pt x="478536" y="-60959"/>
                </a:lnTo>
                <a:lnTo>
                  <a:pt x="501395" y="-42671"/>
                </a:lnTo>
                <a:lnTo>
                  <a:pt x="522732" y="-22859"/>
                </a:lnTo>
                <a:lnTo>
                  <a:pt x="542543" y="-1523"/>
                </a:lnTo>
                <a:lnTo>
                  <a:pt x="560832" y="22860"/>
                </a:lnTo>
                <a:lnTo>
                  <a:pt x="568452" y="35052"/>
                </a:lnTo>
                <a:lnTo>
                  <a:pt x="576072" y="47244"/>
                </a:lnTo>
                <a:lnTo>
                  <a:pt x="583691" y="60960"/>
                </a:lnTo>
                <a:lnTo>
                  <a:pt x="589787" y="74676"/>
                </a:lnTo>
                <a:lnTo>
                  <a:pt x="594360" y="88392"/>
                </a:lnTo>
                <a:lnTo>
                  <a:pt x="600456" y="102108"/>
                </a:lnTo>
                <a:lnTo>
                  <a:pt x="603504" y="117348"/>
                </a:lnTo>
                <a:lnTo>
                  <a:pt x="608076" y="132588"/>
                </a:lnTo>
                <a:lnTo>
                  <a:pt x="609600" y="147828"/>
                </a:lnTo>
                <a:lnTo>
                  <a:pt x="612647" y="163068"/>
                </a:lnTo>
                <a:lnTo>
                  <a:pt x="612647" y="178308"/>
                </a:lnTo>
                <a:lnTo>
                  <a:pt x="614172" y="193548"/>
                </a:lnTo>
                <a:lnTo>
                  <a:pt x="612647" y="208788"/>
                </a:lnTo>
                <a:lnTo>
                  <a:pt x="612647" y="225552"/>
                </a:lnTo>
                <a:lnTo>
                  <a:pt x="609600" y="240792"/>
                </a:lnTo>
                <a:lnTo>
                  <a:pt x="608076" y="256032"/>
                </a:lnTo>
                <a:lnTo>
                  <a:pt x="603504" y="269748"/>
                </a:lnTo>
                <a:lnTo>
                  <a:pt x="600456" y="284988"/>
                </a:lnTo>
                <a:lnTo>
                  <a:pt x="595884" y="298704"/>
                </a:lnTo>
                <a:lnTo>
                  <a:pt x="589787" y="313944"/>
                </a:lnTo>
                <a:lnTo>
                  <a:pt x="583691" y="326136"/>
                </a:lnTo>
                <a:lnTo>
                  <a:pt x="576072" y="339852"/>
                </a:lnTo>
                <a:lnTo>
                  <a:pt x="569976" y="352044"/>
                </a:lnTo>
                <a:lnTo>
                  <a:pt x="560832" y="365760"/>
                </a:lnTo>
                <a:lnTo>
                  <a:pt x="544067" y="388620"/>
                </a:lnTo>
                <a:lnTo>
                  <a:pt x="524256" y="409955"/>
                </a:lnTo>
                <a:lnTo>
                  <a:pt x="502919" y="429767"/>
                </a:lnTo>
                <a:lnTo>
                  <a:pt x="478536" y="448055"/>
                </a:lnTo>
                <a:lnTo>
                  <a:pt x="466343" y="455676"/>
                </a:lnTo>
                <a:lnTo>
                  <a:pt x="454152" y="463296"/>
                </a:lnTo>
                <a:lnTo>
                  <a:pt x="440436" y="470915"/>
                </a:lnTo>
                <a:lnTo>
                  <a:pt x="426719" y="477012"/>
                </a:lnTo>
                <a:lnTo>
                  <a:pt x="413004" y="481584"/>
                </a:lnTo>
                <a:lnTo>
                  <a:pt x="397763" y="486155"/>
                </a:lnTo>
                <a:lnTo>
                  <a:pt x="384048" y="490728"/>
                </a:lnTo>
                <a:lnTo>
                  <a:pt x="368808" y="493776"/>
                </a:lnTo>
                <a:lnTo>
                  <a:pt x="353567" y="496824"/>
                </a:lnTo>
                <a:lnTo>
                  <a:pt x="338328" y="498348"/>
                </a:lnTo>
                <a:lnTo>
                  <a:pt x="323087" y="499872"/>
                </a:lnTo>
                <a:lnTo>
                  <a:pt x="291083" y="499872"/>
                </a:lnTo>
                <a:lnTo>
                  <a:pt x="275843" y="498348"/>
                </a:lnTo>
                <a:lnTo>
                  <a:pt x="260604" y="496824"/>
                </a:lnTo>
                <a:lnTo>
                  <a:pt x="245364" y="493776"/>
                </a:lnTo>
                <a:lnTo>
                  <a:pt x="230124" y="490728"/>
                </a:lnTo>
                <a:lnTo>
                  <a:pt x="216407" y="486155"/>
                </a:lnTo>
                <a:lnTo>
                  <a:pt x="202692" y="481584"/>
                </a:lnTo>
                <a:lnTo>
                  <a:pt x="187452" y="477012"/>
                </a:lnTo>
                <a:lnTo>
                  <a:pt x="173736" y="470915"/>
                </a:lnTo>
                <a:lnTo>
                  <a:pt x="161543" y="463296"/>
                </a:lnTo>
                <a:lnTo>
                  <a:pt x="147828" y="455676"/>
                </a:lnTo>
                <a:lnTo>
                  <a:pt x="135636" y="448055"/>
                </a:lnTo>
                <a:lnTo>
                  <a:pt x="112775" y="431291"/>
                </a:lnTo>
                <a:lnTo>
                  <a:pt x="89916" y="411479"/>
                </a:lnTo>
                <a:lnTo>
                  <a:pt x="70104" y="390144"/>
                </a:lnTo>
                <a:lnTo>
                  <a:pt x="53339" y="365760"/>
                </a:lnTo>
                <a:lnTo>
                  <a:pt x="45719" y="353567"/>
                </a:lnTo>
                <a:lnTo>
                  <a:pt x="38100" y="339852"/>
                </a:lnTo>
                <a:lnTo>
                  <a:pt x="30480" y="327660"/>
                </a:lnTo>
                <a:lnTo>
                  <a:pt x="24384" y="313944"/>
                </a:lnTo>
                <a:lnTo>
                  <a:pt x="19812" y="300228"/>
                </a:lnTo>
                <a:lnTo>
                  <a:pt x="13716" y="284988"/>
                </a:lnTo>
                <a:lnTo>
                  <a:pt x="10668" y="271272"/>
                </a:lnTo>
                <a:lnTo>
                  <a:pt x="6096" y="256032"/>
                </a:lnTo>
                <a:lnTo>
                  <a:pt x="4572" y="240792"/>
                </a:lnTo>
                <a:lnTo>
                  <a:pt x="1524" y="225552"/>
                </a:lnTo>
                <a:lnTo>
                  <a:pt x="1524" y="210312"/>
                </a:lnTo>
                <a:lnTo>
                  <a:pt x="0" y="195072"/>
                </a:lnTo>
                <a:lnTo>
                  <a:pt x="1524" y="178308"/>
                </a:lnTo>
                <a:lnTo>
                  <a:pt x="1524" y="163068"/>
                </a:lnTo>
                <a:lnTo>
                  <a:pt x="4572" y="147828"/>
                </a:lnTo>
                <a:lnTo>
                  <a:pt x="6096" y="132588"/>
                </a:lnTo>
                <a:lnTo>
                  <a:pt x="10668" y="117348"/>
                </a:lnTo>
                <a:lnTo>
                  <a:pt x="13716" y="103632"/>
                </a:lnTo>
                <a:lnTo>
                  <a:pt x="18288" y="88392"/>
                </a:lnTo>
                <a:lnTo>
                  <a:pt x="24384" y="74676"/>
                </a:lnTo>
                <a:lnTo>
                  <a:pt x="30480" y="60960"/>
                </a:lnTo>
                <a:lnTo>
                  <a:pt x="25908" y="179832"/>
                </a:lnTo>
                <a:lnTo>
                  <a:pt x="25908" y="208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0" name="object 40"/>
          <p:cNvSpPr/>
          <p:nvPr/>
        </p:nvSpPr>
        <p:spPr>
          <a:xfrm>
            <a:off x="4793440" y="4291543"/>
            <a:ext cx="531609" cy="532990"/>
          </a:xfrm>
          <a:custGeom>
            <a:avLst/>
            <a:gdLst/>
            <a:ahLst/>
            <a:cxnLst/>
            <a:rect l="l" t="t" r="r" b="b"/>
            <a:pathLst>
              <a:path w="586739" h="588263">
                <a:moveTo>
                  <a:pt x="0" y="294131"/>
                </a:moveTo>
                <a:lnTo>
                  <a:pt x="970" y="269924"/>
                </a:lnTo>
                <a:lnTo>
                  <a:pt x="3831" y="246270"/>
                </a:lnTo>
                <a:lnTo>
                  <a:pt x="8507" y="223245"/>
                </a:lnTo>
                <a:lnTo>
                  <a:pt x="14923" y="200924"/>
                </a:lnTo>
                <a:lnTo>
                  <a:pt x="23002" y="179379"/>
                </a:lnTo>
                <a:lnTo>
                  <a:pt x="32671" y="158686"/>
                </a:lnTo>
                <a:lnTo>
                  <a:pt x="43853" y="138919"/>
                </a:lnTo>
                <a:lnTo>
                  <a:pt x="56473" y="120152"/>
                </a:lnTo>
                <a:lnTo>
                  <a:pt x="70455" y="102459"/>
                </a:lnTo>
                <a:lnTo>
                  <a:pt x="85724" y="85915"/>
                </a:lnTo>
                <a:lnTo>
                  <a:pt x="102205" y="70594"/>
                </a:lnTo>
                <a:lnTo>
                  <a:pt x="119822" y="56570"/>
                </a:lnTo>
                <a:lnTo>
                  <a:pt x="138500" y="43918"/>
                </a:lnTo>
                <a:lnTo>
                  <a:pt x="158163" y="32712"/>
                </a:lnTo>
                <a:lnTo>
                  <a:pt x="178736" y="23026"/>
                </a:lnTo>
                <a:lnTo>
                  <a:pt x="200143" y="14935"/>
                </a:lnTo>
                <a:lnTo>
                  <a:pt x="222310" y="8512"/>
                </a:lnTo>
                <a:lnTo>
                  <a:pt x="245159" y="3832"/>
                </a:lnTo>
                <a:lnTo>
                  <a:pt x="268617" y="970"/>
                </a:lnTo>
                <a:lnTo>
                  <a:pt x="292607" y="0"/>
                </a:lnTo>
                <a:lnTo>
                  <a:pt x="316815" y="970"/>
                </a:lnTo>
                <a:lnTo>
                  <a:pt x="340469" y="3832"/>
                </a:lnTo>
                <a:lnTo>
                  <a:pt x="363493" y="8512"/>
                </a:lnTo>
                <a:lnTo>
                  <a:pt x="385815" y="14935"/>
                </a:lnTo>
                <a:lnTo>
                  <a:pt x="407360" y="23026"/>
                </a:lnTo>
                <a:lnTo>
                  <a:pt x="428053" y="32712"/>
                </a:lnTo>
                <a:lnTo>
                  <a:pt x="447820" y="43918"/>
                </a:lnTo>
                <a:lnTo>
                  <a:pt x="466587" y="56570"/>
                </a:lnTo>
                <a:lnTo>
                  <a:pt x="484280" y="70594"/>
                </a:lnTo>
                <a:lnTo>
                  <a:pt x="500824" y="85915"/>
                </a:lnTo>
                <a:lnTo>
                  <a:pt x="516145" y="102459"/>
                </a:lnTo>
                <a:lnTo>
                  <a:pt x="530169" y="120152"/>
                </a:lnTo>
                <a:lnTo>
                  <a:pt x="542821" y="138919"/>
                </a:lnTo>
                <a:lnTo>
                  <a:pt x="554027" y="158686"/>
                </a:lnTo>
                <a:lnTo>
                  <a:pt x="563713" y="179379"/>
                </a:lnTo>
                <a:lnTo>
                  <a:pt x="571804" y="200924"/>
                </a:lnTo>
                <a:lnTo>
                  <a:pt x="578227" y="223245"/>
                </a:lnTo>
                <a:lnTo>
                  <a:pt x="582907" y="246270"/>
                </a:lnTo>
                <a:lnTo>
                  <a:pt x="585769" y="269924"/>
                </a:lnTo>
                <a:lnTo>
                  <a:pt x="586739" y="294131"/>
                </a:lnTo>
                <a:lnTo>
                  <a:pt x="585769" y="318133"/>
                </a:lnTo>
                <a:lnTo>
                  <a:pt x="582907" y="341622"/>
                </a:lnTo>
                <a:lnTo>
                  <a:pt x="578227" y="364522"/>
                </a:lnTo>
                <a:lnTo>
                  <a:pt x="571804" y="386754"/>
                </a:lnTo>
                <a:lnTo>
                  <a:pt x="563713" y="408241"/>
                </a:lnTo>
                <a:lnTo>
                  <a:pt x="554027" y="428905"/>
                </a:lnTo>
                <a:lnTo>
                  <a:pt x="542821" y="448668"/>
                </a:lnTo>
                <a:lnTo>
                  <a:pt x="530169" y="467453"/>
                </a:lnTo>
                <a:lnTo>
                  <a:pt x="516145" y="485182"/>
                </a:lnTo>
                <a:lnTo>
                  <a:pt x="500824" y="501776"/>
                </a:lnTo>
                <a:lnTo>
                  <a:pt x="484280" y="517160"/>
                </a:lnTo>
                <a:lnTo>
                  <a:pt x="466587" y="531254"/>
                </a:lnTo>
                <a:lnTo>
                  <a:pt x="447820" y="543981"/>
                </a:lnTo>
                <a:lnTo>
                  <a:pt x="428053" y="555263"/>
                </a:lnTo>
                <a:lnTo>
                  <a:pt x="407360" y="565022"/>
                </a:lnTo>
                <a:lnTo>
                  <a:pt x="385815" y="573182"/>
                </a:lnTo>
                <a:lnTo>
                  <a:pt x="363493" y="579664"/>
                </a:lnTo>
                <a:lnTo>
                  <a:pt x="340469" y="584389"/>
                </a:lnTo>
                <a:lnTo>
                  <a:pt x="316815" y="587282"/>
                </a:lnTo>
                <a:lnTo>
                  <a:pt x="292607" y="588263"/>
                </a:lnTo>
                <a:lnTo>
                  <a:pt x="268617" y="587282"/>
                </a:lnTo>
                <a:lnTo>
                  <a:pt x="245159" y="584389"/>
                </a:lnTo>
                <a:lnTo>
                  <a:pt x="222310" y="579664"/>
                </a:lnTo>
                <a:lnTo>
                  <a:pt x="200143" y="573182"/>
                </a:lnTo>
                <a:lnTo>
                  <a:pt x="178736" y="565022"/>
                </a:lnTo>
                <a:lnTo>
                  <a:pt x="158163" y="555263"/>
                </a:lnTo>
                <a:lnTo>
                  <a:pt x="138500" y="543981"/>
                </a:lnTo>
                <a:lnTo>
                  <a:pt x="119822" y="531254"/>
                </a:lnTo>
                <a:lnTo>
                  <a:pt x="102205" y="517160"/>
                </a:lnTo>
                <a:lnTo>
                  <a:pt x="85724" y="501776"/>
                </a:lnTo>
                <a:lnTo>
                  <a:pt x="70455" y="485182"/>
                </a:lnTo>
                <a:lnTo>
                  <a:pt x="56473" y="467453"/>
                </a:lnTo>
                <a:lnTo>
                  <a:pt x="43853" y="448668"/>
                </a:lnTo>
                <a:lnTo>
                  <a:pt x="32671" y="428905"/>
                </a:lnTo>
                <a:lnTo>
                  <a:pt x="23002" y="408241"/>
                </a:lnTo>
                <a:lnTo>
                  <a:pt x="14923" y="386754"/>
                </a:lnTo>
                <a:lnTo>
                  <a:pt x="8507" y="364522"/>
                </a:lnTo>
                <a:lnTo>
                  <a:pt x="3831" y="341622"/>
                </a:lnTo>
                <a:lnTo>
                  <a:pt x="970" y="318133"/>
                </a:lnTo>
                <a:lnTo>
                  <a:pt x="0" y="2941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1" name="object 41"/>
          <p:cNvSpPr/>
          <p:nvPr/>
        </p:nvSpPr>
        <p:spPr>
          <a:xfrm>
            <a:off x="4781012" y="4381294"/>
            <a:ext cx="63517" cy="263734"/>
          </a:xfrm>
          <a:custGeom>
            <a:avLst/>
            <a:gdLst/>
            <a:ahLst/>
            <a:cxnLst/>
            <a:rect l="l" t="t" r="r" b="b"/>
            <a:pathLst>
              <a:path w="70103" h="291084">
                <a:moveTo>
                  <a:pt x="30480" y="62484"/>
                </a:moveTo>
                <a:lnTo>
                  <a:pt x="36576" y="48768"/>
                </a:lnTo>
                <a:lnTo>
                  <a:pt x="44195" y="36576"/>
                </a:lnTo>
                <a:lnTo>
                  <a:pt x="53339" y="24384"/>
                </a:lnTo>
                <a:lnTo>
                  <a:pt x="70104" y="0"/>
                </a:lnTo>
                <a:lnTo>
                  <a:pt x="67056" y="48768"/>
                </a:lnTo>
                <a:lnTo>
                  <a:pt x="59436" y="60960"/>
                </a:lnTo>
                <a:lnTo>
                  <a:pt x="53339" y="73152"/>
                </a:lnTo>
                <a:lnTo>
                  <a:pt x="48768" y="85344"/>
                </a:lnTo>
                <a:lnTo>
                  <a:pt x="42672" y="97536"/>
                </a:lnTo>
                <a:lnTo>
                  <a:pt x="38100" y="111252"/>
                </a:lnTo>
                <a:lnTo>
                  <a:pt x="35052" y="124968"/>
                </a:lnTo>
                <a:lnTo>
                  <a:pt x="32004" y="137160"/>
                </a:lnTo>
                <a:lnTo>
                  <a:pt x="28956" y="152400"/>
                </a:lnTo>
                <a:lnTo>
                  <a:pt x="27432" y="166116"/>
                </a:lnTo>
                <a:lnTo>
                  <a:pt x="25908" y="179832"/>
                </a:lnTo>
                <a:lnTo>
                  <a:pt x="30480" y="62484"/>
                </a:lnTo>
                <a:close/>
              </a:path>
              <a:path w="70103" h="291084">
                <a:moveTo>
                  <a:pt x="25908" y="208788"/>
                </a:moveTo>
                <a:lnTo>
                  <a:pt x="27432" y="224028"/>
                </a:lnTo>
                <a:lnTo>
                  <a:pt x="28956" y="237744"/>
                </a:lnTo>
                <a:lnTo>
                  <a:pt x="32004" y="251460"/>
                </a:lnTo>
                <a:lnTo>
                  <a:pt x="35052" y="265176"/>
                </a:lnTo>
                <a:lnTo>
                  <a:pt x="38100" y="278892"/>
                </a:lnTo>
                <a:lnTo>
                  <a:pt x="42672" y="291084"/>
                </a:lnTo>
                <a:lnTo>
                  <a:pt x="47244" y="303276"/>
                </a:lnTo>
                <a:lnTo>
                  <a:pt x="53339" y="316992"/>
                </a:lnTo>
                <a:lnTo>
                  <a:pt x="59436" y="329184"/>
                </a:lnTo>
                <a:lnTo>
                  <a:pt x="67056" y="339852"/>
                </a:lnTo>
                <a:lnTo>
                  <a:pt x="73152" y="352044"/>
                </a:lnTo>
                <a:lnTo>
                  <a:pt x="89916" y="373379"/>
                </a:lnTo>
                <a:lnTo>
                  <a:pt x="108204" y="393191"/>
                </a:lnTo>
                <a:lnTo>
                  <a:pt x="128016" y="411479"/>
                </a:lnTo>
                <a:lnTo>
                  <a:pt x="149352" y="428244"/>
                </a:lnTo>
                <a:lnTo>
                  <a:pt x="161543" y="435864"/>
                </a:lnTo>
                <a:lnTo>
                  <a:pt x="172211" y="441960"/>
                </a:lnTo>
                <a:lnTo>
                  <a:pt x="184404" y="448055"/>
                </a:lnTo>
                <a:lnTo>
                  <a:pt x="198119" y="454152"/>
                </a:lnTo>
                <a:lnTo>
                  <a:pt x="210311" y="458724"/>
                </a:lnTo>
                <a:lnTo>
                  <a:pt x="222504" y="463296"/>
                </a:lnTo>
                <a:lnTo>
                  <a:pt x="236219" y="467867"/>
                </a:lnTo>
                <a:lnTo>
                  <a:pt x="249936" y="470915"/>
                </a:lnTo>
                <a:lnTo>
                  <a:pt x="263652" y="472440"/>
                </a:lnTo>
                <a:lnTo>
                  <a:pt x="277368" y="473964"/>
                </a:lnTo>
                <a:lnTo>
                  <a:pt x="292607" y="475488"/>
                </a:lnTo>
                <a:lnTo>
                  <a:pt x="321563" y="475488"/>
                </a:lnTo>
                <a:lnTo>
                  <a:pt x="335280" y="473964"/>
                </a:lnTo>
                <a:lnTo>
                  <a:pt x="348995" y="472440"/>
                </a:lnTo>
                <a:lnTo>
                  <a:pt x="362712" y="470915"/>
                </a:lnTo>
                <a:lnTo>
                  <a:pt x="376428" y="467867"/>
                </a:lnTo>
                <a:lnTo>
                  <a:pt x="390143" y="463296"/>
                </a:lnTo>
                <a:lnTo>
                  <a:pt x="403860" y="458724"/>
                </a:lnTo>
                <a:lnTo>
                  <a:pt x="416052" y="454152"/>
                </a:lnTo>
                <a:lnTo>
                  <a:pt x="428243" y="448055"/>
                </a:lnTo>
                <a:lnTo>
                  <a:pt x="440436" y="441960"/>
                </a:lnTo>
                <a:lnTo>
                  <a:pt x="452628" y="435864"/>
                </a:lnTo>
                <a:lnTo>
                  <a:pt x="463295" y="428244"/>
                </a:lnTo>
                <a:lnTo>
                  <a:pt x="486156" y="411479"/>
                </a:lnTo>
                <a:lnTo>
                  <a:pt x="505967" y="394715"/>
                </a:lnTo>
                <a:lnTo>
                  <a:pt x="524256" y="374903"/>
                </a:lnTo>
                <a:lnTo>
                  <a:pt x="539495" y="352044"/>
                </a:lnTo>
                <a:lnTo>
                  <a:pt x="547115" y="341376"/>
                </a:lnTo>
                <a:lnTo>
                  <a:pt x="554736" y="329184"/>
                </a:lnTo>
                <a:lnTo>
                  <a:pt x="560832" y="316992"/>
                </a:lnTo>
                <a:lnTo>
                  <a:pt x="565404" y="304800"/>
                </a:lnTo>
                <a:lnTo>
                  <a:pt x="571500" y="292608"/>
                </a:lnTo>
                <a:lnTo>
                  <a:pt x="576072" y="278892"/>
                </a:lnTo>
                <a:lnTo>
                  <a:pt x="579119" y="265176"/>
                </a:lnTo>
                <a:lnTo>
                  <a:pt x="582167" y="251460"/>
                </a:lnTo>
                <a:lnTo>
                  <a:pt x="585215" y="237744"/>
                </a:lnTo>
                <a:lnTo>
                  <a:pt x="586739" y="224028"/>
                </a:lnTo>
                <a:lnTo>
                  <a:pt x="588263" y="210312"/>
                </a:lnTo>
                <a:lnTo>
                  <a:pt x="588263" y="181356"/>
                </a:lnTo>
                <a:lnTo>
                  <a:pt x="586739" y="166116"/>
                </a:lnTo>
                <a:lnTo>
                  <a:pt x="585215" y="152400"/>
                </a:lnTo>
                <a:lnTo>
                  <a:pt x="582167" y="138684"/>
                </a:lnTo>
                <a:lnTo>
                  <a:pt x="579119" y="124968"/>
                </a:lnTo>
                <a:lnTo>
                  <a:pt x="576072" y="111252"/>
                </a:lnTo>
                <a:lnTo>
                  <a:pt x="571500" y="99060"/>
                </a:lnTo>
                <a:lnTo>
                  <a:pt x="566928" y="85344"/>
                </a:lnTo>
                <a:lnTo>
                  <a:pt x="560832" y="73152"/>
                </a:lnTo>
                <a:lnTo>
                  <a:pt x="554736" y="60960"/>
                </a:lnTo>
                <a:lnTo>
                  <a:pt x="547115" y="48768"/>
                </a:lnTo>
                <a:lnTo>
                  <a:pt x="541019" y="38100"/>
                </a:lnTo>
                <a:lnTo>
                  <a:pt x="524256" y="16764"/>
                </a:lnTo>
                <a:lnTo>
                  <a:pt x="505967" y="-3047"/>
                </a:lnTo>
                <a:lnTo>
                  <a:pt x="486156" y="-21335"/>
                </a:lnTo>
                <a:lnTo>
                  <a:pt x="464819" y="-38099"/>
                </a:lnTo>
                <a:lnTo>
                  <a:pt x="452628" y="-45720"/>
                </a:lnTo>
                <a:lnTo>
                  <a:pt x="441960" y="-51815"/>
                </a:lnTo>
                <a:lnTo>
                  <a:pt x="429767" y="-57911"/>
                </a:lnTo>
                <a:lnTo>
                  <a:pt x="416052" y="-64008"/>
                </a:lnTo>
                <a:lnTo>
                  <a:pt x="403860" y="-68579"/>
                </a:lnTo>
                <a:lnTo>
                  <a:pt x="391667" y="-73151"/>
                </a:lnTo>
                <a:lnTo>
                  <a:pt x="377952" y="-77723"/>
                </a:lnTo>
                <a:lnTo>
                  <a:pt x="364236" y="-80771"/>
                </a:lnTo>
                <a:lnTo>
                  <a:pt x="350519" y="-82296"/>
                </a:lnTo>
                <a:lnTo>
                  <a:pt x="336804" y="-85344"/>
                </a:lnTo>
                <a:lnTo>
                  <a:pt x="321563" y="-85344"/>
                </a:lnTo>
                <a:lnTo>
                  <a:pt x="307848" y="-86867"/>
                </a:lnTo>
                <a:lnTo>
                  <a:pt x="292607" y="-85344"/>
                </a:lnTo>
                <a:lnTo>
                  <a:pt x="278892" y="-85344"/>
                </a:lnTo>
                <a:lnTo>
                  <a:pt x="265176" y="-83820"/>
                </a:lnTo>
                <a:lnTo>
                  <a:pt x="249936" y="-80771"/>
                </a:lnTo>
                <a:lnTo>
                  <a:pt x="237743" y="-77723"/>
                </a:lnTo>
                <a:lnTo>
                  <a:pt x="224028" y="-73151"/>
                </a:lnTo>
                <a:lnTo>
                  <a:pt x="210311" y="-70103"/>
                </a:lnTo>
                <a:lnTo>
                  <a:pt x="198119" y="-64008"/>
                </a:lnTo>
                <a:lnTo>
                  <a:pt x="185928" y="-59435"/>
                </a:lnTo>
                <a:lnTo>
                  <a:pt x="173736" y="-53339"/>
                </a:lnTo>
                <a:lnTo>
                  <a:pt x="161543" y="-45720"/>
                </a:lnTo>
                <a:lnTo>
                  <a:pt x="150876" y="-38099"/>
                </a:lnTo>
                <a:lnTo>
                  <a:pt x="128016" y="-22859"/>
                </a:lnTo>
                <a:lnTo>
                  <a:pt x="108204" y="-4571"/>
                </a:lnTo>
                <a:lnTo>
                  <a:pt x="89916" y="15240"/>
                </a:lnTo>
                <a:lnTo>
                  <a:pt x="74676" y="38100"/>
                </a:lnTo>
                <a:lnTo>
                  <a:pt x="67056" y="48768"/>
                </a:lnTo>
                <a:lnTo>
                  <a:pt x="70104" y="0"/>
                </a:lnTo>
                <a:lnTo>
                  <a:pt x="89916" y="-21335"/>
                </a:lnTo>
                <a:lnTo>
                  <a:pt x="111252" y="-41147"/>
                </a:lnTo>
                <a:lnTo>
                  <a:pt x="135636" y="-59435"/>
                </a:lnTo>
                <a:lnTo>
                  <a:pt x="147828" y="-67055"/>
                </a:lnTo>
                <a:lnTo>
                  <a:pt x="160019" y="-74675"/>
                </a:lnTo>
                <a:lnTo>
                  <a:pt x="173736" y="-80771"/>
                </a:lnTo>
                <a:lnTo>
                  <a:pt x="187452" y="-86867"/>
                </a:lnTo>
                <a:lnTo>
                  <a:pt x="201168" y="-92963"/>
                </a:lnTo>
                <a:lnTo>
                  <a:pt x="216407" y="-97535"/>
                </a:lnTo>
                <a:lnTo>
                  <a:pt x="230124" y="-102108"/>
                </a:lnTo>
                <a:lnTo>
                  <a:pt x="245364" y="-105155"/>
                </a:lnTo>
                <a:lnTo>
                  <a:pt x="260604" y="-108203"/>
                </a:lnTo>
                <a:lnTo>
                  <a:pt x="275843" y="-109727"/>
                </a:lnTo>
                <a:lnTo>
                  <a:pt x="291083" y="-111251"/>
                </a:lnTo>
                <a:lnTo>
                  <a:pt x="323087" y="-111251"/>
                </a:lnTo>
                <a:lnTo>
                  <a:pt x="338328" y="-109727"/>
                </a:lnTo>
                <a:lnTo>
                  <a:pt x="353567" y="-108203"/>
                </a:lnTo>
                <a:lnTo>
                  <a:pt x="368808" y="-105155"/>
                </a:lnTo>
                <a:lnTo>
                  <a:pt x="384048" y="-102108"/>
                </a:lnTo>
                <a:lnTo>
                  <a:pt x="397763" y="-97535"/>
                </a:lnTo>
                <a:lnTo>
                  <a:pt x="411480" y="-92963"/>
                </a:lnTo>
                <a:lnTo>
                  <a:pt x="426719" y="-88391"/>
                </a:lnTo>
                <a:lnTo>
                  <a:pt x="440436" y="-82296"/>
                </a:lnTo>
                <a:lnTo>
                  <a:pt x="452628" y="-74675"/>
                </a:lnTo>
                <a:lnTo>
                  <a:pt x="466343" y="-67055"/>
                </a:lnTo>
                <a:lnTo>
                  <a:pt x="478536" y="-59435"/>
                </a:lnTo>
                <a:lnTo>
                  <a:pt x="501395" y="-42671"/>
                </a:lnTo>
                <a:lnTo>
                  <a:pt x="522732" y="-22859"/>
                </a:lnTo>
                <a:lnTo>
                  <a:pt x="542543" y="0"/>
                </a:lnTo>
                <a:lnTo>
                  <a:pt x="560832" y="22860"/>
                </a:lnTo>
                <a:lnTo>
                  <a:pt x="568452" y="35052"/>
                </a:lnTo>
                <a:lnTo>
                  <a:pt x="576072" y="48768"/>
                </a:lnTo>
                <a:lnTo>
                  <a:pt x="583691" y="60960"/>
                </a:lnTo>
                <a:lnTo>
                  <a:pt x="589787" y="74676"/>
                </a:lnTo>
                <a:lnTo>
                  <a:pt x="594360" y="88392"/>
                </a:lnTo>
                <a:lnTo>
                  <a:pt x="600456" y="103632"/>
                </a:lnTo>
                <a:lnTo>
                  <a:pt x="603504" y="117348"/>
                </a:lnTo>
                <a:lnTo>
                  <a:pt x="608076" y="132588"/>
                </a:lnTo>
                <a:lnTo>
                  <a:pt x="609600" y="147828"/>
                </a:lnTo>
                <a:lnTo>
                  <a:pt x="612647" y="163068"/>
                </a:lnTo>
                <a:lnTo>
                  <a:pt x="612647" y="178308"/>
                </a:lnTo>
                <a:lnTo>
                  <a:pt x="614172" y="195072"/>
                </a:lnTo>
                <a:lnTo>
                  <a:pt x="612647" y="210312"/>
                </a:lnTo>
                <a:lnTo>
                  <a:pt x="612647" y="225552"/>
                </a:lnTo>
                <a:lnTo>
                  <a:pt x="609600" y="240792"/>
                </a:lnTo>
                <a:lnTo>
                  <a:pt x="608076" y="256032"/>
                </a:lnTo>
                <a:lnTo>
                  <a:pt x="603504" y="271272"/>
                </a:lnTo>
                <a:lnTo>
                  <a:pt x="600456" y="286512"/>
                </a:lnTo>
                <a:lnTo>
                  <a:pt x="595884" y="300228"/>
                </a:lnTo>
                <a:lnTo>
                  <a:pt x="589787" y="313944"/>
                </a:lnTo>
                <a:lnTo>
                  <a:pt x="583691" y="327660"/>
                </a:lnTo>
                <a:lnTo>
                  <a:pt x="576072" y="341376"/>
                </a:lnTo>
                <a:lnTo>
                  <a:pt x="569976" y="353567"/>
                </a:lnTo>
                <a:lnTo>
                  <a:pt x="560832" y="365760"/>
                </a:lnTo>
                <a:lnTo>
                  <a:pt x="544067" y="390144"/>
                </a:lnTo>
                <a:lnTo>
                  <a:pt x="524256" y="411479"/>
                </a:lnTo>
                <a:lnTo>
                  <a:pt x="502919" y="431291"/>
                </a:lnTo>
                <a:lnTo>
                  <a:pt x="478536" y="448055"/>
                </a:lnTo>
                <a:lnTo>
                  <a:pt x="466343" y="457200"/>
                </a:lnTo>
                <a:lnTo>
                  <a:pt x="454152" y="464820"/>
                </a:lnTo>
                <a:lnTo>
                  <a:pt x="440436" y="470915"/>
                </a:lnTo>
                <a:lnTo>
                  <a:pt x="426719" y="477012"/>
                </a:lnTo>
                <a:lnTo>
                  <a:pt x="413004" y="483108"/>
                </a:lnTo>
                <a:lnTo>
                  <a:pt x="397763" y="487679"/>
                </a:lnTo>
                <a:lnTo>
                  <a:pt x="384048" y="492252"/>
                </a:lnTo>
                <a:lnTo>
                  <a:pt x="368808" y="495300"/>
                </a:lnTo>
                <a:lnTo>
                  <a:pt x="353567" y="498348"/>
                </a:lnTo>
                <a:lnTo>
                  <a:pt x="338328" y="499872"/>
                </a:lnTo>
                <a:lnTo>
                  <a:pt x="323087" y="501396"/>
                </a:lnTo>
                <a:lnTo>
                  <a:pt x="291083" y="501396"/>
                </a:lnTo>
                <a:lnTo>
                  <a:pt x="275843" y="499872"/>
                </a:lnTo>
                <a:lnTo>
                  <a:pt x="260604" y="498348"/>
                </a:lnTo>
                <a:lnTo>
                  <a:pt x="245364" y="495300"/>
                </a:lnTo>
                <a:lnTo>
                  <a:pt x="230124" y="492252"/>
                </a:lnTo>
                <a:lnTo>
                  <a:pt x="216407" y="487679"/>
                </a:lnTo>
                <a:lnTo>
                  <a:pt x="202692" y="483108"/>
                </a:lnTo>
                <a:lnTo>
                  <a:pt x="187452" y="477012"/>
                </a:lnTo>
                <a:lnTo>
                  <a:pt x="175260" y="470915"/>
                </a:lnTo>
                <a:lnTo>
                  <a:pt x="161543" y="464820"/>
                </a:lnTo>
                <a:lnTo>
                  <a:pt x="147828" y="457200"/>
                </a:lnTo>
                <a:lnTo>
                  <a:pt x="135636" y="449579"/>
                </a:lnTo>
                <a:lnTo>
                  <a:pt x="112775" y="431291"/>
                </a:lnTo>
                <a:lnTo>
                  <a:pt x="91439" y="411479"/>
                </a:lnTo>
                <a:lnTo>
                  <a:pt x="71628" y="390144"/>
                </a:lnTo>
                <a:lnTo>
                  <a:pt x="53339" y="367284"/>
                </a:lnTo>
                <a:lnTo>
                  <a:pt x="45719" y="353567"/>
                </a:lnTo>
                <a:lnTo>
                  <a:pt x="38100" y="341376"/>
                </a:lnTo>
                <a:lnTo>
                  <a:pt x="30480" y="327660"/>
                </a:lnTo>
                <a:lnTo>
                  <a:pt x="24384" y="313944"/>
                </a:lnTo>
                <a:lnTo>
                  <a:pt x="19812" y="300228"/>
                </a:lnTo>
                <a:lnTo>
                  <a:pt x="13716" y="286512"/>
                </a:lnTo>
                <a:lnTo>
                  <a:pt x="10668" y="271272"/>
                </a:lnTo>
                <a:lnTo>
                  <a:pt x="6096" y="257556"/>
                </a:lnTo>
                <a:lnTo>
                  <a:pt x="4572" y="242316"/>
                </a:lnTo>
                <a:lnTo>
                  <a:pt x="1524" y="227076"/>
                </a:lnTo>
                <a:lnTo>
                  <a:pt x="1524" y="210312"/>
                </a:lnTo>
                <a:lnTo>
                  <a:pt x="0" y="195072"/>
                </a:lnTo>
                <a:lnTo>
                  <a:pt x="1524" y="179832"/>
                </a:lnTo>
                <a:lnTo>
                  <a:pt x="1524" y="164592"/>
                </a:lnTo>
                <a:lnTo>
                  <a:pt x="4572" y="147828"/>
                </a:lnTo>
                <a:lnTo>
                  <a:pt x="6096" y="134112"/>
                </a:lnTo>
                <a:lnTo>
                  <a:pt x="10668" y="118872"/>
                </a:lnTo>
                <a:lnTo>
                  <a:pt x="13716" y="103632"/>
                </a:lnTo>
                <a:lnTo>
                  <a:pt x="18288" y="89916"/>
                </a:lnTo>
                <a:lnTo>
                  <a:pt x="24384" y="76200"/>
                </a:lnTo>
                <a:lnTo>
                  <a:pt x="30480" y="62484"/>
                </a:lnTo>
                <a:lnTo>
                  <a:pt x="25908" y="179832"/>
                </a:lnTo>
                <a:lnTo>
                  <a:pt x="25908" y="208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2" name="object 42"/>
          <p:cNvSpPr/>
          <p:nvPr/>
        </p:nvSpPr>
        <p:spPr>
          <a:xfrm>
            <a:off x="6759707" y="4263927"/>
            <a:ext cx="532990" cy="531609"/>
          </a:xfrm>
          <a:custGeom>
            <a:avLst/>
            <a:gdLst/>
            <a:ahLst/>
            <a:cxnLst/>
            <a:rect l="l" t="t" r="r" b="b"/>
            <a:pathLst>
              <a:path w="588263" h="586739">
                <a:moveTo>
                  <a:pt x="0" y="292607"/>
                </a:moveTo>
                <a:lnTo>
                  <a:pt x="981" y="268617"/>
                </a:lnTo>
                <a:lnTo>
                  <a:pt x="3874" y="245159"/>
                </a:lnTo>
                <a:lnTo>
                  <a:pt x="8599" y="222310"/>
                </a:lnTo>
                <a:lnTo>
                  <a:pt x="15081" y="200143"/>
                </a:lnTo>
                <a:lnTo>
                  <a:pt x="23240" y="178736"/>
                </a:lnTo>
                <a:lnTo>
                  <a:pt x="33000" y="158163"/>
                </a:lnTo>
                <a:lnTo>
                  <a:pt x="44282" y="138500"/>
                </a:lnTo>
                <a:lnTo>
                  <a:pt x="57009" y="119822"/>
                </a:lnTo>
                <a:lnTo>
                  <a:pt x="71103" y="102205"/>
                </a:lnTo>
                <a:lnTo>
                  <a:pt x="86486" y="85724"/>
                </a:lnTo>
                <a:lnTo>
                  <a:pt x="103081" y="70455"/>
                </a:lnTo>
                <a:lnTo>
                  <a:pt x="120810" y="56473"/>
                </a:lnTo>
                <a:lnTo>
                  <a:pt x="139595" y="43853"/>
                </a:lnTo>
                <a:lnTo>
                  <a:pt x="159358" y="32671"/>
                </a:lnTo>
                <a:lnTo>
                  <a:pt x="180022" y="23002"/>
                </a:lnTo>
                <a:lnTo>
                  <a:pt x="201509" y="14923"/>
                </a:lnTo>
                <a:lnTo>
                  <a:pt x="223741" y="8507"/>
                </a:lnTo>
                <a:lnTo>
                  <a:pt x="246641" y="3831"/>
                </a:lnTo>
                <a:lnTo>
                  <a:pt x="270130" y="970"/>
                </a:lnTo>
                <a:lnTo>
                  <a:pt x="294131" y="0"/>
                </a:lnTo>
                <a:lnTo>
                  <a:pt x="318339" y="970"/>
                </a:lnTo>
                <a:lnTo>
                  <a:pt x="341993" y="3831"/>
                </a:lnTo>
                <a:lnTo>
                  <a:pt x="365017" y="8507"/>
                </a:lnTo>
                <a:lnTo>
                  <a:pt x="387339" y="14923"/>
                </a:lnTo>
                <a:lnTo>
                  <a:pt x="408884" y="23002"/>
                </a:lnTo>
                <a:lnTo>
                  <a:pt x="429577" y="32671"/>
                </a:lnTo>
                <a:lnTo>
                  <a:pt x="449344" y="43853"/>
                </a:lnTo>
                <a:lnTo>
                  <a:pt x="468111" y="56473"/>
                </a:lnTo>
                <a:lnTo>
                  <a:pt x="485804" y="70455"/>
                </a:lnTo>
                <a:lnTo>
                  <a:pt x="502348" y="85724"/>
                </a:lnTo>
                <a:lnTo>
                  <a:pt x="517669" y="102205"/>
                </a:lnTo>
                <a:lnTo>
                  <a:pt x="531693" y="119822"/>
                </a:lnTo>
                <a:lnTo>
                  <a:pt x="544345" y="138500"/>
                </a:lnTo>
                <a:lnTo>
                  <a:pt x="555551" y="158163"/>
                </a:lnTo>
                <a:lnTo>
                  <a:pt x="565237" y="178736"/>
                </a:lnTo>
                <a:lnTo>
                  <a:pt x="573328" y="200143"/>
                </a:lnTo>
                <a:lnTo>
                  <a:pt x="579751" y="222310"/>
                </a:lnTo>
                <a:lnTo>
                  <a:pt x="584431" y="245159"/>
                </a:lnTo>
                <a:lnTo>
                  <a:pt x="587293" y="268617"/>
                </a:lnTo>
                <a:lnTo>
                  <a:pt x="588263" y="292607"/>
                </a:lnTo>
                <a:lnTo>
                  <a:pt x="587293" y="316815"/>
                </a:lnTo>
                <a:lnTo>
                  <a:pt x="584431" y="340469"/>
                </a:lnTo>
                <a:lnTo>
                  <a:pt x="579751" y="363493"/>
                </a:lnTo>
                <a:lnTo>
                  <a:pt x="573328" y="385815"/>
                </a:lnTo>
                <a:lnTo>
                  <a:pt x="565237" y="407360"/>
                </a:lnTo>
                <a:lnTo>
                  <a:pt x="555551" y="428053"/>
                </a:lnTo>
                <a:lnTo>
                  <a:pt x="544345" y="447820"/>
                </a:lnTo>
                <a:lnTo>
                  <a:pt x="531693" y="466587"/>
                </a:lnTo>
                <a:lnTo>
                  <a:pt x="517669" y="484280"/>
                </a:lnTo>
                <a:lnTo>
                  <a:pt x="502348" y="500824"/>
                </a:lnTo>
                <a:lnTo>
                  <a:pt x="485804" y="516145"/>
                </a:lnTo>
                <a:lnTo>
                  <a:pt x="468111" y="530169"/>
                </a:lnTo>
                <a:lnTo>
                  <a:pt x="449344" y="542821"/>
                </a:lnTo>
                <a:lnTo>
                  <a:pt x="429577" y="554027"/>
                </a:lnTo>
                <a:lnTo>
                  <a:pt x="408884" y="563713"/>
                </a:lnTo>
                <a:lnTo>
                  <a:pt x="387339" y="571804"/>
                </a:lnTo>
                <a:lnTo>
                  <a:pt x="365017" y="578227"/>
                </a:lnTo>
                <a:lnTo>
                  <a:pt x="341993" y="582907"/>
                </a:lnTo>
                <a:lnTo>
                  <a:pt x="318339" y="585769"/>
                </a:lnTo>
                <a:lnTo>
                  <a:pt x="294131" y="586739"/>
                </a:lnTo>
                <a:lnTo>
                  <a:pt x="270130" y="585769"/>
                </a:lnTo>
                <a:lnTo>
                  <a:pt x="246641" y="582907"/>
                </a:lnTo>
                <a:lnTo>
                  <a:pt x="223741" y="578227"/>
                </a:lnTo>
                <a:lnTo>
                  <a:pt x="201509" y="571804"/>
                </a:lnTo>
                <a:lnTo>
                  <a:pt x="180022" y="563713"/>
                </a:lnTo>
                <a:lnTo>
                  <a:pt x="159358" y="554027"/>
                </a:lnTo>
                <a:lnTo>
                  <a:pt x="139595" y="542821"/>
                </a:lnTo>
                <a:lnTo>
                  <a:pt x="120810" y="530169"/>
                </a:lnTo>
                <a:lnTo>
                  <a:pt x="103081" y="516145"/>
                </a:lnTo>
                <a:lnTo>
                  <a:pt x="86486" y="500824"/>
                </a:lnTo>
                <a:lnTo>
                  <a:pt x="71103" y="484280"/>
                </a:lnTo>
                <a:lnTo>
                  <a:pt x="57009" y="466587"/>
                </a:lnTo>
                <a:lnTo>
                  <a:pt x="44282" y="447820"/>
                </a:lnTo>
                <a:lnTo>
                  <a:pt x="33000" y="428053"/>
                </a:lnTo>
                <a:lnTo>
                  <a:pt x="23240" y="407360"/>
                </a:lnTo>
                <a:lnTo>
                  <a:pt x="15081" y="385815"/>
                </a:lnTo>
                <a:lnTo>
                  <a:pt x="8599" y="363493"/>
                </a:lnTo>
                <a:lnTo>
                  <a:pt x="3874" y="340469"/>
                </a:lnTo>
                <a:lnTo>
                  <a:pt x="981" y="316815"/>
                </a:lnTo>
                <a:lnTo>
                  <a:pt x="0" y="2926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3" name="object 43"/>
          <p:cNvSpPr/>
          <p:nvPr/>
        </p:nvSpPr>
        <p:spPr>
          <a:xfrm>
            <a:off x="6748661" y="4410292"/>
            <a:ext cx="27616" cy="265115"/>
          </a:xfrm>
          <a:custGeom>
            <a:avLst/>
            <a:gdLst/>
            <a:ahLst/>
            <a:cxnLst/>
            <a:rect l="l" t="t" r="r" b="b"/>
            <a:pathLst>
              <a:path w="30479" h="292608">
                <a:moveTo>
                  <a:pt x="30480" y="0"/>
                </a:moveTo>
                <a:lnTo>
                  <a:pt x="30480" y="74675"/>
                </a:lnTo>
                <a:lnTo>
                  <a:pt x="28956" y="88391"/>
                </a:lnTo>
                <a:lnTo>
                  <a:pt x="27432" y="102107"/>
                </a:lnTo>
                <a:lnTo>
                  <a:pt x="25908" y="117347"/>
                </a:lnTo>
                <a:lnTo>
                  <a:pt x="24384" y="12191"/>
                </a:lnTo>
                <a:lnTo>
                  <a:pt x="30480" y="0"/>
                </a:lnTo>
                <a:close/>
              </a:path>
              <a:path w="30479" h="292608">
                <a:moveTo>
                  <a:pt x="25908" y="146303"/>
                </a:moveTo>
                <a:lnTo>
                  <a:pt x="27432" y="160019"/>
                </a:lnTo>
                <a:lnTo>
                  <a:pt x="28956" y="173735"/>
                </a:lnTo>
                <a:lnTo>
                  <a:pt x="30480" y="187451"/>
                </a:lnTo>
                <a:lnTo>
                  <a:pt x="33528" y="201167"/>
                </a:lnTo>
                <a:lnTo>
                  <a:pt x="38100" y="214883"/>
                </a:lnTo>
                <a:lnTo>
                  <a:pt x="42672" y="228600"/>
                </a:lnTo>
                <a:lnTo>
                  <a:pt x="47244" y="240791"/>
                </a:lnTo>
                <a:lnTo>
                  <a:pt x="53339" y="252983"/>
                </a:lnTo>
                <a:lnTo>
                  <a:pt x="59436" y="265175"/>
                </a:lnTo>
                <a:lnTo>
                  <a:pt x="65532" y="277367"/>
                </a:lnTo>
                <a:lnTo>
                  <a:pt x="73152" y="288036"/>
                </a:lnTo>
                <a:lnTo>
                  <a:pt x="89916" y="310895"/>
                </a:lnTo>
                <a:lnTo>
                  <a:pt x="106679" y="330707"/>
                </a:lnTo>
                <a:lnTo>
                  <a:pt x="128016" y="348995"/>
                </a:lnTo>
                <a:lnTo>
                  <a:pt x="149352" y="364236"/>
                </a:lnTo>
                <a:lnTo>
                  <a:pt x="160019" y="371856"/>
                </a:lnTo>
                <a:lnTo>
                  <a:pt x="172211" y="379476"/>
                </a:lnTo>
                <a:lnTo>
                  <a:pt x="184404" y="385571"/>
                </a:lnTo>
                <a:lnTo>
                  <a:pt x="196595" y="390144"/>
                </a:lnTo>
                <a:lnTo>
                  <a:pt x="210311" y="396239"/>
                </a:lnTo>
                <a:lnTo>
                  <a:pt x="222504" y="400812"/>
                </a:lnTo>
                <a:lnTo>
                  <a:pt x="236219" y="403859"/>
                </a:lnTo>
                <a:lnTo>
                  <a:pt x="249936" y="406907"/>
                </a:lnTo>
                <a:lnTo>
                  <a:pt x="263652" y="409956"/>
                </a:lnTo>
                <a:lnTo>
                  <a:pt x="277368" y="411480"/>
                </a:lnTo>
                <a:lnTo>
                  <a:pt x="291083" y="413004"/>
                </a:lnTo>
                <a:lnTo>
                  <a:pt x="321563" y="413004"/>
                </a:lnTo>
                <a:lnTo>
                  <a:pt x="335280" y="411480"/>
                </a:lnTo>
                <a:lnTo>
                  <a:pt x="348995" y="409956"/>
                </a:lnTo>
                <a:lnTo>
                  <a:pt x="362712" y="406907"/>
                </a:lnTo>
                <a:lnTo>
                  <a:pt x="376428" y="403859"/>
                </a:lnTo>
                <a:lnTo>
                  <a:pt x="390143" y="400812"/>
                </a:lnTo>
                <a:lnTo>
                  <a:pt x="402336" y="396239"/>
                </a:lnTo>
                <a:lnTo>
                  <a:pt x="416052" y="391668"/>
                </a:lnTo>
                <a:lnTo>
                  <a:pt x="428243" y="385571"/>
                </a:lnTo>
                <a:lnTo>
                  <a:pt x="440436" y="379476"/>
                </a:lnTo>
                <a:lnTo>
                  <a:pt x="452628" y="371856"/>
                </a:lnTo>
                <a:lnTo>
                  <a:pt x="463295" y="365759"/>
                </a:lnTo>
                <a:lnTo>
                  <a:pt x="484632" y="348995"/>
                </a:lnTo>
                <a:lnTo>
                  <a:pt x="504443" y="330707"/>
                </a:lnTo>
                <a:lnTo>
                  <a:pt x="522732" y="310895"/>
                </a:lnTo>
                <a:lnTo>
                  <a:pt x="539495" y="289559"/>
                </a:lnTo>
                <a:lnTo>
                  <a:pt x="547115" y="277367"/>
                </a:lnTo>
                <a:lnTo>
                  <a:pt x="553212" y="266700"/>
                </a:lnTo>
                <a:lnTo>
                  <a:pt x="559308" y="254508"/>
                </a:lnTo>
                <a:lnTo>
                  <a:pt x="565404" y="240791"/>
                </a:lnTo>
                <a:lnTo>
                  <a:pt x="569976" y="228600"/>
                </a:lnTo>
                <a:lnTo>
                  <a:pt x="574548" y="216408"/>
                </a:lnTo>
                <a:lnTo>
                  <a:pt x="579119" y="202691"/>
                </a:lnTo>
                <a:lnTo>
                  <a:pt x="582167" y="188975"/>
                </a:lnTo>
                <a:lnTo>
                  <a:pt x="585215" y="175259"/>
                </a:lnTo>
                <a:lnTo>
                  <a:pt x="586739" y="161544"/>
                </a:lnTo>
                <a:lnTo>
                  <a:pt x="586739" y="146303"/>
                </a:lnTo>
                <a:lnTo>
                  <a:pt x="588263" y="132587"/>
                </a:lnTo>
                <a:lnTo>
                  <a:pt x="586739" y="117347"/>
                </a:lnTo>
                <a:lnTo>
                  <a:pt x="586739" y="103631"/>
                </a:lnTo>
                <a:lnTo>
                  <a:pt x="585215" y="89915"/>
                </a:lnTo>
                <a:lnTo>
                  <a:pt x="582167" y="74675"/>
                </a:lnTo>
                <a:lnTo>
                  <a:pt x="579119" y="62483"/>
                </a:lnTo>
                <a:lnTo>
                  <a:pt x="574548" y="48767"/>
                </a:lnTo>
                <a:lnTo>
                  <a:pt x="571500" y="35051"/>
                </a:lnTo>
                <a:lnTo>
                  <a:pt x="565404" y="22859"/>
                </a:lnTo>
                <a:lnTo>
                  <a:pt x="560832" y="10667"/>
                </a:lnTo>
                <a:lnTo>
                  <a:pt x="554736" y="-1524"/>
                </a:lnTo>
                <a:lnTo>
                  <a:pt x="547115" y="-13716"/>
                </a:lnTo>
                <a:lnTo>
                  <a:pt x="539495" y="-24384"/>
                </a:lnTo>
                <a:lnTo>
                  <a:pt x="524256" y="-47243"/>
                </a:lnTo>
                <a:lnTo>
                  <a:pt x="505967" y="-67055"/>
                </a:lnTo>
                <a:lnTo>
                  <a:pt x="486156" y="-85343"/>
                </a:lnTo>
                <a:lnTo>
                  <a:pt x="464819" y="-100584"/>
                </a:lnTo>
                <a:lnTo>
                  <a:pt x="452628" y="-108204"/>
                </a:lnTo>
                <a:lnTo>
                  <a:pt x="440436" y="-115824"/>
                </a:lnTo>
                <a:lnTo>
                  <a:pt x="428243" y="-121919"/>
                </a:lnTo>
                <a:lnTo>
                  <a:pt x="416052" y="-126492"/>
                </a:lnTo>
                <a:lnTo>
                  <a:pt x="403860" y="-132588"/>
                </a:lnTo>
                <a:lnTo>
                  <a:pt x="390143" y="-137160"/>
                </a:lnTo>
                <a:lnTo>
                  <a:pt x="377952" y="-140207"/>
                </a:lnTo>
                <a:lnTo>
                  <a:pt x="364236" y="-143255"/>
                </a:lnTo>
                <a:lnTo>
                  <a:pt x="350519" y="-146304"/>
                </a:lnTo>
                <a:lnTo>
                  <a:pt x="335280" y="-147828"/>
                </a:lnTo>
                <a:lnTo>
                  <a:pt x="321563" y="-149352"/>
                </a:lnTo>
                <a:lnTo>
                  <a:pt x="292607" y="-149352"/>
                </a:lnTo>
                <a:lnTo>
                  <a:pt x="278892" y="-147828"/>
                </a:lnTo>
                <a:lnTo>
                  <a:pt x="263652" y="-146304"/>
                </a:lnTo>
                <a:lnTo>
                  <a:pt x="249936" y="-143255"/>
                </a:lnTo>
                <a:lnTo>
                  <a:pt x="236219" y="-140207"/>
                </a:lnTo>
                <a:lnTo>
                  <a:pt x="222504" y="-137160"/>
                </a:lnTo>
                <a:lnTo>
                  <a:pt x="210311" y="-132588"/>
                </a:lnTo>
                <a:lnTo>
                  <a:pt x="198119" y="-128016"/>
                </a:lnTo>
                <a:lnTo>
                  <a:pt x="184404" y="-121919"/>
                </a:lnTo>
                <a:lnTo>
                  <a:pt x="172211" y="-115824"/>
                </a:lnTo>
                <a:lnTo>
                  <a:pt x="161543" y="-108204"/>
                </a:lnTo>
                <a:lnTo>
                  <a:pt x="149352" y="-102107"/>
                </a:lnTo>
                <a:lnTo>
                  <a:pt x="128016" y="-85343"/>
                </a:lnTo>
                <a:lnTo>
                  <a:pt x="108204" y="-67055"/>
                </a:lnTo>
                <a:lnTo>
                  <a:pt x="89916" y="-47243"/>
                </a:lnTo>
                <a:lnTo>
                  <a:pt x="73152" y="-25907"/>
                </a:lnTo>
                <a:lnTo>
                  <a:pt x="67056" y="-13716"/>
                </a:lnTo>
                <a:lnTo>
                  <a:pt x="59436" y="-3048"/>
                </a:lnTo>
                <a:lnTo>
                  <a:pt x="53339" y="9143"/>
                </a:lnTo>
                <a:lnTo>
                  <a:pt x="47244" y="22859"/>
                </a:lnTo>
                <a:lnTo>
                  <a:pt x="42672" y="35051"/>
                </a:lnTo>
                <a:lnTo>
                  <a:pt x="38100" y="47243"/>
                </a:lnTo>
                <a:lnTo>
                  <a:pt x="35052" y="60959"/>
                </a:lnTo>
                <a:lnTo>
                  <a:pt x="30480" y="74675"/>
                </a:lnTo>
                <a:lnTo>
                  <a:pt x="30480" y="0"/>
                </a:lnTo>
                <a:lnTo>
                  <a:pt x="36576" y="-13716"/>
                </a:lnTo>
                <a:lnTo>
                  <a:pt x="44195" y="-27431"/>
                </a:lnTo>
                <a:lnTo>
                  <a:pt x="51816" y="-39624"/>
                </a:lnTo>
                <a:lnTo>
                  <a:pt x="70104" y="-62484"/>
                </a:lnTo>
                <a:lnTo>
                  <a:pt x="89916" y="-83819"/>
                </a:lnTo>
                <a:lnTo>
                  <a:pt x="111252" y="-103631"/>
                </a:lnTo>
                <a:lnTo>
                  <a:pt x="134112" y="-121919"/>
                </a:lnTo>
                <a:lnTo>
                  <a:pt x="147828" y="-129540"/>
                </a:lnTo>
                <a:lnTo>
                  <a:pt x="160019" y="-137160"/>
                </a:lnTo>
                <a:lnTo>
                  <a:pt x="173736" y="-144780"/>
                </a:lnTo>
                <a:lnTo>
                  <a:pt x="187452" y="-150876"/>
                </a:lnTo>
                <a:lnTo>
                  <a:pt x="201168" y="-155448"/>
                </a:lnTo>
                <a:lnTo>
                  <a:pt x="214883" y="-161543"/>
                </a:lnTo>
                <a:lnTo>
                  <a:pt x="230124" y="-164592"/>
                </a:lnTo>
                <a:lnTo>
                  <a:pt x="243840" y="-169164"/>
                </a:lnTo>
                <a:lnTo>
                  <a:pt x="259080" y="-170688"/>
                </a:lnTo>
                <a:lnTo>
                  <a:pt x="275843" y="-173736"/>
                </a:lnTo>
                <a:lnTo>
                  <a:pt x="291083" y="-173736"/>
                </a:lnTo>
                <a:lnTo>
                  <a:pt x="306323" y="-175260"/>
                </a:lnTo>
                <a:lnTo>
                  <a:pt x="321563" y="-173736"/>
                </a:lnTo>
                <a:lnTo>
                  <a:pt x="338328" y="-173736"/>
                </a:lnTo>
                <a:lnTo>
                  <a:pt x="353567" y="-170688"/>
                </a:lnTo>
                <a:lnTo>
                  <a:pt x="368808" y="-169164"/>
                </a:lnTo>
                <a:lnTo>
                  <a:pt x="382523" y="-164592"/>
                </a:lnTo>
                <a:lnTo>
                  <a:pt x="397763" y="-161543"/>
                </a:lnTo>
                <a:lnTo>
                  <a:pt x="411480" y="-156972"/>
                </a:lnTo>
                <a:lnTo>
                  <a:pt x="425195" y="-150876"/>
                </a:lnTo>
                <a:lnTo>
                  <a:pt x="438912" y="-144780"/>
                </a:lnTo>
                <a:lnTo>
                  <a:pt x="452628" y="-138684"/>
                </a:lnTo>
                <a:lnTo>
                  <a:pt x="464819" y="-131064"/>
                </a:lnTo>
                <a:lnTo>
                  <a:pt x="478536" y="-121919"/>
                </a:lnTo>
                <a:lnTo>
                  <a:pt x="501395" y="-105155"/>
                </a:lnTo>
                <a:lnTo>
                  <a:pt x="522732" y="-85343"/>
                </a:lnTo>
                <a:lnTo>
                  <a:pt x="542543" y="-64007"/>
                </a:lnTo>
                <a:lnTo>
                  <a:pt x="560832" y="-39624"/>
                </a:lnTo>
                <a:lnTo>
                  <a:pt x="568452" y="-27431"/>
                </a:lnTo>
                <a:lnTo>
                  <a:pt x="576072" y="-15240"/>
                </a:lnTo>
                <a:lnTo>
                  <a:pt x="582167" y="-1524"/>
                </a:lnTo>
                <a:lnTo>
                  <a:pt x="588263" y="12191"/>
                </a:lnTo>
                <a:lnTo>
                  <a:pt x="594360" y="25907"/>
                </a:lnTo>
                <a:lnTo>
                  <a:pt x="598932" y="41147"/>
                </a:lnTo>
                <a:lnTo>
                  <a:pt x="603504" y="54863"/>
                </a:lnTo>
                <a:lnTo>
                  <a:pt x="606552" y="70103"/>
                </a:lnTo>
                <a:lnTo>
                  <a:pt x="609600" y="85343"/>
                </a:lnTo>
                <a:lnTo>
                  <a:pt x="611124" y="100583"/>
                </a:lnTo>
                <a:lnTo>
                  <a:pt x="612647" y="115823"/>
                </a:lnTo>
                <a:lnTo>
                  <a:pt x="612647" y="147827"/>
                </a:lnTo>
                <a:lnTo>
                  <a:pt x="611124" y="163067"/>
                </a:lnTo>
                <a:lnTo>
                  <a:pt x="609600" y="178307"/>
                </a:lnTo>
                <a:lnTo>
                  <a:pt x="606552" y="193547"/>
                </a:lnTo>
                <a:lnTo>
                  <a:pt x="603504" y="208787"/>
                </a:lnTo>
                <a:lnTo>
                  <a:pt x="598932" y="222503"/>
                </a:lnTo>
                <a:lnTo>
                  <a:pt x="594360" y="236219"/>
                </a:lnTo>
                <a:lnTo>
                  <a:pt x="589787" y="251459"/>
                </a:lnTo>
                <a:lnTo>
                  <a:pt x="583691" y="265175"/>
                </a:lnTo>
                <a:lnTo>
                  <a:pt x="576072" y="277367"/>
                </a:lnTo>
                <a:lnTo>
                  <a:pt x="568452" y="291083"/>
                </a:lnTo>
                <a:lnTo>
                  <a:pt x="560832" y="303276"/>
                </a:lnTo>
                <a:lnTo>
                  <a:pt x="544067" y="326136"/>
                </a:lnTo>
                <a:lnTo>
                  <a:pt x="524256" y="347471"/>
                </a:lnTo>
                <a:lnTo>
                  <a:pt x="501395" y="367283"/>
                </a:lnTo>
                <a:lnTo>
                  <a:pt x="478536" y="385571"/>
                </a:lnTo>
                <a:lnTo>
                  <a:pt x="466343" y="393192"/>
                </a:lnTo>
                <a:lnTo>
                  <a:pt x="452628" y="400812"/>
                </a:lnTo>
                <a:lnTo>
                  <a:pt x="440436" y="408431"/>
                </a:lnTo>
                <a:lnTo>
                  <a:pt x="426719" y="414528"/>
                </a:lnTo>
                <a:lnTo>
                  <a:pt x="413004" y="419100"/>
                </a:lnTo>
                <a:lnTo>
                  <a:pt x="397763" y="425195"/>
                </a:lnTo>
                <a:lnTo>
                  <a:pt x="384048" y="428244"/>
                </a:lnTo>
                <a:lnTo>
                  <a:pt x="368808" y="432816"/>
                </a:lnTo>
                <a:lnTo>
                  <a:pt x="353567" y="434339"/>
                </a:lnTo>
                <a:lnTo>
                  <a:pt x="338328" y="437388"/>
                </a:lnTo>
                <a:lnTo>
                  <a:pt x="323087" y="437388"/>
                </a:lnTo>
                <a:lnTo>
                  <a:pt x="306323" y="438911"/>
                </a:lnTo>
                <a:lnTo>
                  <a:pt x="291083" y="437388"/>
                </a:lnTo>
                <a:lnTo>
                  <a:pt x="275843" y="437388"/>
                </a:lnTo>
                <a:lnTo>
                  <a:pt x="260604" y="434339"/>
                </a:lnTo>
                <a:lnTo>
                  <a:pt x="245364" y="432816"/>
                </a:lnTo>
                <a:lnTo>
                  <a:pt x="230124" y="428244"/>
                </a:lnTo>
                <a:lnTo>
                  <a:pt x="216407" y="425195"/>
                </a:lnTo>
                <a:lnTo>
                  <a:pt x="201168" y="420623"/>
                </a:lnTo>
                <a:lnTo>
                  <a:pt x="187452" y="414528"/>
                </a:lnTo>
                <a:lnTo>
                  <a:pt x="173736" y="408431"/>
                </a:lnTo>
                <a:lnTo>
                  <a:pt x="160019" y="400812"/>
                </a:lnTo>
                <a:lnTo>
                  <a:pt x="147828" y="394716"/>
                </a:lnTo>
                <a:lnTo>
                  <a:pt x="135636" y="385571"/>
                </a:lnTo>
                <a:lnTo>
                  <a:pt x="112775" y="368807"/>
                </a:lnTo>
                <a:lnTo>
                  <a:pt x="89916" y="348995"/>
                </a:lnTo>
                <a:lnTo>
                  <a:pt x="70104" y="327659"/>
                </a:lnTo>
                <a:lnTo>
                  <a:pt x="53339" y="303276"/>
                </a:lnTo>
                <a:lnTo>
                  <a:pt x="44195" y="291083"/>
                </a:lnTo>
                <a:lnTo>
                  <a:pt x="36576" y="278891"/>
                </a:lnTo>
                <a:lnTo>
                  <a:pt x="30480" y="265175"/>
                </a:lnTo>
                <a:lnTo>
                  <a:pt x="24384" y="251459"/>
                </a:lnTo>
                <a:lnTo>
                  <a:pt x="18288" y="237744"/>
                </a:lnTo>
                <a:lnTo>
                  <a:pt x="13716" y="222503"/>
                </a:lnTo>
                <a:lnTo>
                  <a:pt x="9144" y="208787"/>
                </a:lnTo>
                <a:lnTo>
                  <a:pt x="6096" y="193547"/>
                </a:lnTo>
                <a:lnTo>
                  <a:pt x="3048" y="178307"/>
                </a:lnTo>
                <a:lnTo>
                  <a:pt x="1524" y="163067"/>
                </a:lnTo>
                <a:lnTo>
                  <a:pt x="0" y="147827"/>
                </a:lnTo>
                <a:lnTo>
                  <a:pt x="0" y="115823"/>
                </a:lnTo>
                <a:lnTo>
                  <a:pt x="1524" y="100583"/>
                </a:lnTo>
                <a:lnTo>
                  <a:pt x="3048" y="85343"/>
                </a:lnTo>
                <a:lnTo>
                  <a:pt x="6096" y="70103"/>
                </a:lnTo>
                <a:lnTo>
                  <a:pt x="9144" y="54863"/>
                </a:lnTo>
                <a:lnTo>
                  <a:pt x="13716" y="41147"/>
                </a:lnTo>
                <a:lnTo>
                  <a:pt x="18288" y="27431"/>
                </a:lnTo>
                <a:lnTo>
                  <a:pt x="24384" y="12191"/>
                </a:lnTo>
                <a:lnTo>
                  <a:pt x="25908" y="117347"/>
                </a:lnTo>
                <a:lnTo>
                  <a:pt x="25908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4" name="object 44"/>
          <p:cNvSpPr/>
          <p:nvPr/>
        </p:nvSpPr>
        <p:spPr>
          <a:xfrm>
            <a:off x="8603083" y="4273593"/>
            <a:ext cx="532990" cy="531609"/>
          </a:xfrm>
          <a:custGeom>
            <a:avLst/>
            <a:gdLst/>
            <a:ahLst/>
            <a:cxnLst/>
            <a:rect l="l" t="t" r="r" b="b"/>
            <a:pathLst>
              <a:path w="588263" h="586739">
                <a:moveTo>
                  <a:pt x="0" y="294131"/>
                </a:moveTo>
                <a:lnTo>
                  <a:pt x="970" y="269924"/>
                </a:lnTo>
                <a:lnTo>
                  <a:pt x="3832" y="246270"/>
                </a:lnTo>
                <a:lnTo>
                  <a:pt x="8512" y="223245"/>
                </a:lnTo>
                <a:lnTo>
                  <a:pt x="14935" y="200924"/>
                </a:lnTo>
                <a:lnTo>
                  <a:pt x="23026" y="179379"/>
                </a:lnTo>
                <a:lnTo>
                  <a:pt x="32712" y="158686"/>
                </a:lnTo>
                <a:lnTo>
                  <a:pt x="43918" y="138919"/>
                </a:lnTo>
                <a:lnTo>
                  <a:pt x="56570" y="120152"/>
                </a:lnTo>
                <a:lnTo>
                  <a:pt x="70594" y="102459"/>
                </a:lnTo>
                <a:lnTo>
                  <a:pt x="85915" y="85915"/>
                </a:lnTo>
                <a:lnTo>
                  <a:pt x="102459" y="70594"/>
                </a:lnTo>
                <a:lnTo>
                  <a:pt x="120152" y="56570"/>
                </a:lnTo>
                <a:lnTo>
                  <a:pt x="138919" y="43918"/>
                </a:lnTo>
                <a:lnTo>
                  <a:pt x="158686" y="32712"/>
                </a:lnTo>
                <a:lnTo>
                  <a:pt x="179379" y="23026"/>
                </a:lnTo>
                <a:lnTo>
                  <a:pt x="200924" y="14935"/>
                </a:lnTo>
                <a:lnTo>
                  <a:pt x="223245" y="8512"/>
                </a:lnTo>
                <a:lnTo>
                  <a:pt x="246270" y="3832"/>
                </a:lnTo>
                <a:lnTo>
                  <a:pt x="269924" y="970"/>
                </a:lnTo>
                <a:lnTo>
                  <a:pt x="294131" y="0"/>
                </a:lnTo>
                <a:lnTo>
                  <a:pt x="318133" y="970"/>
                </a:lnTo>
                <a:lnTo>
                  <a:pt x="341622" y="3832"/>
                </a:lnTo>
                <a:lnTo>
                  <a:pt x="364522" y="8512"/>
                </a:lnTo>
                <a:lnTo>
                  <a:pt x="386754" y="14935"/>
                </a:lnTo>
                <a:lnTo>
                  <a:pt x="408241" y="23026"/>
                </a:lnTo>
                <a:lnTo>
                  <a:pt x="428905" y="32712"/>
                </a:lnTo>
                <a:lnTo>
                  <a:pt x="448668" y="43918"/>
                </a:lnTo>
                <a:lnTo>
                  <a:pt x="467453" y="56570"/>
                </a:lnTo>
                <a:lnTo>
                  <a:pt x="485182" y="70594"/>
                </a:lnTo>
                <a:lnTo>
                  <a:pt x="501776" y="85915"/>
                </a:lnTo>
                <a:lnTo>
                  <a:pt x="517160" y="102459"/>
                </a:lnTo>
                <a:lnTo>
                  <a:pt x="531254" y="120152"/>
                </a:lnTo>
                <a:lnTo>
                  <a:pt x="543981" y="138919"/>
                </a:lnTo>
                <a:lnTo>
                  <a:pt x="555263" y="158686"/>
                </a:lnTo>
                <a:lnTo>
                  <a:pt x="565022" y="179379"/>
                </a:lnTo>
                <a:lnTo>
                  <a:pt x="573182" y="200924"/>
                </a:lnTo>
                <a:lnTo>
                  <a:pt x="579664" y="223245"/>
                </a:lnTo>
                <a:lnTo>
                  <a:pt x="584389" y="246270"/>
                </a:lnTo>
                <a:lnTo>
                  <a:pt x="587282" y="269924"/>
                </a:lnTo>
                <a:lnTo>
                  <a:pt x="588263" y="294131"/>
                </a:lnTo>
                <a:lnTo>
                  <a:pt x="587282" y="318122"/>
                </a:lnTo>
                <a:lnTo>
                  <a:pt x="584389" y="341580"/>
                </a:lnTo>
                <a:lnTo>
                  <a:pt x="579664" y="364429"/>
                </a:lnTo>
                <a:lnTo>
                  <a:pt x="573182" y="386596"/>
                </a:lnTo>
                <a:lnTo>
                  <a:pt x="565022" y="408003"/>
                </a:lnTo>
                <a:lnTo>
                  <a:pt x="555263" y="428576"/>
                </a:lnTo>
                <a:lnTo>
                  <a:pt x="543981" y="448239"/>
                </a:lnTo>
                <a:lnTo>
                  <a:pt x="531254" y="466917"/>
                </a:lnTo>
                <a:lnTo>
                  <a:pt x="517160" y="484534"/>
                </a:lnTo>
                <a:lnTo>
                  <a:pt x="501776" y="501014"/>
                </a:lnTo>
                <a:lnTo>
                  <a:pt x="485182" y="516284"/>
                </a:lnTo>
                <a:lnTo>
                  <a:pt x="467453" y="530266"/>
                </a:lnTo>
                <a:lnTo>
                  <a:pt x="448668" y="542886"/>
                </a:lnTo>
                <a:lnTo>
                  <a:pt x="428905" y="554068"/>
                </a:lnTo>
                <a:lnTo>
                  <a:pt x="408241" y="563737"/>
                </a:lnTo>
                <a:lnTo>
                  <a:pt x="386754" y="571816"/>
                </a:lnTo>
                <a:lnTo>
                  <a:pt x="364522" y="578232"/>
                </a:lnTo>
                <a:lnTo>
                  <a:pt x="341622" y="582908"/>
                </a:lnTo>
                <a:lnTo>
                  <a:pt x="318133" y="585769"/>
                </a:lnTo>
                <a:lnTo>
                  <a:pt x="294131" y="586739"/>
                </a:lnTo>
                <a:lnTo>
                  <a:pt x="269924" y="585769"/>
                </a:lnTo>
                <a:lnTo>
                  <a:pt x="246270" y="582908"/>
                </a:lnTo>
                <a:lnTo>
                  <a:pt x="223245" y="578232"/>
                </a:lnTo>
                <a:lnTo>
                  <a:pt x="200924" y="571816"/>
                </a:lnTo>
                <a:lnTo>
                  <a:pt x="179379" y="563737"/>
                </a:lnTo>
                <a:lnTo>
                  <a:pt x="158686" y="554068"/>
                </a:lnTo>
                <a:lnTo>
                  <a:pt x="138919" y="542886"/>
                </a:lnTo>
                <a:lnTo>
                  <a:pt x="120152" y="530266"/>
                </a:lnTo>
                <a:lnTo>
                  <a:pt x="102459" y="516284"/>
                </a:lnTo>
                <a:lnTo>
                  <a:pt x="85915" y="501014"/>
                </a:lnTo>
                <a:lnTo>
                  <a:pt x="70594" y="484534"/>
                </a:lnTo>
                <a:lnTo>
                  <a:pt x="56570" y="466917"/>
                </a:lnTo>
                <a:lnTo>
                  <a:pt x="43918" y="448239"/>
                </a:lnTo>
                <a:lnTo>
                  <a:pt x="32712" y="428576"/>
                </a:lnTo>
                <a:lnTo>
                  <a:pt x="23026" y="408003"/>
                </a:lnTo>
                <a:lnTo>
                  <a:pt x="14935" y="386596"/>
                </a:lnTo>
                <a:lnTo>
                  <a:pt x="8512" y="364429"/>
                </a:lnTo>
                <a:lnTo>
                  <a:pt x="3832" y="341580"/>
                </a:lnTo>
                <a:lnTo>
                  <a:pt x="970" y="318122"/>
                </a:lnTo>
                <a:lnTo>
                  <a:pt x="0" y="2941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5" name="object 45"/>
          <p:cNvSpPr/>
          <p:nvPr/>
        </p:nvSpPr>
        <p:spPr>
          <a:xfrm>
            <a:off x="8592036" y="4395104"/>
            <a:ext cx="40042" cy="225070"/>
          </a:xfrm>
          <a:custGeom>
            <a:avLst/>
            <a:gdLst/>
            <a:ahLst/>
            <a:cxnLst/>
            <a:rect l="l" t="t" r="r" b="b"/>
            <a:pathLst>
              <a:path w="44196" h="248412">
                <a:moveTo>
                  <a:pt x="36576" y="13715"/>
                </a:moveTo>
                <a:lnTo>
                  <a:pt x="44195" y="0"/>
                </a:lnTo>
                <a:lnTo>
                  <a:pt x="38100" y="76199"/>
                </a:lnTo>
                <a:lnTo>
                  <a:pt x="33528" y="88391"/>
                </a:lnTo>
                <a:lnTo>
                  <a:pt x="30480" y="102107"/>
                </a:lnTo>
                <a:lnTo>
                  <a:pt x="30480" y="27431"/>
                </a:lnTo>
                <a:lnTo>
                  <a:pt x="36576" y="13715"/>
                </a:lnTo>
                <a:close/>
              </a:path>
              <a:path w="44196" h="248412">
                <a:moveTo>
                  <a:pt x="65532" y="13715"/>
                </a:moveTo>
                <a:lnTo>
                  <a:pt x="59436" y="25907"/>
                </a:lnTo>
                <a:lnTo>
                  <a:pt x="53339" y="36575"/>
                </a:lnTo>
                <a:lnTo>
                  <a:pt x="47244" y="50291"/>
                </a:lnTo>
                <a:lnTo>
                  <a:pt x="42672" y="62483"/>
                </a:lnTo>
                <a:lnTo>
                  <a:pt x="38100" y="76199"/>
                </a:lnTo>
                <a:lnTo>
                  <a:pt x="44195" y="0"/>
                </a:lnTo>
                <a:lnTo>
                  <a:pt x="51816" y="-12192"/>
                </a:lnTo>
                <a:lnTo>
                  <a:pt x="68580" y="-35052"/>
                </a:lnTo>
                <a:lnTo>
                  <a:pt x="88391" y="-56388"/>
                </a:lnTo>
                <a:lnTo>
                  <a:pt x="111252" y="-76200"/>
                </a:lnTo>
                <a:lnTo>
                  <a:pt x="134112" y="-94488"/>
                </a:lnTo>
                <a:lnTo>
                  <a:pt x="146304" y="-102108"/>
                </a:lnTo>
                <a:lnTo>
                  <a:pt x="160019" y="-109728"/>
                </a:lnTo>
                <a:lnTo>
                  <a:pt x="173736" y="-117348"/>
                </a:lnTo>
                <a:lnTo>
                  <a:pt x="185928" y="-123444"/>
                </a:lnTo>
                <a:lnTo>
                  <a:pt x="201168" y="-128016"/>
                </a:lnTo>
                <a:lnTo>
                  <a:pt x="214883" y="-132588"/>
                </a:lnTo>
                <a:lnTo>
                  <a:pt x="228600" y="-137160"/>
                </a:lnTo>
                <a:lnTo>
                  <a:pt x="243840" y="-140208"/>
                </a:lnTo>
                <a:lnTo>
                  <a:pt x="259080" y="-143256"/>
                </a:lnTo>
                <a:lnTo>
                  <a:pt x="274319" y="-144780"/>
                </a:lnTo>
                <a:lnTo>
                  <a:pt x="289559" y="-146304"/>
                </a:lnTo>
                <a:lnTo>
                  <a:pt x="321563" y="-146304"/>
                </a:lnTo>
                <a:lnTo>
                  <a:pt x="336804" y="-144780"/>
                </a:lnTo>
                <a:lnTo>
                  <a:pt x="352043" y="-143256"/>
                </a:lnTo>
                <a:lnTo>
                  <a:pt x="367284" y="-140208"/>
                </a:lnTo>
                <a:lnTo>
                  <a:pt x="382523" y="-137160"/>
                </a:lnTo>
                <a:lnTo>
                  <a:pt x="397763" y="-132588"/>
                </a:lnTo>
                <a:lnTo>
                  <a:pt x="411480" y="-128016"/>
                </a:lnTo>
                <a:lnTo>
                  <a:pt x="425195" y="-123444"/>
                </a:lnTo>
                <a:lnTo>
                  <a:pt x="438912" y="-117348"/>
                </a:lnTo>
                <a:lnTo>
                  <a:pt x="452628" y="-109728"/>
                </a:lnTo>
                <a:lnTo>
                  <a:pt x="464819" y="-102108"/>
                </a:lnTo>
                <a:lnTo>
                  <a:pt x="477012" y="-94488"/>
                </a:lnTo>
                <a:lnTo>
                  <a:pt x="501395" y="-77724"/>
                </a:lnTo>
                <a:lnTo>
                  <a:pt x="522732" y="-57912"/>
                </a:lnTo>
                <a:lnTo>
                  <a:pt x="542543" y="-36576"/>
                </a:lnTo>
                <a:lnTo>
                  <a:pt x="560832" y="-12192"/>
                </a:lnTo>
                <a:lnTo>
                  <a:pt x="568452" y="0"/>
                </a:lnTo>
                <a:lnTo>
                  <a:pt x="576072" y="13715"/>
                </a:lnTo>
                <a:lnTo>
                  <a:pt x="582167" y="25907"/>
                </a:lnTo>
                <a:lnTo>
                  <a:pt x="588263" y="39623"/>
                </a:lnTo>
                <a:lnTo>
                  <a:pt x="594360" y="53339"/>
                </a:lnTo>
                <a:lnTo>
                  <a:pt x="598932" y="68579"/>
                </a:lnTo>
                <a:lnTo>
                  <a:pt x="603504" y="82295"/>
                </a:lnTo>
                <a:lnTo>
                  <a:pt x="606552" y="97535"/>
                </a:lnTo>
                <a:lnTo>
                  <a:pt x="609600" y="112775"/>
                </a:lnTo>
                <a:lnTo>
                  <a:pt x="611124" y="128015"/>
                </a:lnTo>
                <a:lnTo>
                  <a:pt x="612647" y="143255"/>
                </a:lnTo>
                <a:lnTo>
                  <a:pt x="612647" y="175259"/>
                </a:lnTo>
                <a:lnTo>
                  <a:pt x="611124" y="190499"/>
                </a:lnTo>
                <a:lnTo>
                  <a:pt x="609600" y="205739"/>
                </a:lnTo>
                <a:lnTo>
                  <a:pt x="606552" y="220979"/>
                </a:lnTo>
                <a:lnTo>
                  <a:pt x="603504" y="236219"/>
                </a:lnTo>
                <a:lnTo>
                  <a:pt x="598932" y="249935"/>
                </a:lnTo>
                <a:lnTo>
                  <a:pt x="594360" y="265175"/>
                </a:lnTo>
                <a:lnTo>
                  <a:pt x="588263" y="278891"/>
                </a:lnTo>
                <a:lnTo>
                  <a:pt x="582167" y="292607"/>
                </a:lnTo>
                <a:lnTo>
                  <a:pt x="576072" y="304799"/>
                </a:lnTo>
                <a:lnTo>
                  <a:pt x="568452" y="318515"/>
                </a:lnTo>
                <a:lnTo>
                  <a:pt x="560832" y="330707"/>
                </a:lnTo>
                <a:lnTo>
                  <a:pt x="542543" y="353567"/>
                </a:lnTo>
                <a:lnTo>
                  <a:pt x="524256" y="376427"/>
                </a:lnTo>
                <a:lnTo>
                  <a:pt x="501395" y="396239"/>
                </a:lnTo>
                <a:lnTo>
                  <a:pt x="478536" y="413003"/>
                </a:lnTo>
                <a:lnTo>
                  <a:pt x="464819" y="422147"/>
                </a:lnTo>
                <a:lnTo>
                  <a:pt x="452628" y="428243"/>
                </a:lnTo>
                <a:lnTo>
                  <a:pt x="438912" y="435863"/>
                </a:lnTo>
                <a:lnTo>
                  <a:pt x="425195" y="441959"/>
                </a:lnTo>
                <a:lnTo>
                  <a:pt x="411480" y="448055"/>
                </a:lnTo>
                <a:lnTo>
                  <a:pt x="397763" y="452627"/>
                </a:lnTo>
                <a:lnTo>
                  <a:pt x="382523" y="455675"/>
                </a:lnTo>
                <a:lnTo>
                  <a:pt x="368808" y="460247"/>
                </a:lnTo>
                <a:lnTo>
                  <a:pt x="353567" y="461771"/>
                </a:lnTo>
                <a:lnTo>
                  <a:pt x="338328" y="464819"/>
                </a:lnTo>
                <a:lnTo>
                  <a:pt x="323087" y="466343"/>
                </a:lnTo>
                <a:lnTo>
                  <a:pt x="291083" y="466343"/>
                </a:lnTo>
                <a:lnTo>
                  <a:pt x="275843" y="464819"/>
                </a:lnTo>
                <a:lnTo>
                  <a:pt x="260604" y="461771"/>
                </a:lnTo>
                <a:lnTo>
                  <a:pt x="245364" y="460247"/>
                </a:lnTo>
                <a:lnTo>
                  <a:pt x="230124" y="457200"/>
                </a:lnTo>
                <a:lnTo>
                  <a:pt x="214883" y="452627"/>
                </a:lnTo>
                <a:lnTo>
                  <a:pt x="201168" y="448055"/>
                </a:lnTo>
                <a:lnTo>
                  <a:pt x="187452" y="441959"/>
                </a:lnTo>
                <a:lnTo>
                  <a:pt x="173736" y="435863"/>
                </a:lnTo>
                <a:lnTo>
                  <a:pt x="160019" y="429767"/>
                </a:lnTo>
                <a:lnTo>
                  <a:pt x="147828" y="422147"/>
                </a:lnTo>
                <a:lnTo>
                  <a:pt x="135636" y="414527"/>
                </a:lnTo>
                <a:lnTo>
                  <a:pt x="111252" y="396239"/>
                </a:lnTo>
                <a:lnTo>
                  <a:pt x="89916" y="376427"/>
                </a:lnTo>
                <a:lnTo>
                  <a:pt x="70104" y="355091"/>
                </a:lnTo>
                <a:lnTo>
                  <a:pt x="51816" y="330707"/>
                </a:lnTo>
                <a:lnTo>
                  <a:pt x="44195" y="318515"/>
                </a:lnTo>
                <a:lnTo>
                  <a:pt x="36576" y="306323"/>
                </a:lnTo>
                <a:lnTo>
                  <a:pt x="30480" y="292607"/>
                </a:lnTo>
                <a:lnTo>
                  <a:pt x="24384" y="278891"/>
                </a:lnTo>
                <a:lnTo>
                  <a:pt x="18288" y="265175"/>
                </a:lnTo>
                <a:lnTo>
                  <a:pt x="13716" y="251459"/>
                </a:lnTo>
                <a:lnTo>
                  <a:pt x="9144" y="236219"/>
                </a:lnTo>
                <a:lnTo>
                  <a:pt x="6096" y="220979"/>
                </a:lnTo>
                <a:lnTo>
                  <a:pt x="3048" y="205739"/>
                </a:lnTo>
                <a:lnTo>
                  <a:pt x="1524" y="190499"/>
                </a:lnTo>
                <a:lnTo>
                  <a:pt x="0" y="175259"/>
                </a:lnTo>
                <a:lnTo>
                  <a:pt x="0" y="144779"/>
                </a:lnTo>
                <a:lnTo>
                  <a:pt x="1524" y="128015"/>
                </a:lnTo>
                <a:lnTo>
                  <a:pt x="3048" y="112775"/>
                </a:lnTo>
                <a:lnTo>
                  <a:pt x="6096" y="97535"/>
                </a:lnTo>
                <a:lnTo>
                  <a:pt x="9144" y="83819"/>
                </a:lnTo>
                <a:lnTo>
                  <a:pt x="13716" y="68579"/>
                </a:lnTo>
                <a:lnTo>
                  <a:pt x="18288" y="54863"/>
                </a:lnTo>
                <a:lnTo>
                  <a:pt x="24384" y="41147"/>
                </a:lnTo>
                <a:lnTo>
                  <a:pt x="30480" y="27431"/>
                </a:lnTo>
                <a:lnTo>
                  <a:pt x="30480" y="102107"/>
                </a:lnTo>
                <a:lnTo>
                  <a:pt x="28956" y="115823"/>
                </a:lnTo>
                <a:lnTo>
                  <a:pt x="25908" y="131063"/>
                </a:lnTo>
                <a:lnTo>
                  <a:pt x="25908" y="144779"/>
                </a:lnTo>
                <a:lnTo>
                  <a:pt x="24384" y="158495"/>
                </a:lnTo>
                <a:lnTo>
                  <a:pt x="25908" y="173735"/>
                </a:lnTo>
                <a:lnTo>
                  <a:pt x="25908" y="187451"/>
                </a:lnTo>
                <a:lnTo>
                  <a:pt x="28956" y="202691"/>
                </a:lnTo>
                <a:lnTo>
                  <a:pt x="30480" y="216407"/>
                </a:lnTo>
                <a:lnTo>
                  <a:pt x="33528" y="230123"/>
                </a:lnTo>
                <a:lnTo>
                  <a:pt x="38100" y="242315"/>
                </a:lnTo>
                <a:lnTo>
                  <a:pt x="42672" y="256031"/>
                </a:lnTo>
                <a:lnTo>
                  <a:pt x="47244" y="268223"/>
                </a:lnTo>
                <a:lnTo>
                  <a:pt x="53339" y="280415"/>
                </a:lnTo>
                <a:lnTo>
                  <a:pt x="59436" y="292607"/>
                </a:lnTo>
                <a:lnTo>
                  <a:pt x="65532" y="304799"/>
                </a:lnTo>
                <a:lnTo>
                  <a:pt x="73152" y="315467"/>
                </a:lnTo>
                <a:lnTo>
                  <a:pt x="88391" y="338327"/>
                </a:lnTo>
                <a:lnTo>
                  <a:pt x="106679" y="358139"/>
                </a:lnTo>
                <a:lnTo>
                  <a:pt x="126491" y="376427"/>
                </a:lnTo>
                <a:lnTo>
                  <a:pt x="149352" y="393191"/>
                </a:lnTo>
                <a:lnTo>
                  <a:pt x="160019" y="399287"/>
                </a:lnTo>
                <a:lnTo>
                  <a:pt x="172211" y="406907"/>
                </a:lnTo>
                <a:lnTo>
                  <a:pt x="184404" y="413003"/>
                </a:lnTo>
                <a:lnTo>
                  <a:pt x="196595" y="419100"/>
                </a:lnTo>
                <a:lnTo>
                  <a:pt x="208788" y="423671"/>
                </a:lnTo>
                <a:lnTo>
                  <a:pt x="222504" y="428243"/>
                </a:lnTo>
                <a:lnTo>
                  <a:pt x="236219" y="431291"/>
                </a:lnTo>
                <a:lnTo>
                  <a:pt x="249936" y="434339"/>
                </a:lnTo>
                <a:lnTo>
                  <a:pt x="263652" y="437388"/>
                </a:lnTo>
                <a:lnTo>
                  <a:pt x="277368" y="438911"/>
                </a:lnTo>
                <a:lnTo>
                  <a:pt x="291083" y="440435"/>
                </a:lnTo>
                <a:lnTo>
                  <a:pt x="320039" y="440435"/>
                </a:lnTo>
                <a:lnTo>
                  <a:pt x="335280" y="438911"/>
                </a:lnTo>
                <a:lnTo>
                  <a:pt x="348995" y="437388"/>
                </a:lnTo>
                <a:lnTo>
                  <a:pt x="362712" y="434339"/>
                </a:lnTo>
                <a:lnTo>
                  <a:pt x="376428" y="431291"/>
                </a:lnTo>
                <a:lnTo>
                  <a:pt x="390143" y="428243"/>
                </a:lnTo>
                <a:lnTo>
                  <a:pt x="402336" y="423671"/>
                </a:lnTo>
                <a:lnTo>
                  <a:pt x="416052" y="419100"/>
                </a:lnTo>
                <a:lnTo>
                  <a:pt x="428243" y="413003"/>
                </a:lnTo>
                <a:lnTo>
                  <a:pt x="440436" y="406907"/>
                </a:lnTo>
                <a:lnTo>
                  <a:pt x="451104" y="400811"/>
                </a:lnTo>
                <a:lnTo>
                  <a:pt x="463295" y="393191"/>
                </a:lnTo>
                <a:lnTo>
                  <a:pt x="484632" y="376427"/>
                </a:lnTo>
                <a:lnTo>
                  <a:pt x="504443" y="358139"/>
                </a:lnTo>
                <a:lnTo>
                  <a:pt x="522732" y="338327"/>
                </a:lnTo>
                <a:lnTo>
                  <a:pt x="539495" y="316991"/>
                </a:lnTo>
                <a:lnTo>
                  <a:pt x="547115" y="306323"/>
                </a:lnTo>
                <a:lnTo>
                  <a:pt x="553212" y="294131"/>
                </a:lnTo>
                <a:lnTo>
                  <a:pt x="559308" y="281939"/>
                </a:lnTo>
                <a:lnTo>
                  <a:pt x="565404" y="269747"/>
                </a:lnTo>
                <a:lnTo>
                  <a:pt x="569976" y="256031"/>
                </a:lnTo>
                <a:lnTo>
                  <a:pt x="574548" y="243839"/>
                </a:lnTo>
                <a:lnTo>
                  <a:pt x="579119" y="230123"/>
                </a:lnTo>
                <a:lnTo>
                  <a:pt x="582167" y="216407"/>
                </a:lnTo>
                <a:lnTo>
                  <a:pt x="583691" y="202691"/>
                </a:lnTo>
                <a:lnTo>
                  <a:pt x="586739" y="188975"/>
                </a:lnTo>
                <a:lnTo>
                  <a:pt x="586739" y="173735"/>
                </a:lnTo>
                <a:lnTo>
                  <a:pt x="588263" y="160019"/>
                </a:lnTo>
                <a:lnTo>
                  <a:pt x="586739" y="144779"/>
                </a:lnTo>
                <a:lnTo>
                  <a:pt x="586739" y="131063"/>
                </a:lnTo>
                <a:lnTo>
                  <a:pt x="583691" y="117347"/>
                </a:lnTo>
                <a:lnTo>
                  <a:pt x="582167" y="103631"/>
                </a:lnTo>
                <a:lnTo>
                  <a:pt x="579119" y="89915"/>
                </a:lnTo>
                <a:lnTo>
                  <a:pt x="574548" y="76199"/>
                </a:lnTo>
                <a:lnTo>
                  <a:pt x="569976" y="62483"/>
                </a:lnTo>
                <a:lnTo>
                  <a:pt x="565404" y="50291"/>
                </a:lnTo>
                <a:lnTo>
                  <a:pt x="559308" y="38099"/>
                </a:lnTo>
                <a:lnTo>
                  <a:pt x="553212" y="25907"/>
                </a:lnTo>
                <a:lnTo>
                  <a:pt x="547115" y="13715"/>
                </a:lnTo>
                <a:lnTo>
                  <a:pt x="539495" y="3047"/>
                </a:lnTo>
                <a:lnTo>
                  <a:pt x="524256" y="-18288"/>
                </a:lnTo>
                <a:lnTo>
                  <a:pt x="505967" y="-39624"/>
                </a:lnTo>
                <a:lnTo>
                  <a:pt x="486156" y="-56388"/>
                </a:lnTo>
                <a:lnTo>
                  <a:pt x="463295" y="-73152"/>
                </a:lnTo>
                <a:lnTo>
                  <a:pt x="452628" y="-80772"/>
                </a:lnTo>
                <a:lnTo>
                  <a:pt x="440436" y="-86868"/>
                </a:lnTo>
                <a:lnTo>
                  <a:pt x="428243" y="-94488"/>
                </a:lnTo>
                <a:lnTo>
                  <a:pt x="416052" y="-99060"/>
                </a:lnTo>
                <a:lnTo>
                  <a:pt x="403860" y="-105156"/>
                </a:lnTo>
                <a:lnTo>
                  <a:pt x="390143" y="-108204"/>
                </a:lnTo>
                <a:lnTo>
                  <a:pt x="376428" y="-112776"/>
                </a:lnTo>
                <a:lnTo>
                  <a:pt x="362712" y="-115824"/>
                </a:lnTo>
                <a:lnTo>
                  <a:pt x="348995" y="-118872"/>
                </a:lnTo>
                <a:lnTo>
                  <a:pt x="335280" y="-120396"/>
                </a:lnTo>
                <a:lnTo>
                  <a:pt x="321563" y="-121920"/>
                </a:lnTo>
                <a:lnTo>
                  <a:pt x="292607" y="-121920"/>
                </a:lnTo>
                <a:lnTo>
                  <a:pt x="277368" y="-120396"/>
                </a:lnTo>
                <a:lnTo>
                  <a:pt x="263652" y="-118872"/>
                </a:lnTo>
                <a:lnTo>
                  <a:pt x="249936" y="-115824"/>
                </a:lnTo>
                <a:lnTo>
                  <a:pt x="236219" y="-112776"/>
                </a:lnTo>
                <a:lnTo>
                  <a:pt x="222504" y="-109728"/>
                </a:lnTo>
                <a:lnTo>
                  <a:pt x="210311" y="-105156"/>
                </a:lnTo>
                <a:lnTo>
                  <a:pt x="196595" y="-99060"/>
                </a:lnTo>
                <a:lnTo>
                  <a:pt x="184404" y="-94488"/>
                </a:lnTo>
                <a:lnTo>
                  <a:pt x="172211" y="-88392"/>
                </a:lnTo>
                <a:lnTo>
                  <a:pt x="160019" y="-80772"/>
                </a:lnTo>
                <a:lnTo>
                  <a:pt x="149352" y="-74676"/>
                </a:lnTo>
                <a:lnTo>
                  <a:pt x="128016" y="-57912"/>
                </a:lnTo>
                <a:lnTo>
                  <a:pt x="108204" y="-39624"/>
                </a:lnTo>
                <a:lnTo>
                  <a:pt x="89916" y="-19812"/>
                </a:lnTo>
                <a:lnTo>
                  <a:pt x="73152" y="1523"/>
                </a:lnTo>
                <a:lnTo>
                  <a:pt x="65532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" name="object 19"/>
          <p:cNvSpPr txBox="1"/>
          <p:nvPr/>
        </p:nvSpPr>
        <p:spPr>
          <a:xfrm>
            <a:off x="2195777" y="530639"/>
            <a:ext cx="2861854" cy="529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163"/>
              </a:lnSpc>
              <a:spcBef>
                <a:spcPts val="207"/>
              </a:spcBef>
            </a:pPr>
            <a:r>
              <a:rPr sz="3986" spc="4" dirty="0">
                <a:latin typeface="Times New Roman"/>
                <a:cs typeface="Times New Roman"/>
              </a:rPr>
              <a:t>W</a:t>
            </a:r>
            <a:r>
              <a:rPr sz="3986" spc="-55" dirty="0">
                <a:latin typeface="Times New Roman"/>
                <a:cs typeface="Times New Roman"/>
              </a:rPr>
              <a:t>h</a:t>
            </a:r>
            <a:r>
              <a:rPr sz="3986" dirty="0">
                <a:latin typeface="Times New Roman"/>
                <a:cs typeface="Times New Roman"/>
              </a:rPr>
              <a:t>y</a:t>
            </a:r>
            <a:r>
              <a:rPr sz="3986" spc="-17" dirty="0">
                <a:latin typeface="Times New Roman"/>
                <a:cs typeface="Times New Roman"/>
              </a:rPr>
              <a:t> t</a:t>
            </a:r>
            <a:r>
              <a:rPr sz="3986" dirty="0">
                <a:latin typeface="Times New Roman"/>
                <a:cs typeface="Times New Roman"/>
              </a:rPr>
              <a:t>o</a:t>
            </a:r>
            <a:r>
              <a:rPr sz="3986" spc="211" dirty="0">
                <a:latin typeface="Times New Roman"/>
                <a:cs typeface="Times New Roman"/>
              </a:rPr>
              <a:t> </a:t>
            </a:r>
            <a:r>
              <a:rPr sz="3986" spc="4" dirty="0">
                <a:latin typeface="Times New Roman"/>
                <a:cs typeface="Times New Roman"/>
              </a:rPr>
              <a:t>S</a:t>
            </a:r>
            <a:r>
              <a:rPr sz="3986" spc="23" dirty="0">
                <a:latin typeface="Times New Roman"/>
                <a:cs typeface="Times New Roman"/>
              </a:rPr>
              <a:t>t</a:t>
            </a:r>
            <a:r>
              <a:rPr sz="3986" spc="-17" dirty="0">
                <a:latin typeface="Times New Roman"/>
                <a:cs typeface="Times New Roman"/>
              </a:rPr>
              <a:t>u</a:t>
            </a:r>
            <a:r>
              <a:rPr sz="3986" spc="17" dirty="0">
                <a:latin typeface="Times New Roman"/>
                <a:cs typeface="Times New Roman"/>
              </a:rPr>
              <a:t>d</a:t>
            </a:r>
            <a:r>
              <a:rPr sz="3986" dirty="0">
                <a:latin typeface="Times New Roman"/>
                <a:cs typeface="Times New Roman"/>
              </a:rPr>
              <a:t>y</a:t>
            </a:r>
            <a:endParaRPr sz="3986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69077" y="530639"/>
            <a:ext cx="4737354" cy="529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163"/>
              </a:lnSpc>
              <a:spcBef>
                <a:spcPts val="207"/>
              </a:spcBef>
            </a:pPr>
            <a:r>
              <a:rPr sz="3986" spc="4" dirty="0">
                <a:latin typeface="Times New Roman"/>
                <a:cs typeface="Times New Roman"/>
              </a:rPr>
              <a:t>S</a:t>
            </a:r>
            <a:r>
              <a:rPr sz="3986" spc="13" dirty="0">
                <a:latin typeface="Times New Roman"/>
                <a:cs typeface="Times New Roman"/>
              </a:rPr>
              <a:t>o</a:t>
            </a:r>
            <a:r>
              <a:rPr sz="3986" spc="17" dirty="0">
                <a:latin typeface="Times New Roman"/>
                <a:cs typeface="Times New Roman"/>
              </a:rPr>
              <a:t>f</a:t>
            </a:r>
            <a:r>
              <a:rPr sz="3986" spc="-17" dirty="0">
                <a:latin typeface="Times New Roman"/>
                <a:cs typeface="Times New Roman"/>
              </a:rPr>
              <a:t>tw</a:t>
            </a:r>
            <a:r>
              <a:rPr sz="3986" spc="-35" dirty="0">
                <a:latin typeface="Times New Roman"/>
                <a:cs typeface="Times New Roman"/>
              </a:rPr>
              <a:t>a</a:t>
            </a:r>
            <a:r>
              <a:rPr sz="3986" spc="-31" dirty="0">
                <a:latin typeface="Times New Roman"/>
                <a:cs typeface="Times New Roman"/>
              </a:rPr>
              <a:t>r</a:t>
            </a:r>
            <a:r>
              <a:rPr sz="3986" dirty="0">
                <a:latin typeface="Times New Roman"/>
                <a:cs typeface="Times New Roman"/>
              </a:rPr>
              <a:t>e</a:t>
            </a:r>
            <a:r>
              <a:rPr sz="3986" spc="-108" dirty="0">
                <a:latin typeface="Times New Roman"/>
                <a:cs typeface="Times New Roman"/>
              </a:rPr>
              <a:t> </a:t>
            </a:r>
            <a:r>
              <a:rPr sz="3986" spc="8" dirty="0">
                <a:latin typeface="Times New Roman"/>
                <a:cs typeface="Times New Roman"/>
              </a:rPr>
              <a:t>E</a:t>
            </a:r>
            <a:r>
              <a:rPr sz="3986" spc="17" dirty="0">
                <a:latin typeface="Times New Roman"/>
                <a:cs typeface="Times New Roman"/>
              </a:rPr>
              <a:t>n</a:t>
            </a:r>
            <a:r>
              <a:rPr sz="3986" dirty="0">
                <a:latin typeface="Times New Roman"/>
                <a:cs typeface="Times New Roman"/>
              </a:rPr>
              <a:t>g</a:t>
            </a:r>
            <a:r>
              <a:rPr sz="3986" spc="4" dirty="0">
                <a:latin typeface="Times New Roman"/>
                <a:cs typeface="Times New Roman"/>
              </a:rPr>
              <a:t>i</a:t>
            </a:r>
            <a:r>
              <a:rPr sz="3986" spc="-17" dirty="0">
                <a:latin typeface="Times New Roman"/>
                <a:cs typeface="Times New Roman"/>
              </a:rPr>
              <a:t>n</a:t>
            </a:r>
            <a:r>
              <a:rPr sz="3986" spc="13" dirty="0">
                <a:latin typeface="Times New Roman"/>
                <a:cs typeface="Times New Roman"/>
              </a:rPr>
              <a:t>ee</a:t>
            </a:r>
            <a:r>
              <a:rPr sz="3986" spc="8" dirty="0">
                <a:latin typeface="Times New Roman"/>
                <a:cs typeface="Times New Roman"/>
              </a:rPr>
              <a:t>r</a:t>
            </a:r>
            <a:r>
              <a:rPr sz="3986" spc="4" dirty="0">
                <a:latin typeface="Times New Roman"/>
                <a:cs typeface="Times New Roman"/>
              </a:rPr>
              <a:t>i</a:t>
            </a:r>
            <a:r>
              <a:rPr sz="3986" spc="17" dirty="0">
                <a:latin typeface="Times New Roman"/>
                <a:cs typeface="Times New Roman"/>
              </a:rPr>
              <a:t>n</a:t>
            </a:r>
            <a:r>
              <a:rPr sz="3986" dirty="0">
                <a:latin typeface="Times New Roman"/>
                <a:cs typeface="Times New Roman"/>
              </a:rPr>
              <a:t>g?</a:t>
            </a:r>
            <a:endParaRPr sz="3986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22539" y="1252435"/>
            <a:ext cx="1192487" cy="322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501"/>
              </a:lnSpc>
              <a:spcBef>
                <a:spcPts val="125"/>
              </a:spcBef>
            </a:pPr>
            <a:r>
              <a:rPr sz="2356" spc="-4" dirty="0">
                <a:latin typeface="Times New Roman"/>
                <a:cs typeface="Times New Roman"/>
              </a:rPr>
              <a:t>S</a:t>
            </a:r>
            <a:r>
              <a:rPr sz="2356" spc="8" dirty="0">
                <a:latin typeface="Times New Roman"/>
                <a:cs typeface="Times New Roman"/>
              </a:rPr>
              <a:t>oft</a:t>
            </a:r>
            <a:r>
              <a:rPr sz="2356" spc="-35" dirty="0">
                <a:latin typeface="Times New Roman"/>
                <a:cs typeface="Times New Roman"/>
              </a:rPr>
              <a:t>w</a:t>
            </a:r>
            <a:r>
              <a:rPr sz="2356" spc="17" dirty="0">
                <a:latin typeface="Times New Roman"/>
                <a:cs typeface="Times New Roman"/>
              </a:rPr>
              <a:t>a</a:t>
            </a:r>
            <a:r>
              <a:rPr sz="2356" spc="-35" dirty="0">
                <a:latin typeface="Times New Roman"/>
                <a:cs typeface="Times New Roman"/>
              </a:rPr>
              <a:t>r</a:t>
            </a:r>
            <a:r>
              <a:rPr sz="2356" dirty="0">
                <a:latin typeface="Times New Roman"/>
                <a:cs typeface="Times New Roman"/>
              </a:rPr>
              <a:t>e</a:t>
            </a:r>
            <a:endParaRPr sz="2356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12089" y="1252435"/>
            <a:ext cx="1747710" cy="322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501"/>
              </a:lnSpc>
              <a:spcBef>
                <a:spcPts val="125"/>
              </a:spcBef>
            </a:pPr>
            <a:r>
              <a:rPr sz="2356" dirty="0">
                <a:latin typeface="Times New Roman"/>
                <a:cs typeface="Times New Roman"/>
              </a:rPr>
              <a:t>D</a:t>
            </a:r>
            <a:r>
              <a:rPr sz="2356" spc="-8" dirty="0">
                <a:latin typeface="Times New Roman"/>
                <a:cs typeface="Times New Roman"/>
              </a:rPr>
              <a:t>e</a:t>
            </a:r>
            <a:r>
              <a:rPr sz="2356" spc="-31" dirty="0">
                <a:latin typeface="Times New Roman"/>
                <a:cs typeface="Times New Roman"/>
              </a:rPr>
              <a:t>v</a:t>
            </a:r>
            <a:r>
              <a:rPr sz="2356" spc="-8" dirty="0">
                <a:latin typeface="Times New Roman"/>
                <a:cs typeface="Times New Roman"/>
              </a:rPr>
              <a:t>e</a:t>
            </a:r>
            <a:r>
              <a:rPr sz="2356" spc="13" dirty="0">
                <a:latin typeface="Times New Roman"/>
                <a:cs typeface="Times New Roman"/>
              </a:rPr>
              <a:t>l</a:t>
            </a:r>
            <a:r>
              <a:rPr sz="2356" spc="8" dirty="0">
                <a:latin typeface="Times New Roman"/>
                <a:cs typeface="Times New Roman"/>
              </a:rPr>
              <a:t>o</a:t>
            </a:r>
            <a:r>
              <a:rPr sz="2356" spc="-13" dirty="0">
                <a:latin typeface="Times New Roman"/>
                <a:cs typeface="Times New Roman"/>
              </a:rPr>
              <a:t>p</a:t>
            </a:r>
            <a:r>
              <a:rPr sz="2356" spc="17" dirty="0">
                <a:latin typeface="Times New Roman"/>
                <a:cs typeface="Times New Roman"/>
              </a:rPr>
              <a:t>m</a:t>
            </a:r>
            <a:r>
              <a:rPr sz="2356" spc="-8" dirty="0">
                <a:latin typeface="Times New Roman"/>
                <a:cs typeface="Times New Roman"/>
              </a:rPr>
              <a:t>e</a:t>
            </a:r>
            <a:r>
              <a:rPr sz="2356" spc="-13" dirty="0">
                <a:latin typeface="Times New Roman"/>
                <a:cs typeface="Times New Roman"/>
              </a:rPr>
              <a:t>n</a:t>
            </a:r>
            <a:r>
              <a:rPr sz="2356" dirty="0">
                <a:latin typeface="Times New Roman"/>
                <a:cs typeface="Times New Roman"/>
              </a:rPr>
              <a:t>t</a:t>
            </a:r>
            <a:endParaRPr sz="2356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58960" y="1252435"/>
            <a:ext cx="506323" cy="322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501"/>
              </a:lnSpc>
              <a:spcBef>
                <a:spcPts val="125"/>
              </a:spcBef>
            </a:pPr>
            <a:r>
              <a:rPr sz="2356" spc="-4" dirty="0">
                <a:latin typeface="Times New Roman"/>
                <a:cs typeface="Times New Roman"/>
              </a:rPr>
              <a:t>L</a:t>
            </a:r>
            <a:r>
              <a:rPr sz="2356" spc="13" dirty="0">
                <a:latin typeface="Times New Roman"/>
                <a:cs typeface="Times New Roman"/>
              </a:rPr>
              <a:t>i</a:t>
            </a:r>
            <a:r>
              <a:rPr sz="2356" spc="-63" dirty="0">
                <a:latin typeface="Times New Roman"/>
                <a:cs typeface="Times New Roman"/>
              </a:rPr>
              <a:t>f</a:t>
            </a:r>
            <a:r>
              <a:rPr sz="2356" dirty="0">
                <a:latin typeface="Times New Roman"/>
                <a:cs typeface="Times New Roman"/>
              </a:rPr>
              <a:t>e</a:t>
            </a:r>
            <a:endParaRPr sz="2356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65342" y="1252435"/>
            <a:ext cx="716068" cy="322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501"/>
              </a:lnSpc>
              <a:spcBef>
                <a:spcPts val="125"/>
              </a:spcBef>
            </a:pPr>
            <a:r>
              <a:rPr sz="2356" spc="4" dirty="0">
                <a:latin typeface="Times New Roman"/>
                <a:cs typeface="Times New Roman"/>
              </a:rPr>
              <a:t>C</a:t>
            </a:r>
            <a:r>
              <a:rPr sz="2356" spc="-31" dirty="0">
                <a:latin typeface="Times New Roman"/>
                <a:cs typeface="Times New Roman"/>
              </a:rPr>
              <a:t>y</a:t>
            </a:r>
            <a:r>
              <a:rPr sz="2356" spc="4" dirty="0">
                <a:latin typeface="Times New Roman"/>
                <a:cs typeface="Times New Roman"/>
              </a:rPr>
              <a:t>c</a:t>
            </a:r>
            <a:r>
              <a:rPr sz="2356" spc="13" dirty="0">
                <a:latin typeface="Times New Roman"/>
                <a:cs typeface="Times New Roman"/>
              </a:rPr>
              <a:t>l</a:t>
            </a:r>
            <a:r>
              <a:rPr sz="2356" dirty="0">
                <a:latin typeface="Times New Roman"/>
                <a:cs typeface="Times New Roman"/>
              </a:rPr>
              <a:t>e</a:t>
            </a:r>
            <a:endParaRPr sz="2356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22867" y="1252435"/>
            <a:ext cx="1052558" cy="322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501"/>
              </a:lnSpc>
              <a:spcBef>
                <a:spcPts val="125"/>
              </a:spcBef>
            </a:pPr>
            <a:r>
              <a:rPr sz="2356" spc="13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2356" spc="-13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356" spc="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356" spc="-13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356" spc="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356" spc="-13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356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sz="2356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76416" y="1252435"/>
            <a:ext cx="1192487" cy="322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501"/>
              </a:lnSpc>
              <a:spcBef>
                <a:spcPts val="125"/>
              </a:spcBef>
            </a:pPr>
            <a:r>
              <a:rPr sz="2356" spc="-4" dirty="0">
                <a:latin typeface="Times New Roman"/>
                <a:cs typeface="Times New Roman"/>
              </a:rPr>
              <a:t>S</a:t>
            </a:r>
            <a:r>
              <a:rPr sz="2356" spc="8" dirty="0">
                <a:latin typeface="Times New Roman"/>
                <a:cs typeface="Times New Roman"/>
              </a:rPr>
              <a:t>oft</a:t>
            </a:r>
            <a:r>
              <a:rPr sz="2356" spc="-35" dirty="0">
                <a:latin typeface="Times New Roman"/>
                <a:cs typeface="Times New Roman"/>
              </a:rPr>
              <a:t>w</a:t>
            </a:r>
            <a:r>
              <a:rPr sz="2356" spc="17" dirty="0">
                <a:latin typeface="Times New Roman"/>
                <a:cs typeface="Times New Roman"/>
              </a:rPr>
              <a:t>a</a:t>
            </a:r>
            <a:r>
              <a:rPr sz="2356" spc="-35" dirty="0">
                <a:latin typeface="Times New Roman"/>
                <a:cs typeface="Times New Roman"/>
              </a:rPr>
              <a:t>r</a:t>
            </a:r>
            <a:r>
              <a:rPr sz="2356" dirty="0">
                <a:latin typeface="Times New Roman"/>
                <a:cs typeface="Times New Roman"/>
              </a:rPr>
              <a:t>e</a:t>
            </a:r>
            <a:endParaRPr sz="2356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65966" y="1252435"/>
            <a:ext cx="1534370" cy="322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501"/>
              </a:lnSpc>
              <a:spcBef>
                <a:spcPts val="125"/>
              </a:spcBef>
            </a:pPr>
            <a:r>
              <a:rPr sz="2356" spc="8" dirty="0">
                <a:latin typeface="Times New Roman"/>
                <a:cs typeface="Times New Roman"/>
              </a:rPr>
              <a:t>En</a:t>
            </a:r>
            <a:r>
              <a:rPr sz="2356" spc="-8" dirty="0">
                <a:latin typeface="Times New Roman"/>
                <a:cs typeface="Times New Roman"/>
              </a:rPr>
              <a:t>g</a:t>
            </a:r>
            <a:r>
              <a:rPr sz="2356" spc="-13" dirty="0">
                <a:latin typeface="Times New Roman"/>
                <a:cs typeface="Times New Roman"/>
              </a:rPr>
              <a:t>i</a:t>
            </a:r>
            <a:r>
              <a:rPr sz="2356" spc="8" dirty="0">
                <a:latin typeface="Times New Roman"/>
                <a:cs typeface="Times New Roman"/>
              </a:rPr>
              <a:t>n</a:t>
            </a:r>
            <a:r>
              <a:rPr sz="2356" spc="-8" dirty="0">
                <a:latin typeface="Times New Roman"/>
                <a:cs typeface="Times New Roman"/>
              </a:rPr>
              <a:t>ee</a:t>
            </a:r>
            <a:r>
              <a:rPr sz="2356" spc="13" dirty="0">
                <a:latin typeface="Times New Roman"/>
                <a:cs typeface="Times New Roman"/>
              </a:rPr>
              <a:t>r</a:t>
            </a:r>
            <a:r>
              <a:rPr sz="2356" spc="-13" dirty="0">
                <a:latin typeface="Times New Roman"/>
                <a:cs typeface="Times New Roman"/>
              </a:rPr>
              <a:t>i</a:t>
            </a:r>
            <a:r>
              <a:rPr sz="2356" spc="8" dirty="0">
                <a:latin typeface="Times New Roman"/>
                <a:cs typeface="Times New Roman"/>
              </a:rPr>
              <a:t>n</a:t>
            </a:r>
            <a:r>
              <a:rPr sz="2356" dirty="0">
                <a:latin typeface="Times New Roman"/>
                <a:cs typeface="Times New Roman"/>
              </a:rPr>
              <a:t>g</a:t>
            </a:r>
            <a:endParaRPr sz="2356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40155" y="4378206"/>
            <a:ext cx="204174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dirty="0">
                <a:latin typeface="Times New Roman"/>
                <a:cs typeface="Times New Roman"/>
              </a:rPr>
              <a:t>7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37527" y="4387780"/>
            <a:ext cx="1000115" cy="16705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5214" marR="370692" algn="ctr">
              <a:lnSpc>
                <a:spcPts val="2310"/>
              </a:lnSpc>
              <a:spcBef>
                <a:spcPts val="115"/>
              </a:spcBef>
            </a:pPr>
            <a:r>
              <a:rPr sz="2174" dirty="0">
                <a:latin typeface="Times New Roman"/>
                <a:cs typeface="Times New Roman"/>
              </a:rPr>
              <a:t>8</a:t>
            </a:r>
            <a:endParaRPr sz="2174">
              <a:latin typeface="Times New Roman"/>
              <a:cs typeface="Times New Roman"/>
            </a:endParaRPr>
          </a:p>
          <a:p>
            <a:pPr indent="-606" algn="ctr">
              <a:lnSpc>
                <a:spcPct val="100041"/>
              </a:lnSpc>
              <a:spcBef>
                <a:spcPts val="1639"/>
              </a:spcBef>
            </a:pPr>
            <a:r>
              <a:rPr sz="1903" dirty="0">
                <a:latin typeface="Times New Roman"/>
                <a:cs typeface="Times New Roman"/>
              </a:rPr>
              <a:t>H</a:t>
            </a:r>
            <a:r>
              <a:rPr sz="1903" spc="4" dirty="0">
                <a:latin typeface="Times New Roman"/>
                <a:cs typeface="Times New Roman"/>
              </a:rPr>
              <a:t>o</a:t>
            </a:r>
            <a:r>
              <a:rPr sz="1903" dirty="0">
                <a:latin typeface="Times New Roman"/>
                <a:cs typeface="Times New Roman"/>
              </a:rPr>
              <a:t>w</a:t>
            </a:r>
            <a:r>
              <a:rPr sz="1903" spc="-139" dirty="0">
                <a:latin typeface="Times New Roman"/>
                <a:cs typeface="Times New Roman"/>
              </a:rPr>
              <a:t> </a:t>
            </a:r>
            <a:r>
              <a:rPr sz="1903" spc="8" dirty="0">
                <a:latin typeface="Times New Roman"/>
                <a:cs typeface="Times New Roman"/>
              </a:rPr>
              <a:t>th</a:t>
            </a:r>
            <a:r>
              <a:rPr sz="1903" dirty="0">
                <a:latin typeface="Times New Roman"/>
                <a:cs typeface="Times New Roman"/>
              </a:rPr>
              <a:t>e C</a:t>
            </a:r>
            <a:r>
              <a:rPr sz="1903" spc="8" dirty="0">
                <a:latin typeface="Times New Roman"/>
                <a:cs typeface="Times New Roman"/>
              </a:rPr>
              <a:t>u</a:t>
            </a:r>
            <a:r>
              <a:rPr sz="1903" spc="-13" dirty="0">
                <a:latin typeface="Times New Roman"/>
                <a:cs typeface="Times New Roman"/>
              </a:rPr>
              <a:t>s</a:t>
            </a:r>
            <a:r>
              <a:rPr sz="1903" spc="-31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o</a:t>
            </a:r>
            <a:r>
              <a:rPr sz="1903" spc="-4" dirty="0">
                <a:latin typeface="Times New Roman"/>
                <a:cs typeface="Times New Roman"/>
              </a:rPr>
              <a:t>m</a:t>
            </a:r>
            <a:r>
              <a:rPr sz="1903" spc="13" dirty="0">
                <a:latin typeface="Times New Roman"/>
                <a:cs typeface="Times New Roman"/>
              </a:rPr>
              <a:t>e</a:t>
            </a:r>
            <a:r>
              <a:rPr sz="1903" dirty="0">
                <a:latin typeface="Times New Roman"/>
                <a:cs typeface="Times New Roman"/>
              </a:rPr>
              <a:t>r </a:t>
            </a:r>
            <a:r>
              <a:rPr sz="1903" spc="-26" dirty="0">
                <a:latin typeface="Times New Roman"/>
                <a:cs typeface="Times New Roman"/>
              </a:rPr>
              <a:t>w</a:t>
            </a:r>
            <a:r>
              <a:rPr sz="1903" spc="-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s</a:t>
            </a:r>
            <a:endParaRPr sz="1903">
              <a:latin typeface="Times New Roman"/>
              <a:cs typeface="Times New Roman"/>
            </a:endParaRPr>
          </a:p>
          <a:p>
            <a:pPr marL="186224" marR="194976" algn="ctr">
              <a:lnSpc>
                <a:spcPct val="95825"/>
              </a:lnSpc>
            </a:pPr>
            <a:r>
              <a:rPr sz="1903" spc="8" dirty="0">
                <a:latin typeface="Times New Roman"/>
                <a:cs typeface="Times New Roman"/>
              </a:rPr>
              <a:t>b</a:t>
            </a:r>
            <a:r>
              <a:rPr sz="1903" spc="-8" dirty="0">
                <a:latin typeface="Times New Roman"/>
                <a:cs typeface="Times New Roman"/>
              </a:rPr>
              <a:t>i</a:t>
            </a:r>
            <a:r>
              <a:rPr sz="1903" spc="8" dirty="0">
                <a:latin typeface="Times New Roman"/>
                <a:cs typeface="Times New Roman"/>
              </a:rPr>
              <a:t>l</a:t>
            </a:r>
            <a:r>
              <a:rPr sz="1903" spc="-8" dirty="0">
                <a:latin typeface="Times New Roman"/>
                <a:cs typeface="Times New Roman"/>
              </a:rPr>
              <a:t>l</a:t>
            </a:r>
            <a:r>
              <a:rPr sz="1903" spc="13" dirty="0">
                <a:latin typeface="Times New Roman"/>
                <a:cs typeface="Times New Roman"/>
              </a:rPr>
              <a:t>e</a:t>
            </a:r>
            <a:r>
              <a:rPr sz="1903" dirty="0">
                <a:latin typeface="Times New Roman"/>
                <a:cs typeface="Times New Roman"/>
              </a:rPr>
              <a:t>d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72513" y="4405714"/>
            <a:ext cx="204174" cy="29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10"/>
              </a:lnSpc>
              <a:spcBef>
                <a:spcPts val="115"/>
              </a:spcBef>
            </a:pPr>
            <a:r>
              <a:rPr sz="2174" dirty="0">
                <a:latin typeface="Times New Roman"/>
                <a:cs typeface="Times New Roman"/>
              </a:rPr>
              <a:t>6</a:t>
            </a:r>
            <a:endParaRPr sz="217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9569" y="4445763"/>
            <a:ext cx="1065801" cy="1580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9090" marR="462497" algn="ctr">
              <a:lnSpc>
                <a:spcPts val="2310"/>
              </a:lnSpc>
              <a:spcBef>
                <a:spcPts val="115"/>
              </a:spcBef>
            </a:pPr>
            <a:r>
              <a:rPr sz="2174" dirty="0">
                <a:latin typeface="Times New Roman"/>
                <a:cs typeface="Times New Roman"/>
              </a:rPr>
              <a:t>5</a:t>
            </a:r>
            <a:endParaRPr sz="2174">
              <a:latin typeface="Times New Roman"/>
              <a:cs typeface="Times New Roman"/>
            </a:endParaRPr>
          </a:p>
          <a:p>
            <a:pPr indent="-529" algn="ctr">
              <a:lnSpc>
                <a:spcPct val="100041"/>
              </a:lnSpc>
              <a:spcBef>
                <a:spcPts val="1354"/>
              </a:spcBef>
            </a:pPr>
            <a:r>
              <a:rPr sz="1812" dirty="0">
                <a:latin typeface="Times New Roman"/>
                <a:cs typeface="Times New Roman"/>
              </a:rPr>
              <a:t>H</a:t>
            </a:r>
            <a:r>
              <a:rPr sz="1812" spc="4" dirty="0">
                <a:latin typeface="Times New Roman"/>
                <a:cs typeface="Times New Roman"/>
              </a:rPr>
              <a:t>o</a:t>
            </a:r>
            <a:r>
              <a:rPr sz="1812" dirty="0">
                <a:latin typeface="Times New Roman"/>
                <a:cs typeface="Times New Roman"/>
              </a:rPr>
              <a:t>w</a:t>
            </a:r>
            <a:r>
              <a:rPr sz="1812" spc="-130" dirty="0">
                <a:latin typeface="Times New Roman"/>
                <a:cs typeface="Times New Roman"/>
              </a:rPr>
              <a:t> </a:t>
            </a:r>
            <a:r>
              <a:rPr sz="1812" spc="-8" dirty="0">
                <a:latin typeface="Times New Roman"/>
                <a:cs typeface="Times New Roman"/>
              </a:rPr>
              <a:t>t</a:t>
            </a:r>
            <a:r>
              <a:rPr sz="1812" spc="8" dirty="0">
                <a:latin typeface="Times New Roman"/>
                <a:cs typeface="Times New Roman"/>
              </a:rPr>
              <a:t>h</a:t>
            </a:r>
            <a:r>
              <a:rPr sz="1812" dirty="0">
                <a:latin typeface="Times New Roman"/>
                <a:cs typeface="Times New Roman"/>
              </a:rPr>
              <a:t>e B</a:t>
            </a:r>
            <a:r>
              <a:rPr sz="1812" spc="8" dirty="0">
                <a:latin typeface="Times New Roman"/>
                <a:cs typeface="Times New Roman"/>
              </a:rPr>
              <a:t>u</a:t>
            </a:r>
            <a:r>
              <a:rPr sz="1812" spc="4" dirty="0">
                <a:latin typeface="Times New Roman"/>
                <a:cs typeface="Times New Roman"/>
              </a:rPr>
              <a:t>s</a:t>
            </a:r>
            <a:r>
              <a:rPr sz="1812" spc="8" dirty="0">
                <a:latin typeface="Times New Roman"/>
                <a:cs typeface="Times New Roman"/>
              </a:rPr>
              <a:t>in</a:t>
            </a:r>
            <a:r>
              <a:rPr sz="1812" spc="-4" dirty="0">
                <a:latin typeface="Times New Roman"/>
                <a:cs typeface="Times New Roman"/>
              </a:rPr>
              <a:t>e</a:t>
            </a:r>
            <a:r>
              <a:rPr sz="1812" spc="4" dirty="0">
                <a:latin typeface="Times New Roman"/>
                <a:cs typeface="Times New Roman"/>
              </a:rPr>
              <a:t>s</a:t>
            </a:r>
            <a:r>
              <a:rPr sz="1812" dirty="0">
                <a:latin typeface="Times New Roman"/>
                <a:cs typeface="Times New Roman"/>
              </a:rPr>
              <a:t>s C</a:t>
            </a:r>
            <a:r>
              <a:rPr sz="1812" spc="4" dirty="0">
                <a:latin typeface="Times New Roman"/>
                <a:cs typeface="Times New Roman"/>
              </a:rPr>
              <a:t>o</a:t>
            </a:r>
            <a:r>
              <a:rPr sz="1812" spc="-8" dirty="0">
                <a:latin typeface="Times New Roman"/>
                <a:cs typeface="Times New Roman"/>
              </a:rPr>
              <a:t>n</a:t>
            </a:r>
            <a:r>
              <a:rPr sz="1812" spc="23" dirty="0">
                <a:latin typeface="Times New Roman"/>
                <a:cs typeface="Times New Roman"/>
              </a:rPr>
              <a:t>s</a:t>
            </a:r>
            <a:r>
              <a:rPr sz="1812" spc="-8" dirty="0">
                <a:latin typeface="Times New Roman"/>
                <a:cs typeface="Times New Roman"/>
              </a:rPr>
              <a:t>u</a:t>
            </a:r>
            <a:r>
              <a:rPr sz="1812" spc="8" dirty="0">
                <a:latin typeface="Times New Roman"/>
                <a:cs typeface="Times New Roman"/>
              </a:rPr>
              <a:t>l</a:t>
            </a:r>
            <a:r>
              <a:rPr sz="1812" spc="-8" dirty="0">
                <a:latin typeface="Times New Roman"/>
                <a:cs typeface="Times New Roman"/>
              </a:rPr>
              <a:t>t</a:t>
            </a:r>
            <a:r>
              <a:rPr sz="1812" spc="-4" dirty="0">
                <a:latin typeface="Times New Roman"/>
                <a:cs typeface="Times New Roman"/>
              </a:rPr>
              <a:t>a</a:t>
            </a:r>
            <a:r>
              <a:rPr sz="1812" spc="-26" dirty="0">
                <a:latin typeface="Times New Roman"/>
                <a:cs typeface="Times New Roman"/>
              </a:rPr>
              <a:t>n</a:t>
            </a:r>
            <a:r>
              <a:rPr sz="1812" dirty="0">
                <a:latin typeface="Times New Roman"/>
                <a:cs typeface="Times New Roman"/>
              </a:rPr>
              <a:t>t </a:t>
            </a:r>
            <a:r>
              <a:rPr sz="1812" spc="8" dirty="0">
                <a:latin typeface="Times New Roman"/>
                <a:cs typeface="Times New Roman"/>
              </a:rPr>
              <a:t>d</a:t>
            </a:r>
            <a:r>
              <a:rPr sz="1812" spc="-4" dirty="0">
                <a:latin typeface="Times New Roman"/>
                <a:cs typeface="Times New Roman"/>
              </a:rPr>
              <a:t>e</a:t>
            </a:r>
            <a:r>
              <a:rPr sz="1812" spc="4" dirty="0">
                <a:latin typeface="Times New Roman"/>
                <a:cs typeface="Times New Roman"/>
              </a:rPr>
              <a:t>sc</a:t>
            </a:r>
            <a:r>
              <a:rPr sz="1812" spc="8" dirty="0">
                <a:latin typeface="Times New Roman"/>
                <a:cs typeface="Times New Roman"/>
              </a:rPr>
              <a:t>r</a:t>
            </a:r>
            <a:r>
              <a:rPr sz="1812" spc="-8" dirty="0">
                <a:latin typeface="Times New Roman"/>
                <a:cs typeface="Times New Roman"/>
              </a:rPr>
              <a:t>i</a:t>
            </a:r>
            <a:r>
              <a:rPr sz="1812" spc="8" dirty="0">
                <a:latin typeface="Times New Roman"/>
                <a:cs typeface="Times New Roman"/>
              </a:rPr>
              <a:t>b</a:t>
            </a:r>
            <a:r>
              <a:rPr sz="1812" dirty="0">
                <a:latin typeface="Times New Roman"/>
                <a:cs typeface="Times New Roman"/>
              </a:rPr>
              <a:t>e</a:t>
            </a:r>
            <a:r>
              <a:rPr sz="1812" spc="218" dirty="0">
                <a:latin typeface="Times New Roman"/>
                <a:cs typeface="Times New Roman"/>
              </a:rPr>
              <a:t> </a:t>
            </a:r>
            <a:r>
              <a:rPr sz="1812" spc="-8" dirty="0">
                <a:latin typeface="Times New Roman"/>
                <a:cs typeface="Times New Roman"/>
              </a:rPr>
              <a:t>i</a:t>
            </a:r>
            <a:r>
              <a:rPr sz="1812" dirty="0">
                <a:latin typeface="Times New Roman"/>
                <a:cs typeface="Times New Roman"/>
              </a:rPr>
              <a:t>t</a:t>
            </a:r>
            <a:endParaRPr sz="181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3753" y="4940354"/>
            <a:ext cx="1152499" cy="8445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2088" marR="281154" algn="ctr">
              <a:lnSpc>
                <a:spcPts val="2034"/>
              </a:lnSpc>
              <a:spcBef>
                <a:spcPts val="101"/>
              </a:spcBef>
            </a:pPr>
            <a:r>
              <a:rPr sz="1903" spc="8" dirty="0">
                <a:latin typeface="Times New Roman"/>
                <a:cs typeface="Times New Roman"/>
              </a:rPr>
              <a:t>Wh</a:t>
            </a:r>
            <a:r>
              <a:rPr sz="1903" spc="-23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t</a:t>
            </a:r>
            <a:endParaRPr sz="1903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</a:pPr>
            <a:r>
              <a:rPr sz="1903" spc="-13" dirty="0">
                <a:latin typeface="Times New Roman"/>
                <a:cs typeface="Times New Roman"/>
              </a:rPr>
              <a:t>O</a:t>
            </a:r>
            <a:r>
              <a:rPr sz="1903" spc="8" dirty="0">
                <a:latin typeface="Times New Roman"/>
                <a:cs typeface="Times New Roman"/>
              </a:rPr>
              <a:t>p</a:t>
            </a:r>
            <a:r>
              <a:rPr sz="1903" spc="-4" dirty="0">
                <a:latin typeface="Times New Roman"/>
                <a:cs typeface="Times New Roman"/>
              </a:rPr>
              <a:t>e</a:t>
            </a:r>
            <a:r>
              <a:rPr sz="1903" spc="-26" dirty="0">
                <a:latin typeface="Times New Roman"/>
                <a:cs typeface="Times New Roman"/>
              </a:rPr>
              <a:t>r</a:t>
            </a:r>
            <a:r>
              <a:rPr sz="1903" spc="-23" dirty="0">
                <a:latin typeface="Times New Roman"/>
                <a:cs typeface="Times New Roman"/>
              </a:rPr>
              <a:t>a</a:t>
            </a:r>
            <a:r>
              <a:rPr sz="1903" spc="-13" dirty="0">
                <a:latin typeface="Times New Roman"/>
                <a:cs typeface="Times New Roman"/>
              </a:rPr>
              <a:t>t</a:t>
            </a:r>
            <a:r>
              <a:rPr sz="1903" spc="8" dirty="0">
                <a:latin typeface="Times New Roman"/>
                <a:cs typeface="Times New Roman"/>
              </a:rPr>
              <a:t>i</a:t>
            </a:r>
            <a:r>
              <a:rPr sz="1903" spc="4" dirty="0">
                <a:latin typeface="Times New Roman"/>
                <a:cs typeface="Times New Roman"/>
              </a:rPr>
              <a:t>o</a:t>
            </a:r>
            <a:r>
              <a:rPr sz="1903" spc="-13" dirty="0">
                <a:latin typeface="Times New Roman"/>
                <a:cs typeface="Times New Roman"/>
              </a:rPr>
              <a:t>n</a:t>
            </a:r>
            <a:r>
              <a:rPr sz="1903" dirty="0">
                <a:latin typeface="Times New Roman"/>
                <a:cs typeface="Times New Roman"/>
              </a:rPr>
              <a:t>s</a:t>
            </a:r>
            <a:endParaRPr sz="1903">
              <a:latin typeface="Times New Roman"/>
              <a:cs typeface="Times New Roman"/>
            </a:endParaRPr>
          </a:p>
          <a:p>
            <a:pPr marL="107412" marR="126544" algn="ctr">
              <a:lnSpc>
                <a:spcPct val="95825"/>
              </a:lnSpc>
              <a:spcBef>
                <a:spcPts val="95"/>
              </a:spcBef>
            </a:pPr>
            <a:r>
              <a:rPr sz="1903" spc="8" dirty="0">
                <a:latin typeface="Times New Roman"/>
                <a:cs typeface="Times New Roman"/>
              </a:rPr>
              <a:t>In</a:t>
            </a:r>
            <a:r>
              <a:rPr sz="1903" spc="-35" dirty="0">
                <a:latin typeface="Times New Roman"/>
                <a:cs typeface="Times New Roman"/>
              </a:rPr>
              <a:t>s</a:t>
            </a:r>
            <a:r>
              <a:rPr sz="1903" spc="-13" dirty="0">
                <a:latin typeface="Times New Roman"/>
                <a:cs typeface="Times New Roman"/>
              </a:rPr>
              <a:t>t</a:t>
            </a:r>
            <a:r>
              <a:rPr sz="1903" spc="-4" dirty="0">
                <a:latin typeface="Times New Roman"/>
                <a:cs typeface="Times New Roman"/>
              </a:rPr>
              <a:t>a</a:t>
            </a:r>
            <a:r>
              <a:rPr sz="1903" spc="8" dirty="0">
                <a:latin typeface="Times New Roman"/>
                <a:cs typeface="Times New Roman"/>
              </a:rPr>
              <a:t>l</a:t>
            </a:r>
            <a:r>
              <a:rPr sz="1903" spc="-8" dirty="0">
                <a:latin typeface="Times New Roman"/>
                <a:cs typeface="Times New Roman"/>
              </a:rPr>
              <a:t>l</a:t>
            </a:r>
            <a:r>
              <a:rPr sz="1903" spc="13" dirty="0">
                <a:latin typeface="Times New Roman"/>
                <a:cs typeface="Times New Roman"/>
              </a:rPr>
              <a:t>e</a:t>
            </a:r>
            <a:r>
              <a:rPr sz="1903" dirty="0">
                <a:latin typeface="Times New Roman"/>
                <a:cs typeface="Times New Roman"/>
              </a:rPr>
              <a:t>d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4009" y="5003028"/>
            <a:ext cx="1243359" cy="1082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355" marR="191306" algn="ctr">
              <a:lnSpc>
                <a:spcPts val="1943"/>
              </a:lnSpc>
              <a:spcBef>
                <a:spcPts val="97"/>
              </a:spcBef>
            </a:pPr>
            <a:r>
              <a:rPr sz="1812" dirty="0">
                <a:latin typeface="Times New Roman"/>
                <a:cs typeface="Times New Roman"/>
              </a:rPr>
              <a:t>H</a:t>
            </a:r>
            <a:r>
              <a:rPr sz="1812" spc="4" dirty="0">
                <a:latin typeface="Times New Roman"/>
                <a:cs typeface="Times New Roman"/>
              </a:rPr>
              <a:t>o</a:t>
            </a:r>
            <a:r>
              <a:rPr sz="1812" dirty="0">
                <a:latin typeface="Times New Roman"/>
                <a:cs typeface="Times New Roman"/>
              </a:rPr>
              <a:t>w</a:t>
            </a:r>
            <a:r>
              <a:rPr sz="1812" spc="-130" dirty="0">
                <a:latin typeface="Times New Roman"/>
                <a:cs typeface="Times New Roman"/>
              </a:rPr>
              <a:t> </a:t>
            </a:r>
            <a:r>
              <a:rPr sz="1812" spc="-8" dirty="0">
                <a:latin typeface="Times New Roman"/>
                <a:cs typeface="Times New Roman"/>
              </a:rPr>
              <a:t>t</a:t>
            </a:r>
            <a:r>
              <a:rPr sz="1812" spc="8" dirty="0">
                <a:latin typeface="Times New Roman"/>
                <a:cs typeface="Times New Roman"/>
              </a:rPr>
              <a:t>h</a:t>
            </a:r>
            <a:r>
              <a:rPr sz="1812" dirty="0">
                <a:latin typeface="Times New Roman"/>
                <a:cs typeface="Times New Roman"/>
              </a:rPr>
              <a:t>e</a:t>
            </a:r>
            <a:endParaRPr sz="1812">
              <a:latin typeface="Times New Roman"/>
              <a:cs typeface="Times New Roman"/>
            </a:endParaRPr>
          </a:p>
          <a:p>
            <a:pPr indent="747" algn="ctr">
              <a:lnSpc>
                <a:spcPct val="99945"/>
              </a:lnSpc>
            </a:pPr>
            <a:r>
              <a:rPr sz="1812" spc="-4" dirty="0">
                <a:latin typeface="Times New Roman"/>
                <a:cs typeface="Times New Roman"/>
              </a:rPr>
              <a:t>P</a:t>
            </a:r>
            <a:r>
              <a:rPr sz="1812" spc="-26" dirty="0">
                <a:latin typeface="Times New Roman"/>
                <a:cs typeface="Times New Roman"/>
              </a:rPr>
              <a:t>r</a:t>
            </a:r>
            <a:r>
              <a:rPr sz="1812" spc="4" dirty="0">
                <a:latin typeface="Times New Roman"/>
                <a:cs typeface="Times New Roman"/>
              </a:rPr>
              <a:t>o</a:t>
            </a:r>
            <a:r>
              <a:rPr sz="1812" spc="8" dirty="0">
                <a:latin typeface="Times New Roman"/>
                <a:cs typeface="Times New Roman"/>
              </a:rPr>
              <a:t>j</a:t>
            </a:r>
            <a:r>
              <a:rPr sz="1812" spc="-4" dirty="0">
                <a:latin typeface="Times New Roman"/>
                <a:cs typeface="Times New Roman"/>
              </a:rPr>
              <a:t>e</a:t>
            </a:r>
            <a:r>
              <a:rPr sz="1812" spc="4" dirty="0">
                <a:latin typeface="Times New Roman"/>
                <a:cs typeface="Times New Roman"/>
              </a:rPr>
              <a:t>c</a:t>
            </a:r>
            <a:r>
              <a:rPr sz="1812" dirty="0">
                <a:latin typeface="Times New Roman"/>
                <a:cs typeface="Times New Roman"/>
              </a:rPr>
              <a:t>t</a:t>
            </a:r>
            <a:r>
              <a:rPr sz="1812" spc="304" dirty="0">
                <a:latin typeface="Times New Roman"/>
                <a:cs typeface="Times New Roman"/>
              </a:rPr>
              <a:t> </a:t>
            </a:r>
            <a:r>
              <a:rPr sz="1812" spc="-26" dirty="0">
                <a:latin typeface="Times New Roman"/>
                <a:cs typeface="Times New Roman"/>
              </a:rPr>
              <a:t>w</a:t>
            </a:r>
            <a:r>
              <a:rPr sz="1812" spc="-4" dirty="0">
                <a:latin typeface="Times New Roman"/>
                <a:cs typeface="Times New Roman"/>
              </a:rPr>
              <a:t>a</a:t>
            </a:r>
            <a:r>
              <a:rPr sz="1812" dirty="0">
                <a:latin typeface="Times New Roman"/>
                <a:cs typeface="Times New Roman"/>
              </a:rPr>
              <a:t>s </a:t>
            </a:r>
            <a:r>
              <a:rPr sz="1812" spc="8" dirty="0">
                <a:latin typeface="Times New Roman"/>
                <a:cs typeface="Times New Roman"/>
              </a:rPr>
              <a:t>d</a:t>
            </a:r>
            <a:r>
              <a:rPr sz="1812" spc="4" dirty="0">
                <a:latin typeface="Times New Roman"/>
                <a:cs typeface="Times New Roman"/>
              </a:rPr>
              <a:t>oc</a:t>
            </a:r>
            <a:r>
              <a:rPr sz="1812" spc="8" dirty="0">
                <a:latin typeface="Times New Roman"/>
                <a:cs typeface="Times New Roman"/>
              </a:rPr>
              <a:t>u</a:t>
            </a:r>
            <a:r>
              <a:rPr sz="1812" spc="-4" dirty="0">
                <a:latin typeface="Times New Roman"/>
                <a:cs typeface="Times New Roman"/>
              </a:rPr>
              <a:t>me</a:t>
            </a:r>
            <a:r>
              <a:rPr sz="1812" spc="-8" dirty="0">
                <a:latin typeface="Times New Roman"/>
                <a:cs typeface="Times New Roman"/>
              </a:rPr>
              <a:t>nt</a:t>
            </a:r>
            <a:r>
              <a:rPr sz="1812" spc="-4" dirty="0">
                <a:latin typeface="Times New Roman"/>
                <a:cs typeface="Times New Roman"/>
              </a:rPr>
              <a:t>e</a:t>
            </a:r>
            <a:r>
              <a:rPr sz="1812" dirty="0">
                <a:latin typeface="Times New Roman"/>
                <a:cs typeface="Times New Roman"/>
              </a:rPr>
              <a:t>d</a:t>
            </a:r>
            <a:endParaRPr sz="181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4344" y="1020185"/>
            <a:ext cx="7939630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sp>
        <p:nvSpPr>
          <p:cNvPr id="2" name="object 2"/>
          <p:cNvSpPr txBox="1"/>
          <p:nvPr/>
        </p:nvSpPr>
        <p:spPr>
          <a:xfrm>
            <a:off x="2124344" y="1572507"/>
            <a:ext cx="7939630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269B95F8-059D-D04A-ADEB-B05FD2ABB1A5}"/>
              </a:ext>
            </a:extLst>
          </p:cNvPr>
          <p:cNvSpPr txBox="1">
            <a:spLocks/>
          </p:cNvSpPr>
          <p:nvPr/>
        </p:nvSpPr>
        <p:spPr>
          <a:xfrm>
            <a:off x="2538584" y="6578444"/>
            <a:ext cx="8906195" cy="330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sz="1268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087" dirty="0"/>
          </a:p>
        </p:txBody>
      </p:sp>
    </p:spTree>
    <p:extLst>
      <p:ext uri="{BB962C8B-B14F-4D97-AF65-F5344CB8AC3E}">
        <p14:creationId xmlns:p14="http://schemas.microsoft.com/office/powerpoint/2010/main" val="3450702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2124344" y="1146759"/>
            <a:ext cx="7939630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" name="object 11"/>
          <p:cNvSpPr/>
          <p:nvPr/>
        </p:nvSpPr>
        <p:spPr>
          <a:xfrm>
            <a:off x="6371009" y="1183350"/>
            <a:ext cx="0" cy="5002657"/>
          </a:xfrm>
          <a:custGeom>
            <a:avLst/>
            <a:gdLst/>
            <a:ahLst/>
            <a:cxnLst/>
            <a:rect l="l" t="t" r="r" b="b"/>
            <a:pathLst>
              <a:path h="5521451">
                <a:moveTo>
                  <a:pt x="0" y="0"/>
                </a:moveTo>
                <a:lnTo>
                  <a:pt x="0" y="2473451"/>
                </a:lnTo>
              </a:path>
            </a:pathLst>
          </a:custGeom>
          <a:ln w="14986">
            <a:solidFill>
              <a:srgbClr val="497E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" name="object 12"/>
          <p:cNvSpPr/>
          <p:nvPr/>
        </p:nvSpPr>
        <p:spPr>
          <a:xfrm>
            <a:off x="4230762" y="1974552"/>
            <a:ext cx="0" cy="4211455"/>
          </a:xfrm>
          <a:custGeom>
            <a:avLst/>
            <a:gdLst/>
            <a:ahLst/>
            <a:cxnLst/>
            <a:rect l="l" t="t" r="r" b="b"/>
            <a:pathLst>
              <a:path h="4648199">
                <a:moveTo>
                  <a:pt x="0" y="0"/>
                </a:moveTo>
                <a:lnTo>
                  <a:pt x="0" y="1600199"/>
                </a:lnTo>
              </a:path>
            </a:pathLst>
          </a:custGeom>
          <a:ln w="14986">
            <a:solidFill>
              <a:srgbClr val="497E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3" name="object 13"/>
          <p:cNvSpPr/>
          <p:nvPr/>
        </p:nvSpPr>
        <p:spPr>
          <a:xfrm>
            <a:off x="2124344" y="1975242"/>
            <a:ext cx="4245976" cy="0"/>
          </a:xfrm>
          <a:custGeom>
            <a:avLst/>
            <a:gdLst/>
            <a:ahLst/>
            <a:cxnLst/>
            <a:rect l="l" t="t" r="r" b="b"/>
            <a:pathLst>
              <a:path w="4686299">
                <a:moveTo>
                  <a:pt x="0" y="0"/>
                </a:moveTo>
                <a:lnTo>
                  <a:pt x="4686299" y="0"/>
                </a:lnTo>
              </a:path>
            </a:pathLst>
          </a:custGeom>
          <a:ln w="1498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" name="object 14"/>
          <p:cNvSpPr/>
          <p:nvPr/>
        </p:nvSpPr>
        <p:spPr>
          <a:xfrm>
            <a:off x="4518659" y="2316991"/>
            <a:ext cx="1506458" cy="1119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" name="object 15"/>
          <p:cNvSpPr/>
          <p:nvPr/>
        </p:nvSpPr>
        <p:spPr>
          <a:xfrm>
            <a:off x="2447451" y="2287994"/>
            <a:ext cx="1518886" cy="1148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" name="object 20"/>
          <p:cNvSpPr/>
          <p:nvPr/>
        </p:nvSpPr>
        <p:spPr>
          <a:xfrm>
            <a:off x="4518659" y="3413351"/>
            <a:ext cx="1506458" cy="1372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" name="object 21"/>
          <p:cNvSpPr/>
          <p:nvPr/>
        </p:nvSpPr>
        <p:spPr>
          <a:xfrm>
            <a:off x="2447451" y="3413350"/>
            <a:ext cx="1518886" cy="13600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2" name="object 22"/>
          <p:cNvSpPr/>
          <p:nvPr/>
        </p:nvSpPr>
        <p:spPr>
          <a:xfrm>
            <a:off x="6371009" y="1183350"/>
            <a:ext cx="0" cy="5002657"/>
          </a:xfrm>
          <a:custGeom>
            <a:avLst/>
            <a:gdLst/>
            <a:ahLst/>
            <a:cxnLst/>
            <a:rect l="l" t="t" r="r" b="b"/>
            <a:pathLst>
              <a:path h="5521451">
                <a:moveTo>
                  <a:pt x="0" y="2473451"/>
                </a:moveTo>
                <a:lnTo>
                  <a:pt x="0" y="5521451"/>
                </a:lnTo>
              </a:path>
            </a:pathLst>
          </a:custGeom>
          <a:ln w="14986">
            <a:solidFill>
              <a:srgbClr val="497E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3" name="object 23"/>
          <p:cNvSpPr/>
          <p:nvPr/>
        </p:nvSpPr>
        <p:spPr>
          <a:xfrm>
            <a:off x="2869979" y="4643649"/>
            <a:ext cx="531609" cy="532990"/>
          </a:xfrm>
          <a:custGeom>
            <a:avLst/>
            <a:gdLst/>
            <a:ahLst/>
            <a:cxnLst/>
            <a:rect l="l" t="t" r="r" b="b"/>
            <a:pathLst>
              <a:path w="586739" h="588263">
                <a:moveTo>
                  <a:pt x="0" y="294131"/>
                </a:moveTo>
                <a:lnTo>
                  <a:pt x="970" y="270130"/>
                </a:lnTo>
                <a:lnTo>
                  <a:pt x="3832" y="246641"/>
                </a:lnTo>
                <a:lnTo>
                  <a:pt x="8512" y="223741"/>
                </a:lnTo>
                <a:lnTo>
                  <a:pt x="14935" y="201509"/>
                </a:lnTo>
                <a:lnTo>
                  <a:pt x="23026" y="180022"/>
                </a:lnTo>
                <a:lnTo>
                  <a:pt x="32712" y="159358"/>
                </a:lnTo>
                <a:lnTo>
                  <a:pt x="43918" y="139595"/>
                </a:lnTo>
                <a:lnTo>
                  <a:pt x="56570" y="120810"/>
                </a:lnTo>
                <a:lnTo>
                  <a:pt x="70594" y="103081"/>
                </a:lnTo>
                <a:lnTo>
                  <a:pt x="85915" y="86486"/>
                </a:lnTo>
                <a:lnTo>
                  <a:pt x="102459" y="71103"/>
                </a:lnTo>
                <a:lnTo>
                  <a:pt x="120152" y="57009"/>
                </a:lnTo>
                <a:lnTo>
                  <a:pt x="138919" y="44282"/>
                </a:lnTo>
                <a:lnTo>
                  <a:pt x="158686" y="33000"/>
                </a:lnTo>
                <a:lnTo>
                  <a:pt x="179379" y="23240"/>
                </a:lnTo>
                <a:lnTo>
                  <a:pt x="200924" y="15081"/>
                </a:lnTo>
                <a:lnTo>
                  <a:pt x="223245" y="8599"/>
                </a:lnTo>
                <a:lnTo>
                  <a:pt x="246270" y="3874"/>
                </a:lnTo>
                <a:lnTo>
                  <a:pt x="269924" y="981"/>
                </a:lnTo>
                <a:lnTo>
                  <a:pt x="294131" y="0"/>
                </a:lnTo>
                <a:lnTo>
                  <a:pt x="318122" y="981"/>
                </a:lnTo>
                <a:lnTo>
                  <a:pt x="341580" y="3874"/>
                </a:lnTo>
                <a:lnTo>
                  <a:pt x="364429" y="8599"/>
                </a:lnTo>
                <a:lnTo>
                  <a:pt x="386596" y="15081"/>
                </a:lnTo>
                <a:lnTo>
                  <a:pt x="408003" y="23240"/>
                </a:lnTo>
                <a:lnTo>
                  <a:pt x="428576" y="33000"/>
                </a:lnTo>
                <a:lnTo>
                  <a:pt x="448239" y="44282"/>
                </a:lnTo>
                <a:lnTo>
                  <a:pt x="466917" y="57009"/>
                </a:lnTo>
                <a:lnTo>
                  <a:pt x="484534" y="71103"/>
                </a:lnTo>
                <a:lnTo>
                  <a:pt x="501014" y="86486"/>
                </a:lnTo>
                <a:lnTo>
                  <a:pt x="516284" y="103081"/>
                </a:lnTo>
                <a:lnTo>
                  <a:pt x="530266" y="120810"/>
                </a:lnTo>
                <a:lnTo>
                  <a:pt x="542886" y="139595"/>
                </a:lnTo>
                <a:lnTo>
                  <a:pt x="554068" y="159358"/>
                </a:lnTo>
                <a:lnTo>
                  <a:pt x="563737" y="180022"/>
                </a:lnTo>
                <a:lnTo>
                  <a:pt x="571816" y="201509"/>
                </a:lnTo>
                <a:lnTo>
                  <a:pt x="578232" y="223741"/>
                </a:lnTo>
                <a:lnTo>
                  <a:pt x="582908" y="246641"/>
                </a:lnTo>
                <a:lnTo>
                  <a:pt x="585769" y="270130"/>
                </a:lnTo>
                <a:lnTo>
                  <a:pt x="586739" y="294131"/>
                </a:lnTo>
                <a:lnTo>
                  <a:pt x="585769" y="318339"/>
                </a:lnTo>
                <a:lnTo>
                  <a:pt x="582908" y="341993"/>
                </a:lnTo>
                <a:lnTo>
                  <a:pt x="578232" y="365017"/>
                </a:lnTo>
                <a:lnTo>
                  <a:pt x="571816" y="387339"/>
                </a:lnTo>
                <a:lnTo>
                  <a:pt x="563737" y="408884"/>
                </a:lnTo>
                <a:lnTo>
                  <a:pt x="554068" y="429577"/>
                </a:lnTo>
                <a:lnTo>
                  <a:pt x="542886" y="449344"/>
                </a:lnTo>
                <a:lnTo>
                  <a:pt x="530266" y="468111"/>
                </a:lnTo>
                <a:lnTo>
                  <a:pt x="516284" y="485804"/>
                </a:lnTo>
                <a:lnTo>
                  <a:pt x="501014" y="502348"/>
                </a:lnTo>
                <a:lnTo>
                  <a:pt x="484534" y="517669"/>
                </a:lnTo>
                <a:lnTo>
                  <a:pt x="466917" y="531693"/>
                </a:lnTo>
                <a:lnTo>
                  <a:pt x="448239" y="544345"/>
                </a:lnTo>
                <a:lnTo>
                  <a:pt x="428576" y="555551"/>
                </a:lnTo>
                <a:lnTo>
                  <a:pt x="408003" y="565237"/>
                </a:lnTo>
                <a:lnTo>
                  <a:pt x="386596" y="573328"/>
                </a:lnTo>
                <a:lnTo>
                  <a:pt x="364429" y="579751"/>
                </a:lnTo>
                <a:lnTo>
                  <a:pt x="341580" y="584431"/>
                </a:lnTo>
                <a:lnTo>
                  <a:pt x="318122" y="587293"/>
                </a:lnTo>
                <a:lnTo>
                  <a:pt x="294131" y="588263"/>
                </a:lnTo>
                <a:lnTo>
                  <a:pt x="269924" y="587293"/>
                </a:lnTo>
                <a:lnTo>
                  <a:pt x="246270" y="584431"/>
                </a:lnTo>
                <a:lnTo>
                  <a:pt x="223245" y="579751"/>
                </a:lnTo>
                <a:lnTo>
                  <a:pt x="200924" y="573328"/>
                </a:lnTo>
                <a:lnTo>
                  <a:pt x="179379" y="565237"/>
                </a:lnTo>
                <a:lnTo>
                  <a:pt x="158686" y="555551"/>
                </a:lnTo>
                <a:lnTo>
                  <a:pt x="138919" y="544345"/>
                </a:lnTo>
                <a:lnTo>
                  <a:pt x="120152" y="531693"/>
                </a:lnTo>
                <a:lnTo>
                  <a:pt x="102459" y="517669"/>
                </a:lnTo>
                <a:lnTo>
                  <a:pt x="85915" y="502348"/>
                </a:lnTo>
                <a:lnTo>
                  <a:pt x="70594" y="485804"/>
                </a:lnTo>
                <a:lnTo>
                  <a:pt x="56570" y="468111"/>
                </a:lnTo>
                <a:lnTo>
                  <a:pt x="43918" y="449344"/>
                </a:lnTo>
                <a:lnTo>
                  <a:pt x="32712" y="429577"/>
                </a:lnTo>
                <a:lnTo>
                  <a:pt x="23026" y="408884"/>
                </a:lnTo>
                <a:lnTo>
                  <a:pt x="14935" y="387339"/>
                </a:lnTo>
                <a:lnTo>
                  <a:pt x="8512" y="365017"/>
                </a:lnTo>
                <a:lnTo>
                  <a:pt x="3832" y="341993"/>
                </a:lnTo>
                <a:lnTo>
                  <a:pt x="970" y="318339"/>
                </a:lnTo>
                <a:lnTo>
                  <a:pt x="0" y="2941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4" name="object 24"/>
          <p:cNvSpPr/>
          <p:nvPr/>
        </p:nvSpPr>
        <p:spPr>
          <a:xfrm>
            <a:off x="2858932" y="4632602"/>
            <a:ext cx="555083" cy="555083"/>
          </a:xfrm>
          <a:custGeom>
            <a:avLst/>
            <a:gdLst/>
            <a:ahLst/>
            <a:cxnLst/>
            <a:rect l="l" t="t" r="r" b="b"/>
            <a:pathLst>
              <a:path w="612647" h="612648">
                <a:moveTo>
                  <a:pt x="24384" y="321564"/>
                </a:moveTo>
                <a:lnTo>
                  <a:pt x="25908" y="335280"/>
                </a:lnTo>
                <a:lnTo>
                  <a:pt x="27432" y="348996"/>
                </a:lnTo>
                <a:lnTo>
                  <a:pt x="30480" y="362712"/>
                </a:lnTo>
                <a:lnTo>
                  <a:pt x="33528" y="376428"/>
                </a:lnTo>
                <a:lnTo>
                  <a:pt x="36576" y="390144"/>
                </a:lnTo>
                <a:lnTo>
                  <a:pt x="41148" y="403860"/>
                </a:lnTo>
                <a:lnTo>
                  <a:pt x="47244" y="416052"/>
                </a:lnTo>
                <a:lnTo>
                  <a:pt x="51816" y="428244"/>
                </a:lnTo>
                <a:lnTo>
                  <a:pt x="57912" y="440436"/>
                </a:lnTo>
                <a:lnTo>
                  <a:pt x="65532" y="452628"/>
                </a:lnTo>
                <a:lnTo>
                  <a:pt x="71628" y="463296"/>
                </a:lnTo>
                <a:lnTo>
                  <a:pt x="88391" y="484631"/>
                </a:lnTo>
                <a:lnTo>
                  <a:pt x="106679" y="504443"/>
                </a:lnTo>
                <a:lnTo>
                  <a:pt x="126491" y="522731"/>
                </a:lnTo>
                <a:lnTo>
                  <a:pt x="147828" y="539496"/>
                </a:lnTo>
                <a:lnTo>
                  <a:pt x="160019" y="547116"/>
                </a:lnTo>
                <a:lnTo>
                  <a:pt x="172211" y="553212"/>
                </a:lnTo>
                <a:lnTo>
                  <a:pt x="182880" y="560831"/>
                </a:lnTo>
                <a:lnTo>
                  <a:pt x="196595" y="565404"/>
                </a:lnTo>
                <a:lnTo>
                  <a:pt x="208788" y="569976"/>
                </a:lnTo>
                <a:lnTo>
                  <a:pt x="222504" y="574548"/>
                </a:lnTo>
                <a:lnTo>
                  <a:pt x="234695" y="579119"/>
                </a:lnTo>
                <a:lnTo>
                  <a:pt x="248411" y="582167"/>
                </a:lnTo>
                <a:lnTo>
                  <a:pt x="262128" y="585216"/>
                </a:lnTo>
                <a:lnTo>
                  <a:pt x="277368" y="586740"/>
                </a:lnTo>
                <a:lnTo>
                  <a:pt x="291083" y="588264"/>
                </a:lnTo>
                <a:lnTo>
                  <a:pt x="320039" y="588264"/>
                </a:lnTo>
                <a:lnTo>
                  <a:pt x="333756" y="586740"/>
                </a:lnTo>
                <a:lnTo>
                  <a:pt x="348995" y="585216"/>
                </a:lnTo>
                <a:lnTo>
                  <a:pt x="362712" y="582167"/>
                </a:lnTo>
                <a:lnTo>
                  <a:pt x="376428" y="579119"/>
                </a:lnTo>
                <a:lnTo>
                  <a:pt x="388619" y="574548"/>
                </a:lnTo>
                <a:lnTo>
                  <a:pt x="402336" y="571500"/>
                </a:lnTo>
                <a:lnTo>
                  <a:pt x="414528" y="565404"/>
                </a:lnTo>
                <a:lnTo>
                  <a:pt x="426719" y="560831"/>
                </a:lnTo>
                <a:lnTo>
                  <a:pt x="438912" y="554736"/>
                </a:lnTo>
                <a:lnTo>
                  <a:pt x="451104" y="547116"/>
                </a:lnTo>
                <a:lnTo>
                  <a:pt x="461772" y="539496"/>
                </a:lnTo>
                <a:lnTo>
                  <a:pt x="484632" y="524255"/>
                </a:lnTo>
                <a:lnTo>
                  <a:pt x="504443" y="505967"/>
                </a:lnTo>
                <a:lnTo>
                  <a:pt x="522732" y="486155"/>
                </a:lnTo>
                <a:lnTo>
                  <a:pt x="539495" y="464819"/>
                </a:lnTo>
                <a:lnTo>
                  <a:pt x="545591" y="452628"/>
                </a:lnTo>
                <a:lnTo>
                  <a:pt x="553212" y="440436"/>
                </a:lnTo>
                <a:lnTo>
                  <a:pt x="559308" y="428244"/>
                </a:lnTo>
                <a:lnTo>
                  <a:pt x="565404" y="416052"/>
                </a:lnTo>
                <a:lnTo>
                  <a:pt x="569976" y="403860"/>
                </a:lnTo>
                <a:lnTo>
                  <a:pt x="574548" y="390144"/>
                </a:lnTo>
                <a:lnTo>
                  <a:pt x="577595" y="377952"/>
                </a:lnTo>
                <a:lnTo>
                  <a:pt x="580643" y="364236"/>
                </a:lnTo>
                <a:lnTo>
                  <a:pt x="583691" y="350520"/>
                </a:lnTo>
                <a:lnTo>
                  <a:pt x="585215" y="335280"/>
                </a:lnTo>
                <a:lnTo>
                  <a:pt x="586739" y="321564"/>
                </a:lnTo>
                <a:lnTo>
                  <a:pt x="586739" y="292608"/>
                </a:lnTo>
                <a:lnTo>
                  <a:pt x="585215" y="278892"/>
                </a:lnTo>
                <a:lnTo>
                  <a:pt x="583691" y="263652"/>
                </a:lnTo>
                <a:lnTo>
                  <a:pt x="580643" y="249936"/>
                </a:lnTo>
                <a:lnTo>
                  <a:pt x="577595" y="236220"/>
                </a:lnTo>
                <a:lnTo>
                  <a:pt x="574548" y="224028"/>
                </a:lnTo>
                <a:lnTo>
                  <a:pt x="569976" y="210312"/>
                </a:lnTo>
                <a:lnTo>
                  <a:pt x="565404" y="198120"/>
                </a:lnTo>
                <a:lnTo>
                  <a:pt x="559308" y="184404"/>
                </a:lnTo>
                <a:lnTo>
                  <a:pt x="553212" y="173736"/>
                </a:lnTo>
                <a:lnTo>
                  <a:pt x="547115" y="161544"/>
                </a:lnTo>
                <a:lnTo>
                  <a:pt x="539495" y="149352"/>
                </a:lnTo>
                <a:lnTo>
                  <a:pt x="522732" y="128016"/>
                </a:lnTo>
                <a:lnTo>
                  <a:pt x="504443" y="108204"/>
                </a:lnTo>
                <a:lnTo>
                  <a:pt x="484632" y="89916"/>
                </a:lnTo>
                <a:lnTo>
                  <a:pt x="463295" y="73152"/>
                </a:lnTo>
                <a:lnTo>
                  <a:pt x="451104" y="67055"/>
                </a:lnTo>
                <a:lnTo>
                  <a:pt x="440436" y="59436"/>
                </a:lnTo>
                <a:lnTo>
                  <a:pt x="428243" y="53340"/>
                </a:lnTo>
                <a:lnTo>
                  <a:pt x="416052" y="47243"/>
                </a:lnTo>
                <a:lnTo>
                  <a:pt x="402336" y="42672"/>
                </a:lnTo>
                <a:lnTo>
                  <a:pt x="390143" y="38100"/>
                </a:lnTo>
                <a:lnTo>
                  <a:pt x="376428" y="35052"/>
                </a:lnTo>
                <a:lnTo>
                  <a:pt x="362712" y="32004"/>
                </a:lnTo>
                <a:lnTo>
                  <a:pt x="348995" y="28955"/>
                </a:lnTo>
                <a:lnTo>
                  <a:pt x="335280" y="27431"/>
                </a:lnTo>
                <a:lnTo>
                  <a:pt x="320039" y="25907"/>
                </a:lnTo>
                <a:lnTo>
                  <a:pt x="291083" y="25907"/>
                </a:lnTo>
                <a:lnTo>
                  <a:pt x="277368" y="27431"/>
                </a:lnTo>
                <a:lnTo>
                  <a:pt x="263652" y="28955"/>
                </a:lnTo>
                <a:lnTo>
                  <a:pt x="249936" y="32004"/>
                </a:lnTo>
                <a:lnTo>
                  <a:pt x="236219" y="35052"/>
                </a:lnTo>
                <a:lnTo>
                  <a:pt x="222504" y="38100"/>
                </a:lnTo>
                <a:lnTo>
                  <a:pt x="208788" y="42672"/>
                </a:lnTo>
                <a:lnTo>
                  <a:pt x="196595" y="47243"/>
                </a:lnTo>
                <a:lnTo>
                  <a:pt x="184404" y="53340"/>
                </a:lnTo>
                <a:lnTo>
                  <a:pt x="172211" y="59436"/>
                </a:lnTo>
                <a:lnTo>
                  <a:pt x="160019" y="65531"/>
                </a:lnTo>
                <a:lnTo>
                  <a:pt x="149352" y="73152"/>
                </a:lnTo>
                <a:lnTo>
                  <a:pt x="128016" y="89916"/>
                </a:lnTo>
                <a:lnTo>
                  <a:pt x="108204" y="108204"/>
                </a:lnTo>
                <a:lnTo>
                  <a:pt x="89916" y="128016"/>
                </a:lnTo>
                <a:lnTo>
                  <a:pt x="73152" y="149352"/>
                </a:lnTo>
                <a:lnTo>
                  <a:pt x="65532" y="160020"/>
                </a:lnTo>
                <a:lnTo>
                  <a:pt x="68580" y="112776"/>
                </a:lnTo>
                <a:lnTo>
                  <a:pt x="88391" y="89916"/>
                </a:lnTo>
                <a:lnTo>
                  <a:pt x="109728" y="70104"/>
                </a:lnTo>
                <a:lnTo>
                  <a:pt x="134112" y="53340"/>
                </a:lnTo>
                <a:lnTo>
                  <a:pt x="146304" y="44196"/>
                </a:lnTo>
                <a:lnTo>
                  <a:pt x="160019" y="38100"/>
                </a:lnTo>
                <a:lnTo>
                  <a:pt x="172211" y="30480"/>
                </a:lnTo>
                <a:lnTo>
                  <a:pt x="185928" y="24384"/>
                </a:lnTo>
                <a:lnTo>
                  <a:pt x="199643" y="18288"/>
                </a:lnTo>
                <a:lnTo>
                  <a:pt x="214883" y="13716"/>
                </a:lnTo>
                <a:lnTo>
                  <a:pt x="228600" y="10667"/>
                </a:lnTo>
                <a:lnTo>
                  <a:pt x="243840" y="6096"/>
                </a:lnTo>
                <a:lnTo>
                  <a:pt x="259080" y="4572"/>
                </a:lnTo>
                <a:lnTo>
                  <a:pt x="274319" y="1524"/>
                </a:lnTo>
                <a:lnTo>
                  <a:pt x="289559" y="0"/>
                </a:lnTo>
                <a:lnTo>
                  <a:pt x="321563" y="0"/>
                </a:lnTo>
                <a:lnTo>
                  <a:pt x="336804" y="1524"/>
                </a:lnTo>
                <a:lnTo>
                  <a:pt x="352043" y="3048"/>
                </a:lnTo>
                <a:lnTo>
                  <a:pt x="367284" y="6096"/>
                </a:lnTo>
                <a:lnTo>
                  <a:pt x="382523" y="9143"/>
                </a:lnTo>
                <a:lnTo>
                  <a:pt x="396239" y="13716"/>
                </a:lnTo>
                <a:lnTo>
                  <a:pt x="411480" y="18288"/>
                </a:lnTo>
                <a:lnTo>
                  <a:pt x="425195" y="24384"/>
                </a:lnTo>
                <a:lnTo>
                  <a:pt x="438912" y="30480"/>
                </a:lnTo>
                <a:lnTo>
                  <a:pt x="451104" y="36576"/>
                </a:lnTo>
                <a:lnTo>
                  <a:pt x="464819" y="44196"/>
                </a:lnTo>
                <a:lnTo>
                  <a:pt x="477012" y="51816"/>
                </a:lnTo>
                <a:lnTo>
                  <a:pt x="499872" y="70104"/>
                </a:lnTo>
                <a:lnTo>
                  <a:pt x="522732" y="89916"/>
                </a:lnTo>
                <a:lnTo>
                  <a:pt x="542543" y="111252"/>
                </a:lnTo>
                <a:lnTo>
                  <a:pt x="559308" y="134112"/>
                </a:lnTo>
                <a:lnTo>
                  <a:pt x="568452" y="147828"/>
                </a:lnTo>
                <a:lnTo>
                  <a:pt x="574548" y="160020"/>
                </a:lnTo>
                <a:lnTo>
                  <a:pt x="582167" y="173736"/>
                </a:lnTo>
                <a:lnTo>
                  <a:pt x="588263" y="187452"/>
                </a:lnTo>
                <a:lnTo>
                  <a:pt x="594360" y="201168"/>
                </a:lnTo>
                <a:lnTo>
                  <a:pt x="598932" y="214884"/>
                </a:lnTo>
                <a:lnTo>
                  <a:pt x="601980" y="230124"/>
                </a:lnTo>
                <a:lnTo>
                  <a:pt x="606552" y="245364"/>
                </a:lnTo>
                <a:lnTo>
                  <a:pt x="608076" y="259080"/>
                </a:lnTo>
                <a:lnTo>
                  <a:pt x="611124" y="275844"/>
                </a:lnTo>
                <a:lnTo>
                  <a:pt x="612647" y="291084"/>
                </a:lnTo>
                <a:lnTo>
                  <a:pt x="612647" y="321564"/>
                </a:lnTo>
                <a:lnTo>
                  <a:pt x="611124" y="338328"/>
                </a:lnTo>
                <a:lnTo>
                  <a:pt x="608076" y="353568"/>
                </a:lnTo>
                <a:lnTo>
                  <a:pt x="606552" y="368808"/>
                </a:lnTo>
                <a:lnTo>
                  <a:pt x="603504" y="382524"/>
                </a:lnTo>
                <a:lnTo>
                  <a:pt x="598932" y="397764"/>
                </a:lnTo>
                <a:lnTo>
                  <a:pt x="594360" y="411480"/>
                </a:lnTo>
                <a:lnTo>
                  <a:pt x="588263" y="425196"/>
                </a:lnTo>
                <a:lnTo>
                  <a:pt x="582167" y="438912"/>
                </a:lnTo>
                <a:lnTo>
                  <a:pt x="576072" y="452628"/>
                </a:lnTo>
                <a:lnTo>
                  <a:pt x="568452" y="464819"/>
                </a:lnTo>
                <a:lnTo>
                  <a:pt x="560832" y="478536"/>
                </a:lnTo>
                <a:lnTo>
                  <a:pt x="542543" y="501396"/>
                </a:lnTo>
                <a:lnTo>
                  <a:pt x="522732" y="522731"/>
                </a:lnTo>
                <a:lnTo>
                  <a:pt x="501395" y="542543"/>
                </a:lnTo>
                <a:lnTo>
                  <a:pt x="477012" y="560831"/>
                </a:lnTo>
                <a:lnTo>
                  <a:pt x="464819" y="568452"/>
                </a:lnTo>
                <a:lnTo>
                  <a:pt x="452628" y="576072"/>
                </a:lnTo>
                <a:lnTo>
                  <a:pt x="438912" y="583692"/>
                </a:lnTo>
                <a:lnTo>
                  <a:pt x="425195" y="589788"/>
                </a:lnTo>
                <a:lnTo>
                  <a:pt x="411480" y="594360"/>
                </a:lnTo>
                <a:lnTo>
                  <a:pt x="397763" y="598931"/>
                </a:lnTo>
                <a:lnTo>
                  <a:pt x="382523" y="603504"/>
                </a:lnTo>
                <a:lnTo>
                  <a:pt x="367284" y="606552"/>
                </a:lnTo>
                <a:lnTo>
                  <a:pt x="352043" y="609600"/>
                </a:lnTo>
                <a:lnTo>
                  <a:pt x="336804" y="611124"/>
                </a:lnTo>
                <a:lnTo>
                  <a:pt x="321563" y="612648"/>
                </a:lnTo>
                <a:lnTo>
                  <a:pt x="291083" y="612648"/>
                </a:lnTo>
                <a:lnTo>
                  <a:pt x="274319" y="611124"/>
                </a:lnTo>
                <a:lnTo>
                  <a:pt x="259080" y="609600"/>
                </a:lnTo>
                <a:lnTo>
                  <a:pt x="243840" y="606552"/>
                </a:lnTo>
                <a:lnTo>
                  <a:pt x="230124" y="603504"/>
                </a:lnTo>
                <a:lnTo>
                  <a:pt x="214883" y="598931"/>
                </a:lnTo>
                <a:lnTo>
                  <a:pt x="201168" y="594360"/>
                </a:lnTo>
                <a:lnTo>
                  <a:pt x="187452" y="589788"/>
                </a:lnTo>
                <a:lnTo>
                  <a:pt x="173736" y="583692"/>
                </a:lnTo>
                <a:lnTo>
                  <a:pt x="160019" y="576072"/>
                </a:lnTo>
                <a:lnTo>
                  <a:pt x="146304" y="568452"/>
                </a:lnTo>
                <a:lnTo>
                  <a:pt x="134112" y="560831"/>
                </a:lnTo>
                <a:lnTo>
                  <a:pt x="111252" y="544067"/>
                </a:lnTo>
                <a:lnTo>
                  <a:pt x="89916" y="524255"/>
                </a:lnTo>
                <a:lnTo>
                  <a:pt x="70104" y="502919"/>
                </a:lnTo>
                <a:lnTo>
                  <a:pt x="51816" y="478536"/>
                </a:lnTo>
                <a:lnTo>
                  <a:pt x="44195" y="466343"/>
                </a:lnTo>
                <a:lnTo>
                  <a:pt x="36576" y="452628"/>
                </a:lnTo>
                <a:lnTo>
                  <a:pt x="28956" y="440436"/>
                </a:lnTo>
                <a:lnTo>
                  <a:pt x="22859" y="426720"/>
                </a:lnTo>
                <a:lnTo>
                  <a:pt x="18288" y="413004"/>
                </a:lnTo>
                <a:lnTo>
                  <a:pt x="13716" y="397764"/>
                </a:lnTo>
                <a:lnTo>
                  <a:pt x="9144" y="384048"/>
                </a:lnTo>
                <a:lnTo>
                  <a:pt x="6096" y="368808"/>
                </a:lnTo>
                <a:lnTo>
                  <a:pt x="3048" y="353568"/>
                </a:lnTo>
                <a:lnTo>
                  <a:pt x="1524" y="338328"/>
                </a:lnTo>
                <a:lnTo>
                  <a:pt x="0" y="323088"/>
                </a:lnTo>
                <a:lnTo>
                  <a:pt x="0" y="291084"/>
                </a:lnTo>
                <a:lnTo>
                  <a:pt x="1524" y="275844"/>
                </a:lnTo>
                <a:lnTo>
                  <a:pt x="3048" y="260604"/>
                </a:lnTo>
                <a:lnTo>
                  <a:pt x="6096" y="245364"/>
                </a:lnTo>
                <a:lnTo>
                  <a:pt x="9144" y="230124"/>
                </a:lnTo>
                <a:lnTo>
                  <a:pt x="13716" y="216408"/>
                </a:lnTo>
                <a:lnTo>
                  <a:pt x="18288" y="201168"/>
                </a:lnTo>
                <a:lnTo>
                  <a:pt x="22859" y="187452"/>
                </a:lnTo>
                <a:lnTo>
                  <a:pt x="28956" y="173736"/>
                </a:lnTo>
                <a:lnTo>
                  <a:pt x="24384" y="292608"/>
                </a:lnTo>
                <a:lnTo>
                  <a:pt x="24384" y="321564"/>
                </a:lnTo>
                <a:close/>
              </a:path>
              <a:path w="612647" h="612648">
                <a:moveTo>
                  <a:pt x="28956" y="173736"/>
                </a:moveTo>
                <a:lnTo>
                  <a:pt x="36576" y="161544"/>
                </a:lnTo>
                <a:lnTo>
                  <a:pt x="44195" y="147828"/>
                </a:lnTo>
                <a:lnTo>
                  <a:pt x="51816" y="135636"/>
                </a:lnTo>
                <a:lnTo>
                  <a:pt x="68580" y="112776"/>
                </a:lnTo>
                <a:lnTo>
                  <a:pt x="65532" y="160020"/>
                </a:lnTo>
                <a:lnTo>
                  <a:pt x="59436" y="172212"/>
                </a:lnTo>
                <a:lnTo>
                  <a:pt x="51816" y="184404"/>
                </a:lnTo>
                <a:lnTo>
                  <a:pt x="47244" y="196596"/>
                </a:lnTo>
                <a:lnTo>
                  <a:pt x="41148" y="210312"/>
                </a:lnTo>
                <a:lnTo>
                  <a:pt x="38100" y="222504"/>
                </a:lnTo>
                <a:lnTo>
                  <a:pt x="33528" y="236220"/>
                </a:lnTo>
                <a:lnTo>
                  <a:pt x="30480" y="249936"/>
                </a:lnTo>
                <a:lnTo>
                  <a:pt x="27432" y="263652"/>
                </a:lnTo>
                <a:lnTo>
                  <a:pt x="25908" y="277368"/>
                </a:lnTo>
                <a:lnTo>
                  <a:pt x="24384" y="292608"/>
                </a:lnTo>
                <a:lnTo>
                  <a:pt x="28956" y="173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5" name="object 25"/>
          <p:cNvSpPr/>
          <p:nvPr/>
        </p:nvSpPr>
        <p:spPr>
          <a:xfrm>
            <a:off x="5000561" y="4604985"/>
            <a:ext cx="531609" cy="532990"/>
          </a:xfrm>
          <a:custGeom>
            <a:avLst/>
            <a:gdLst/>
            <a:ahLst/>
            <a:cxnLst/>
            <a:rect l="l" t="t" r="r" b="b"/>
            <a:pathLst>
              <a:path w="586739" h="588263">
                <a:moveTo>
                  <a:pt x="0" y="294131"/>
                </a:moveTo>
                <a:lnTo>
                  <a:pt x="970" y="269924"/>
                </a:lnTo>
                <a:lnTo>
                  <a:pt x="3831" y="246270"/>
                </a:lnTo>
                <a:lnTo>
                  <a:pt x="8507" y="223245"/>
                </a:lnTo>
                <a:lnTo>
                  <a:pt x="14923" y="200924"/>
                </a:lnTo>
                <a:lnTo>
                  <a:pt x="23002" y="179379"/>
                </a:lnTo>
                <a:lnTo>
                  <a:pt x="32671" y="158686"/>
                </a:lnTo>
                <a:lnTo>
                  <a:pt x="43853" y="138919"/>
                </a:lnTo>
                <a:lnTo>
                  <a:pt x="56473" y="120152"/>
                </a:lnTo>
                <a:lnTo>
                  <a:pt x="70455" y="102459"/>
                </a:lnTo>
                <a:lnTo>
                  <a:pt x="85724" y="85915"/>
                </a:lnTo>
                <a:lnTo>
                  <a:pt x="102205" y="70594"/>
                </a:lnTo>
                <a:lnTo>
                  <a:pt x="119822" y="56570"/>
                </a:lnTo>
                <a:lnTo>
                  <a:pt x="138500" y="43918"/>
                </a:lnTo>
                <a:lnTo>
                  <a:pt x="158163" y="32712"/>
                </a:lnTo>
                <a:lnTo>
                  <a:pt x="178736" y="23026"/>
                </a:lnTo>
                <a:lnTo>
                  <a:pt x="200143" y="14935"/>
                </a:lnTo>
                <a:lnTo>
                  <a:pt x="222310" y="8512"/>
                </a:lnTo>
                <a:lnTo>
                  <a:pt x="245159" y="3832"/>
                </a:lnTo>
                <a:lnTo>
                  <a:pt x="268617" y="970"/>
                </a:lnTo>
                <a:lnTo>
                  <a:pt x="292607" y="0"/>
                </a:lnTo>
                <a:lnTo>
                  <a:pt x="316815" y="970"/>
                </a:lnTo>
                <a:lnTo>
                  <a:pt x="340469" y="3832"/>
                </a:lnTo>
                <a:lnTo>
                  <a:pt x="363493" y="8512"/>
                </a:lnTo>
                <a:lnTo>
                  <a:pt x="385815" y="14935"/>
                </a:lnTo>
                <a:lnTo>
                  <a:pt x="407360" y="23026"/>
                </a:lnTo>
                <a:lnTo>
                  <a:pt x="428053" y="32712"/>
                </a:lnTo>
                <a:lnTo>
                  <a:pt x="447820" y="43918"/>
                </a:lnTo>
                <a:lnTo>
                  <a:pt x="466587" y="56570"/>
                </a:lnTo>
                <a:lnTo>
                  <a:pt x="484280" y="70594"/>
                </a:lnTo>
                <a:lnTo>
                  <a:pt x="500824" y="85915"/>
                </a:lnTo>
                <a:lnTo>
                  <a:pt x="516145" y="102459"/>
                </a:lnTo>
                <a:lnTo>
                  <a:pt x="530169" y="120152"/>
                </a:lnTo>
                <a:lnTo>
                  <a:pt x="542821" y="138919"/>
                </a:lnTo>
                <a:lnTo>
                  <a:pt x="554027" y="158686"/>
                </a:lnTo>
                <a:lnTo>
                  <a:pt x="563713" y="179379"/>
                </a:lnTo>
                <a:lnTo>
                  <a:pt x="571804" y="200924"/>
                </a:lnTo>
                <a:lnTo>
                  <a:pt x="578227" y="223245"/>
                </a:lnTo>
                <a:lnTo>
                  <a:pt x="582907" y="246270"/>
                </a:lnTo>
                <a:lnTo>
                  <a:pt x="585769" y="269924"/>
                </a:lnTo>
                <a:lnTo>
                  <a:pt x="586739" y="294131"/>
                </a:lnTo>
                <a:lnTo>
                  <a:pt x="585769" y="318133"/>
                </a:lnTo>
                <a:lnTo>
                  <a:pt x="582907" y="341622"/>
                </a:lnTo>
                <a:lnTo>
                  <a:pt x="578227" y="364522"/>
                </a:lnTo>
                <a:lnTo>
                  <a:pt x="571804" y="386754"/>
                </a:lnTo>
                <a:lnTo>
                  <a:pt x="563713" y="408241"/>
                </a:lnTo>
                <a:lnTo>
                  <a:pt x="554027" y="428905"/>
                </a:lnTo>
                <a:lnTo>
                  <a:pt x="542821" y="448668"/>
                </a:lnTo>
                <a:lnTo>
                  <a:pt x="530169" y="467453"/>
                </a:lnTo>
                <a:lnTo>
                  <a:pt x="516145" y="485182"/>
                </a:lnTo>
                <a:lnTo>
                  <a:pt x="500824" y="501776"/>
                </a:lnTo>
                <a:lnTo>
                  <a:pt x="484280" y="517160"/>
                </a:lnTo>
                <a:lnTo>
                  <a:pt x="466587" y="531254"/>
                </a:lnTo>
                <a:lnTo>
                  <a:pt x="447820" y="543981"/>
                </a:lnTo>
                <a:lnTo>
                  <a:pt x="428053" y="555263"/>
                </a:lnTo>
                <a:lnTo>
                  <a:pt x="407360" y="565022"/>
                </a:lnTo>
                <a:lnTo>
                  <a:pt x="385815" y="573182"/>
                </a:lnTo>
                <a:lnTo>
                  <a:pt x="363493" y="579664"/>
                </a:lnTo>
                <a:lnTo>
                  <a:pt x="340469" y="584389"/>
                </a:lnTo>
                <a:lnTo>
                  <a:pt x="316815" y="587282"/>
                </a:lnTo>
                <a:lnTo>
                  <a:pt x="292607" y="588263"/>
                </a:lnTo>
                <a:lnTo>
                  <a:pt x="268617" y="587282"/>
                </a:lnTo>
                <a:lnTo>
                  <a:pt x="245159" y="584389"/>
                </a:lnTo>
                <a:lnTo>
                  <a:pt x="222310" y="579664"/>
                </a:lnTo>
                <a:lnTo>
                  <a:pt x="200143" y="573182"/>
                </a:lnTo>
                <a:lnTo>
                  <a:pt x="178736" y="565022"/>
                </a:lnTo>
                <a:lnTo>
                  <a:pt x="158163" y="555263"/>
                </a:lnTo>
                <a:lnTo>
                  <a:pt x="138500" y="543981"/>
                </a:lnTo>
                <a:lnTo>
                  <a:pt x="119822" y="531254"/>
                </a:lnTo>
                <a:lnTo>
                  <a:pt x="102205" y="517160"/>
                </a:lnTo>
                <a:lnTo>
                  <a:pt x="85724" y="501776"/>
                </a:lnTo>
                <a:lnTo>
                  <a:pt x="70455" y="485182"/>
                </a:lnTo>
                <a:lnTo>
                  <a:pt x="56473" y="467453"/>
                </a:lnTo>
                <a:lnTo>
                  <a:pt x="43853" y="448668"/>
                </a:lnTo>
                <a:lnTo>
                  <a:pt x="32671" y="428905"/>
                </a:lnTo>
                <a:lnTo>
                  <a:pt x="23002" y="408241"/>
                </a:lnTo>
                <a:lnTo>
                  <a:pt x="14923" y="386754"/>
                </a:lnTo>
                <a:lnTo>
                  <a:pt x="8507" y="364522"/>
                </a:lnTo>
                <a:lnTo>
                  <a:pt x="3831" y="341622"/>
                </a:lnTo>
                <a:lnTo>
                  <a:pt x="970" y="318133"/>
                </a:lnTo>
                <a:lnTo>
                  <a:pt x="0" y="2941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6" name="object 26"/>
          <p:cNvSpPr/>
          <p:nvPr/>
        </p:nvSpPr>
        <p:spPr>
          <a:xfrm>
            <a:off x="4988133" y="4694737"/>
            <a:ext cx="63517" cy="263734"/>
          </a:xfrm>
          <a:custGeom>
            <a:avLst/>
            <a:gdLst/>
            <a:ahLst/>
            <a:cxnLst/>
            <a:rect l="l" t="t" r="r" b="b"/>
            <a:pathLst>
              <a:path w="70103" h="291084">
                <a:moveTo>
                  <a:pt x="30480" y="62484"/>
                </a:moveTo>
                <a:lnTo>
                  <a:pt x="36576" y="48768"/>
                </a:lnTo>
                <a:lnTo>
                  <a:pt x="44195" y="36576"/>
                </a:lnTo>
                <a:lnTo>
                  <a:pt x="53339" y="24384"/>
                </a:lnTo>
                <a:lnTo>
                  <a:pt x="70104" y="0"/>
                </a:lnTo>
                <a:lnTo>
                  <a:pt x="67056" y="48768"/>
                </a:lnTo>
                <a:lnTo>
                  <a:pt x="59436" y="60960"/>
                </a:lnTo>
                <a:lnTo>
                  <a:pt x="53339" y="73152"/>
                </a:lnTo>
                <a:lnTo>
                  <a:pt x="48768" y="85344"/>
                </a:lnTo>
                <a:lnTo>
                  <a:pt x="42672" y="97536"/>
                </a:lnTo>
                <a:lnTo>
                  <a:pt x="38100" y="111252"/>
                </a:lnTo>
                <a:lnTo>
                  <a:pt x="35052" y="124968"/>
                </a:lnTo>
                <a:lnTo>
                  <a:pt x="32004" y="137160"/>
                </a:lnTo>
                <a:lnTo>
                  <a:pt x="28956" y="152400"/>
                </a:lnTo>
                <a:lnTo>
                  <a:pt x="27432" y="166116"/>
                </a:lnTo>
                <a:lnTo>
                  <a:pt x="25908" y="179832"/>
                </a:lnTo>
                <a:lnTo>
                  <a:pt x="30480" y="62484"/>
                </a:lnTo>
                <a:close/>
              </a:path>
              <a:path w="70103" h="291084">
                <a:moveTo>
                  <a:pt x="25908" y="208788"/>
                </a:moveTo>
                <a:lnTo>
                  <a:pt x="27432" y="224028"/>
                </a:lnTo>
                <a:lnTo>
                  <a:pt x="28956" y="237744"/>
                </a:lnTo>
                <a:lnTo>
                  <a:pt x="32004" y="251460"/>
                </a:lnTo>
                <a:lnTo>
                  <a:pt x="35052" y="265176"/>
                </a:lnTo>
                <a:lnTo>
                  <a:pt x="38100" y="278892"/>
                </a:lnTo>
                <a:lnTo>
                  <a:pt x="42672" y="291084"/>
                </a:lnTo>
                <a:lnTo>
                  <a:pt x="47244" y="303276"/>
                </a:lnTo>
                <a:lnTo>
                  <a:pt x="53339" y="316992"/>
                </a:lnTo>
                <a:lnTo>
                  <a:pt x="59436" y="329184"/>
                </a:lnTo>
                <a:lnTo>
                  <a:pt x="67056" y="339852"/>
                </a:lnTo>
                <a:lnTo>
                  <a:pt x="73152" y="352044"/>
                </a:lnTo>
                <a:lnTo>
                  <a:pt x="89916" y="373379"/>
                </a:lnTo>
                <a:lnTo>
                  <a:pt x="108204" y="393191"/>
                </a:lnTo>
                <a:lnTo>
                  <a:pt x="128016" y="411479"/>
                </a:lnTo>
                <a:lnTo>
                  <a:pt x="149352" y="428244"/>
                </a:lnTo>
                <a:lnTo>
                  <a:pt x="161543" y="435864"/>
                </a:lnTo>
                <a:lnTo>
                  <a:pt x="172211" y="441960"/>
                </a:lnTo>
                <a:lnTo>
                  <a:pt x="184404" y="448055"/>
                </a:lnTo>
                <a:lnTo>
                  <a:pt x="198119" y="454152"/>
                </a:lnTo>
                <a:lnTo>
                  <a:pt x="210311" y="458724"/>
                </a:lnTo>
                <a:lnTo>
                  <a:pt x="222504" y="463296"/>
                </a:lnTo>
                <a:lnTo>
                  <a:pt x="236219" y="466344"/>
                </a:lnTo>
                <a:lnTo>
                  <a:pt x="249936" y="470915"/>
                </a:lnTo>
                <a:lnTo>
                  <a:pt x="263652" y="472440"/>
                </a:lnTo>
                <a:lnTo>
                  <a:pt x="277368" y="473964"/>
                </a:lnTo>
                <a:lnTo>
                  <a:pt x="292607" y="475488"/>
                </a:lnTo>
                <a:lnTo>
                  <a:pt x="321563" y="475488"/>
                </a:lnTo>
                <a:lnTo>
                  <a:pt x="335280" y="473964"/>
                </a:lnTo>
                <a:lnTo>
                  <a:pt x="348995" y="472440"/>
                </a:lnTo>
                <a:lnTo>
                  <a:pt x="362712" y="470915"/>
                </a:lnTo>
                <a:lnTo>
                  <a:pt x="376428" y="467867"/>
                </a:lnTo>
                <a:lnTo>
                  <a:pt x="390143" y="463296"/>
                </a:lnTo>
                <a:lnTo>
                  <a:pt x="403860" y="458724"/>
                </a:lnTo>
                <a:lnTo>
                  <a:pt x="416052" y="454152"/>
                </a:lnTo>
                <a:lnTo>
                  <a:pt x="428243" y="448055"/>
                </a:lnTo>
                <a:lnTo>
                  <a:pt x="440436" y="441960"/>
                </a:lnTo>
                <a:lnTo>
                  <a:pt x="452628" y="435864"/>
                </a:lnTo>
                <a:lnTo>
                  <a:pt x="463295" y="428244"/>
                </a:lnTo>
                <a:lnTo>
                  <a:pt x="486156" y="411479"/>
                </a:lnTo>
                <a:lnTo>
                  <a:pt x="505967" y="394715"/>
                </a:lnTo>
                <a:lnTo>
                  <a:pt x="524256" y="373379"/>
                </a:lnTo>
                <a:lnTo>
                  <a:pt x="539495" y="352044"/>
                </a:lnTo>
                <a:lnTo>
                  <a:pt x="547115" y="341376"/>
                </a:lnTo>
                <a:lnTo>
                  <a:pt x="554736" y="329184"/>
                </a:lnTo>
                <a:lnTo>
                  <a:pt x="560832" y="316992"/>
                </a:lnTo>
                <a:lnTo>
                  <a:pt x="565404" y="304800"/>
                </a:lnTo>
                <a:lnTo>
                  <a:pt x="571500" y="292608"/>
                </a:lnTo>
                <a:lnTo>
                  <a:pt x="576072" y="278892"/>
                </a:lnTo>
                <a:lnTo>
                  <a:pt x="579119" y="265176"/>
                </a:lnTo>
                <a:lnTo>
                  <a:pt x="582167" y="251460"/>
                </a:lnTo>
                <a:lnTo>
                  <a:pt x="585215" y="237744"/>
                </a:lnTo>
                <a:lnTo>
                  <a:pt x="586739" y="224028"/>
                </a:lnTo>
                <a:lnTo>
                  <a:pt x="588263" y="210312"/>
                </a:lnTo>
                <a:lnTo>
                  <a:pt x="588263" y="181356"/>
                </a:lnTo>
                <a:lnTo>
                  <a:pt x="586739" y="166116"/>
                </a:lnTo>
                <a:lnTo>
                  <a:pt x="585215" y="152400"/>
                </a:lnTo>
                <a:lnTo>
                  <a:pt x="582167" y="138684"/>
                </a:lnTo>
                <a:lnTo>
                  <a:pt x="579119" y="124968"/>
                </a:lnTo>
                <a:lnTo>
                  <a:pt x="576072" y="111252"/>
                </a:lnTo>
                <a:lnTo>
                  <a:pt x="571500" y="99060"/>
                </a:lnTo>
                <a:lnTo>
                  <a:pt x="566928" y="85344"/>
                </a:lnTo>
                <a:lnTo>
                  <a:pt x="560832" y="73152"/>
                </a:lnTo>
                <a:lnTo>
                  <a:pt x="554736" y="60960"/>
                </a:lnTo>
                <a:lnTo>
                  <a:pt x="547115" y="48768"/>
                </a:lnTo>
                <a:lnTo>
                  <a:pt x="541019" y="38100"/>
                </a:lnTo>
                <a:lnTo>
                  <a:pt x="524256" y="16764"/>
                </a:lnTo>
                <a:lnTo>
                  <a:pt x="505967" y="-3047"/>
                </a:lnTo>
                <a:lnTo>
                  <a:pt x="486156" y="-21335"/>
                </a:lnTo>
                <a:lnTo>
                  <a:pt x="464819" y="-38099"/>
                </a:lnTo>
                <a:lnTo>
                  <a:pt x="452628" y="-45720"/>
                </a:lnTo>
                <a:lnTo>
                  <a:pt x="441960" y="-51815"/>
                </a:lnTo>
                <a:lnTo>
                  <a:pt x="429767" y="-57911"/>
                </a:lnTo>
                <a:lnTo>
                  <a:pt x="416052" y="-64008"/>
                </a:lnTo>
                <a:lnTo>
                  <a:pt x="403860" y="-68579"/>
                </a:lnTo>
                <a:lnTo>
                  <a:pt x="391667" y="-73151"/>
                </a:lnTo>
                <a:lnTo>
                  <a:pt x="377952" y="-77723"/>
                </a:lnTo>
                <a:lnTo>
                  <a:pt x="364236" y="-80771"/>
                </a:lnTo>
                <a:lnTo>
                  <a:pt x="350519" y="-83820"/>
                </a:lnTo>
                <a:lnTo>
                  <a:pt x="336804" y="-85344"/>
                </a:lnTo>
                <a:lnTo>
                  <a:pt x="321563" y="-85344"/>
                </a:lnTo>
                <a:lnTo>
                  <a:pt x="307848" y="-86867"/>
                </a:lnTo>
                <a:lnTo>
                  <a:pt x="292607" y="-85344"/>
                </a:lnTo>
                <a:lnTo>
                  <a:pt x="278892" y="-85344"/>
                </a:lnTo>
                <a:lnTo>
                  <a:pt x="265176" y="-83820"/>
                </a:lnTo>
                <a:lnTo>
                  <a:pt x="249936" y="-80771"/>
                </a:lnTo>
                <a:lnTo>
                  <a:pt x="237743" y="-77723"/>
                </a:lnTo>
                <a:lnTo>
                  <a:pt x="224028" y="-73151"/>
                </a:lnTo>
                <a:lnTo>
                  <a:pt x="210311" y="-70103"/>
                </a:lnTo>
                <a:lnTo>
                  <a:pt x="198119" y="-64008"/>
                </a:lnTo>
                <a:lnTo>
                  <a:pt x="185928" y="-59435"/>
                </a:lnTo>
                <a:lnTo>
                  <a:pt x="173736" y="-51815"/>
                </a:lnTo>
                <a:lnTo>
                  <a:pt x="161543" y="-45720"/>
                </a:lnTo>
                <a:lnTo>
                  <a:pt x="150876" y="-38099"/>
                </a:lnTo>
                <a:lnTo>
                  <a:pt x="128016" y="-22859"/>
                </a:lnTo>
                <a:lnTo>
                  <a:pt x="108204" y="-4571"/>
                </a:lnTo>
                <a:lnTo>
                  <a:pt x="89916" y="15240"/>
                </a:lnTo>
                <a:lnTo>
                  <a:pt x="74676" y="38100"/>
                </a:lnTo>
                <a:lnTo>
                  <a:pt x="67056" y="48768"/>
                </a:lnTo>
                <a:lnTo>
                  <a:pt x="70104" y="0"/>
                </a:lnTo>
                <a:lnTo>
                  <a:pt x="89916" y="-21335"/>
                </a:lnTo>
                <a:lnTo>
                  <a:pt x="111252" y="-41147"/>
                </a:lnTo>
                <a:lnTo>
                  <a:pt x="135636" y="-59435"/>
                </a:lnTo>
                <a:lnTo>
                  <a:pt x="147828" y="-67055"/>
                </a:lnTo>
                <a:lnTo>
                  <a:pt x="160019" y="-74675"/>
                </a:lnTo>
                <a:lnTo>
                  <a:pt x="173736" y="-80771"/>
                </a:lnTo>
                <a:lnTo>
                  <a:pt x="187452" y="-86867"/>
                </a:lnTo>
                <a:lnTo>
                  <a:pt x="201168" y="-92963"/>
                </a:lnTo>
                <a:lnTo>
                  <a:pt x="216407" y="-97535"/>
                </a:lnTo>
                <a:lnTo>
                  <a:pt x="230124" y="-102108"/>
                </a:lnTo>
                <a:lnTo>
                  <a:pt x="245364" y="-105155"/>
                </a:lnTo>
                <a:lnTo>
                  <a:pt x="260604" y="-108203"/>
                </a:lnTo>
                <a:lnTo>
                  <a:pt x="275843" y="-109727"/>
                </a:lnTo>
                <a:lnTo>
                  <a:pt x="291083" y="-111251"/>
                </a:lnTo>
                <a:lnTo>
                  <a:pt x="323087" y="-111251"/>
                </a:lnTo>
                <a:lnTo>
                  <a:pt x="338328" y="-109727"/>
                </a:lnTo>
                <a:lnTo>
                  <a:pt x="353567" y="-108203"/>
                </a:lnTo>
                <a:lnTo>
                  <a:pt x="368808" y="-105155"/>
                </a:lnTo>
                <a:lnTo>
                  <a:pt x="384048" y="-102108"/>
                </a:lnTo>
                <a:lnTo>
                  <a:pt x="397763" y="-97535"/>
                </a:lnTo>
                <a:lnTo>
                  <a:pt x="411480" y="-92963"/>
                </a:lnTo>
                <a:lnTo>
                  <a:pt x="426719" y="-88391"/>
                </a:lnTo>
                <a:lnTo>
                  <a:pt x="438912" y="-82296"/>
                </a:lnTo>
                <a:lnTo>
                  <a:pt x="452628" y="-74675"/>
                </a:lnTo>
                <a:lnTo>
                  <a:pt x="466343" y="-67055"/>
                </a:lnTo>
                <a:lnTo>
                  <a:pt x="478536" y="-59435"/>
                </a:lnTo>
                <a:lnTo>
                  <a:pt x="501395" y="-42671"/>
                </a:lnTo>
                <a:lnTo>
                  <a:pt x="522732" y="-22859"/>
                </a:lnTo>
                <a:lnTo>
                  <a:pt x="542543" y="0"/>
                </a:lnTo>
                <a:lnTo>
                  <a:pt x="560832" y="22860"/>
                </a:lnTo>
                <a:lnTo>
                  <a:pt x="568452" y="35052"/>
                </a:lnTo>
                <a:lnTo>
                  <a:pt x="576072" y="48768"/>
                </a:lnTo>
                <a:lnTo>
                  <a:pt x="583691" y="60960"/>
                </a:lnTo>
                <a:lnTo>
                  <a:pt x="589787" y="74676"/>
                </a:lnTo>
                <a:lnTo>
                  <a:pt x="594360" y="88392"/>
                </a:lnTo>
                <a:lnTo>
                  <a:pt x="600456" y="103632"/>
                </a:lnTo>
                <a:lnTo>
                  <a:pt x="603504" y="117348"/>
                </a:lnTo>
                <a:lnTo>
                  <a:pt x="608076" y="132588"/>
                </a:lnTo>
                <a:lnTo>
                  <a:pt x="609600" y="147828"/>
                </a:lnTo>
                <a:lnTo>
                  <a:pt x="612647" y="163068"/>
                </a:lnTo>
                <a:lnTo>
                  <a:pt x="612647" y="178308"/>
                </a:lnTo>
                <a:lnTo>
                  <a:pt x="614172" y="195072"/>
                </a:lnTo>
                <a:lnTo>
                  <a:pt x="612647" y="210312"/>
                </a:lnTo>
                <a:lnTo>
                  <a:pt x="612647" y="225552"/>
                </a:lnTo>
                <a:lnTo>
                  <a:pt x="609600" y="240792"/>
                </a:lnTo>
                <a:lnTo>
                  <a:pt x="608076" y="256032"/>
                </a:lnTo>
                <a:lnTo>
                  <a:pt x="603504" y="271272"/>
                </a:lnTo>
                <a:lnTo>
                  <a:pt x="600456" y="284988"/>
                </a:lnTo>
                <a:lnTo>
                  <a:pt x="595884" y="300228"/>
                </a:lnTo>
                <a:lnTo>
                  <a:pt x="589787" y="313944"/>
                </a:lnTo>
                <a:lnTo>
                  <a:pt x="583691" y="327660"/>
                </a:lnTo>
                <a:lnTo>
                  <a:pt x="576072" y="341376"/>
                </a:lnTo>
                <a:lnTo>
                  <a:pt x="569976" y="353567"/>
                </a:lnTo>
                <a:lnTo>
                  <a:pt x="560832" y="365760"/>
                </a:lnTo>
                <a:lnTo>
                  <a:pt x="544067" y="388620"/>
                </a:lnTo>
                <a:lnTo>
                  <a:pt x="524256" y="411479"/>
                </a:lnTo>
                <a:lnTo>
                  <a:pt x="502919" y="431291"/>
                </a:lnTo>
                <a:lnTo>
                  <a:pt x="478536" y="448055"/>
                </a:lnTo>
                <a:lnTo>
                  <a:pt x="466343" y="457200"/>
                </a:lnTo>
                <a:lnTo>
                  <a:pt x="454152" y="464820"/>
                </a:lnTo>
                <a:lnTo>
                  <a:pt x="440436" y="470915"/>
                </a:lnTo>
                <a:lnTo>
                  <a:pt x="426719" y="477012"/>
                </a:lnTo>
                <a:lnTo>
                  <a:pt x="413004" y="483108"/>
                </a:lnTo>
                <a:lnTo>
                  <a:pt x="397763" y="487679"/>
                </a:lnTo>
                <a:lnTo>
                  <a:pt x="384048" y="492252"/>
                </a:lnTo>
                <a:lnTo>
                  <a:pt x="368808" y="495300"/>
                </a:lnTo>
                <a:lnTo>
                  <a:pt x="353567" y="498348"/>
                </a:lnTo>
                <a:lnTo>
                  <a:pt x="338328" y="499872"/>
                </a:lnTo>
                <a:lnTo>
                  <a:pt x="323087" y="501396"/>
                </a:lnTo>
                <a:lnTo>
                  <a:pt x="291083" y="501396"/>
                </a:lnTo>
                <a:lnTo>
                  <a:pt x="275843" y="499872"/>
                </a:lnTo>
                <a:lnTo>
                  <a:pt x="260604" y="498348"/>
                </a:lnTo>
                <a:lnTo>
                  <a:pt x="245364" y="495300"/>
                </a:lnTo>
                <a:lnTo>
                  <a:pt x="230124" y="492252"/>
                </a:lnTo>
                <a:lnTo>
                  <a:pt x="216407" y="487679"/>
                </a:lnTo>
                <a:lnTo>
                  <a:pt x="202692" y="483108"/>
                </a:lnTo>
                <a:lnTo>
                  <a:pt x="187452" y="477012"/>
                </a:lnTo>
                <a:lnTo>
                  <a:pt x="173736" y="470915"/>
                </a:lnTo>
                <a:lnTo>
                  <a:pt x="161543" y="464820"/>
                </a:lnTo>
                <a:lnTo>
                  <a:pt x="147828" y="457200"/>
                </a:lnTo>
                <a:lnTo>
                  <a:pt x="135636" y="449579"/>
                </a:lnTo>
                <a:lnTo>
                  <a:pt x="112775" y="431291"/>
                </a:lnTo>
                <a:lnTo>
                  <a:pt x="91439" y="411479"/>
                </a:lnTo>
                <a:lnTo>
                  <a:pt x="71628" y="390144"/>
                </a:lnTo>
                <a:lnTo>
                  <a:pt x="53339" y="367284"/>
                </a:lnTo>
                <a:lnTo>
                  <a:pt x="45719" y="353567"/>
                </a:lnTo>
                <a:lnTo>
                  <a:pt x="38100" y="341376"/>
                </a:lnTo>
                <a:lnTo>
                  <a:pt x="30480" y="327660"/>
                </a:lnTo>
                <a:lnTo>
                  <a:pt x="24384" y="313944"/>
                </a:lnTo>
                <a:lnTo>
                  <a:pt x="19812" y="300228"/>
                </a:lnTo>
                <a:lnTo>
                  <a:pt x="13716" y="286512"/>
                </a:lnTo>
                <a:lnTo>
                  <a:pt x="10668" y="271272"/>
                </a:lnTo>
                <a:lnTo>
                  <a:pt x="6096" y="257556"/>
                </a:lnTo>
                <a:lnTo>
                  <a:pt x="4572" y="242316"/>
                </a:lnTo>
                <a:lnTo>
                  <a:pt x="1524" y="227076"/>
                </a:lnTo>
                <a:lnTo>
                  <a:pt x="1524" y="210312"/>
                </a:lnTo>
                <a:lnTo>
                  <a:pt x="0" y="195072"/>
                </a:lnTo>
                <a:lnTo>
                  <a:pt x="1524" y="179832"/>
                </a:lnTo>
                <a:lnTo>
                  <a:pt x="1524" y="164592"/>
                </a:lnTo>
                <a:lnTo>
                  <a:pt x="4572" y="147828"/>
                </a:lnTo>
                <a:lnTo>
                  <a:pt x="6096" y="134112"/>
                </a:lnTo>
                <a:lnTo>
                  <a:pt x="10668" y="118872"/>
                </a:lnTo>
                <a:lnTo>
                  <a:pt x="13716" y="103632"/>
                </a:lnTo>
                <a:lnTo>
                  <a:pt x="18288" y="89916"/>
                </a:lnTo>
                <a:lnTo>
                  <a:pt x="24384" y="76200"/>
                </a:lnTo>
                <a:lnTo>
                  <a:pt x="30480" y="62484"/>
                </a:lnTo>
                <a:lnTo>
                  <a:pt x="25908" y="179832"/>
                </a:lnTo>
                <a:lnTo>
                  <a:pt x="25908" y="208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7" name="object 27"/>
          <p:cNvSpPr/>
          <p:nvPr/>
        </p:nvSpPr>
        <p:spPr>
          <a:xfrm>
            <a:off x="4230762" y="1974552"/>
            <a:ext cx="0" cy="4211455"/>
          </a:xfrm>
          <a:custGeom>
            <a:avLst/>
            <a:gdLst/>
            <a:ahLst/>
            <a:cxnLst/>
            <a:rect l="l" t="t" r="r" b="b"/>
            <a:pathLst>
              <a:path h="4648199">
                <a:moveTo>
                  <a:pt x="0" y="1600199"/>
                </a:moveTo>
                <a:lnTo>
                  <a:pt x="0" y="4648199"/>
                </a:lnTo>
              </a:path>
            </a:pathLst>
          </a:custGeom>
          <a:ln w="14986">
            <a:solidFill>
              <a:srgbClr val="497E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" name="object 9"/>
          <p:cNvSpPr txBox="1"/>
          <p:nvPr/>
        </p:nvSpPr>
        <p:spPr>
          <a:xfrm>
            <a:off x="2195777" y="530639"/>
            <a:ext cx="7610655" cy="529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163"/>
              </a:lnSpc>
              <a:spcBef>
                <a:spcPts val="207"/>
              </a:spcBef>
            </a:pPr>
            <a:r>
              <a:rPr sz="3986" spc="4" dirty="0">
                <a:latin typeface="Times New Roman"/>
                <a:cs typeface="Times New Roman"/>
              </a:rPr>
              <a:t>W</a:t>
            </a:r>
            <a:r>
              <a:rPr sz="3986" spc="-55" dirty="0">
                <a:latin typeface="Times New Roman"/>
                <a:cs typeface="Times New Roman"/>
              </a:rPr>
              <a:t>h</a:t>
            </a:r>
            <a:r>
              <a:rPr sz="3986" dirty="0">
                <a:latin typeface="Times New Roman"/>
                <a:cs typeface="Times New Roman"/>
              </a:rPr>
              <a:t>y</a:t>
            </a:r>
            <a:r>
              <a:rPr sz="3986" spc="-17" dirty="0">
                <a:latin typeface="Times New Roman"/>
                <a:cs typeface="Times New Roman"/>
              </a:rPr>
              <a:t> t</a:t>
            </a:r>
            <a:r>
              <a:rPr sz="3986" dirty="0">
                <a:latin typeface="Times New Roman"/>
                <a:cs typeface="Times New Roman"/>
              </a:rPr>
              <a:t>o</a:t>
            </a:r>
            <a:r>
              <a:rPr sz="3986" spc="211" dirty="0">
                <a:latin typeface="Times New Roman"/>
                <a:cs typeface="Times New Roman"/>
              </a:rPr>
              <a:t> </a:t>
            </a:r>
            <a:r>
              <a:rPr sz="3986" spc="4" dirty="0">
                <a:latin typeface="Times New Roman"/>
                <a:cs typeface="Times New Roman"/>
              </a:rPr>
              <a:t>S</a:t>
            </a:r>
            <a:r>
              <a:rPr sz="3986" spc="22" dirty="0">
                <a:latin typeface="Times New Roman"/>
                <a:cs typeface="Times New Roman"/>
              </a:rPr>
              <a:t>t</a:t>
            </a:r>
            <a:r>
              <a:rPr sz="3986" spc="-17" dirty="0">
                <a:latin typeface="Times New Roman"/>
                <a:cs typeface="Times New Roman"/>
              </a:rPr>
              <a:t>u</a:t>
            </a:r>
            <a:r>
              <a:rPr sz="3986" spc="17" dirty="0">
                <a:latin typeface="Times New Roman"/>
                <a:cs typeface="Times New Roman"/>
              </a:rPr>
              <a:t>d</a:t>
            </a:r>
            <a:r>
              <a:rPr sz="3986" dirty="0">
                <a:latin typeface="Times New Roman"/>
                <a:cs typeface="Times New Roman"/>
              </a:rPr>
              <a:t>y</a:t>
            </a:r>
            <a:r>
              <a:rPr sz="3986" spc="-98" dirty="0">
                <a:latin typeface="Times New Roman"/>
                <a:cs typeface="Times New Roman"/>
              </a:rPr>
              <a:t> </a:t>
            </a:r>
            <a:r>
              <a:rPr sz="3986" spc="4" dirty="0">
                <a:latin typeface="Times New Roman"/>
                <a:cs typeface="Times New Roman"/>
              </a:rPr>
              <a:t>S</a:t>
            </a:r>
            <a:r>
              <a:rPr sz="3986" spc="13" dirty="0">
                <a:latin typeface="Times New Roman"/>
                <a:cs typeface="Times New Roman"/>
              </a:rPr>
              <a:t>o</a:t>
            </a:r>
            <a:r>
              <a:rPr sz="3986" spc="17" dirty="0">
                <a:latin typeface="Times New Roman"/>
                <a:cs typeface="Times New Roman"/>
              </a:rPr>
              <a:t>f</a:t>
            </a:r>
            <a:r>
              <a:rPr sz="3986" spc="-17" dirty="0">
                <a:latin typeface="Times New Roman"/>
                <a:cs typeface="Times New Roman"/>
              </a:rPr>
              <a:t>tw</a:t>
            </a:r>
            <a:r>
              <a:rPr sz="3986" spc="-35" dirty="0">
                <a:latin typeface="Times New Roman"/>
                <a:cs typeface="Times New Roman"/>
              </a:rPr>
              <a:t>a</a:t>
            </a:r>
            <a:r>
              <a:rPr sz="3986" spc="-31" dirty="0">
                <a:latin typeface="Times New Roman"/>
                <a:cs typeface="Times New Roman"/>
              </a:rPr>
              <a:t>r</a:t>
            </a:r>
            <a:r>
              <a:rPr sz="3986" dirty="0">
                <a:latin typeface="Times New Roman"/>
                <a:cs typeface="Times New Roman"/>
              </a:rPr>
              <a:t>e</a:t>
            </a:r>
            <a:r>
              <a:rPr sz="3986" spc="-108" dirty="0">
                <a:latin typeface="Times New Roman"/>
                <a:cs typeface="Times New Roman"/>
              </a:rPr>
              <a:t> </a:t>
            </a:r>
            <a:r>
              <a:rPr sz="3986" spc="8" dirty="0">
                <a:latin typeface="Times New Roman"/>
                <a:cs typeface="Times New Roman"/>
              </a:rPr>
              <a:t>E</a:t>
            </a:r>
            <a:r>
              <a:rPr sz="3986" spc="17" dirty="0">
                <a:latin typeface="Times New Roman"/>
                <a:cs typeface="Times New Roman"/>
              </a:rPr>
              <a:t>n</a:t>
            </a:r>
            <a:r>
              <a:rPr sz="3986" dirty="0">
                <a:latin typeface="Times New Roman"/>
                <a:cs typeface="Times New Roman"/>
              </a:rPr>
              <a:t>g</a:t>
            </a:r>
            <a:r>
              <a:rPr sz="3986" spc="4" dirty="0">
                <a:latin typeface="Times New Roman"/>
                <a:cs typeface="Times New Roman"/>
              </a:rPr>
              <a:t>i</a:t>
            </a:r>
            <a:r>
              <a:rPr sz="3986" spc="-17" dirty="0">
                <a:latin typeface="Times New Roman"/>
                <a:cs typeface="Times New Roman"/>
              </a:rPr>
              <a:t>n</a:t>
            </a:r>
            <a:r>
              <a:rPr sz="3986" spc="13" dirty="0">
                <a:latin typeface="Times New Roman"/>
                <a:cs typeface="Times New Roman"/>
              </a:rPr>
              <a:t>ee</a:t>
            </a:r>
            <a:r>
              <a:rPr sz="3986" spc="8" dirty="0">
                <a:latin typeface="Times New Roman"/>
                <a:cs typeface="Times New Roman"/>
              </a:rPr>
              <a:t>r</a:t>
            </a:r>
            <a:r>
              <a:rPr sz="3986" spc="4" dirty="0">
                <a:latin typeface="Times New Roman"/>
                <a:cs typeface="Times New Roman"/>
              </a:rPr>
              <a:t>i</a:t>
            </a:r>
            <a:r>
              <a:rPr sz="3986" spc="17" dirty="0">
                <a:latin typeface="Times New Roman"/>
                <a:cs typeface="Times New Roman"/>
              </a:rPr>
              <a:t>n</a:t>
            </a:r>
            <a:r>
              <a:rPr sz="3986" dirty="0">
                <a:latin typeface="Times New Roman"/>
                <a:cs typeface="Times New Roman"/>
              </a:rPr>
              <a:t>g?</a:t>
            </a:r>
            <a:endParaRPr sz="398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1743" y="1183350"/>
            <a:ext cx="172601" cy="50026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sp>
        <p:nvSpPr>
          <p:cNvPr id="7" name="object 7"/>
          <p:cNvSpPr txBox="1"/>
          <p:nvPr/>
        </p:nvSpPr>
        <p:spPr>
          <a:xfrm>
            <a:off x="1951743" y="1183349"/>
            <a:ext cx="8112231" cy="79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01" marR="94732">
              <a:lnSpc>
                <a:spcPct val="100041"/>
              </a:lnSpc>
              <a:spcBef>
                <a:spcPts val="331"/>
              </a:spcBef>
            </a:pPr>
            <a:r>
              <a:rPr sz="2356" spc="-4" dirty="0">
                <a:latin typeface="Times New Roman"/>
                <a:cs typeface="Times New Roman"/>
              </a:rPr>
              <a:t>S</a:t>
            </a:r>
            <a:r>
              <a:rPr sz="2356" spc="8" dirty="0">
                <a:latin typeface="Times New Roman"/>
                <a:cs typeface="Times New Roman"/>
              </a:rPr>
              <a:t>oft</a:t>
            </a:r>
            <a:r>
              <a:rPr sz="2356" spc="-35" dirty="0">
                <a:latin typeface="Times New Roman"/>
                <a:cs typeface="Times New Roman"/>
              </a:rPr>
              <a:t>w</a:t>
            </a:r>
            <a:r>
              <a:rPr sz="2356" spc="17" dirty="0">
                <a:latin typeface="Times New Roman"/>
                <a:cs typeface="Times New Roman"/>
              </a:rPr>
              <a:t>a</a:t>
            </a:r>
            <a:r>
              <a:rPr sz="2356" spc="-35" dirty="0">
                <a:latin typeface="Times New Roman"/>
                <a:cs typeface="Times New Roman"/>
              </a:rPr>
              <a:t>r</a:t>
            </a:r>
            <a:r>
              <a:rPr sz="2356" dirty="0">
                <a:latin typeface="Times New Roman"/>
                <a:cs typeface="Times New Roman"/>
              </a:rPr>
              <a:t>e</a:t>
            </a:r>
            <a:r>
              <a:rPr sz="2356" spc="281" dirty="0">
                <a:latin typeface="Times New Roman"/>
                <a:cs typeface="Times New Roman"/>
              </a:rPr>
              <a:t> </a:t>
            </a:r>
            <a:r>
              <a:rPr sz="2356" dirty="0">
                <a:latin typeface="Times New Roman"/>
                <a:cs typeface="Times New Roman"/>
              </a:rPr>
              <a:t>D</a:t>
            </a:r>
            <a:r>
              <a:rPr sz="2356" spc="-8" dirty="0">
                <a:latin typeface="Times New Roman"/>
                <a:cs typeface="Times New Roman"/>
              </a:rPr>
              <a:t>e</a:t>
            </a:r>
            <a:r>
              <a:rPr sz="2356" spc="-31" dirty="0">
                <a:latin typeface="Times New Roman"/>
                <a:cs typeface="Times New Roman"/>
              </a:rPr>
              <a:t>v</a:t>
            </a:r>
            <a:r>
              <a:rPr sz="2356" spc="-8" dirty="0">
                <a:latin typeface="Times New Roman"/>
                <a:cs typeface="Times New Roman"/>
              </a:rPr>
              <a:t>e</a:t>
            </a:r>
            <a:r>
              <a:rPr sz="2356" spc="13" dirty="0">
                <a:latin typeface="Times New Roman"/>
                <a:cs typeface="Times New Roman"/>
              </a:rPr>
              <a:t>l</a:t>
            </a:r>
            <a:r>
              <a:rPr sz="2356" spc="8" dirty="0">
                <a:latin typeface="Times New Roman"/>
                <a:cs typeface="Times New Roman"/>
              </a:rPr>
              <a:t>o</a:t>
            </a:r>
            <a:r>
              <a:rPr sz="2356" spc="-13" dirty="0">
                <a:latin typeface="Times New Roman"/>
                <a:cs typeface="Times New Roman"/>
              </a:rPr>
              <a:t>p</a:t>
            </a:r>
            <a:r>
              <a:rPr sz="2356" spc="17" dirty="0">
                <a:latin typeface="Times New Roman"/>
                <a:cs typeface="Times New Roman"/>
              </a:rPr>
              <a:t>m</a:t>
            </a:r>
            <a:r>
              <a:rPr sz="2356" spc="-8" dirty="0">
                <a:latin typeface="Times New Roman"/>
                <a:cs typeface="Times New Roman"/>
              </a:rPr>
              <a:t>e</a:t>
            </a:r>
            <a:r>
              <a:rPr sz="2356" spc="-13" dirty="0">
                <a:latin typeface="Times New Roman"/>
                <a:cs typeface="Times New Roman"/>
              </a:rPr>
              <a:t>n</a:t>
            </a:r>
            <a:r>
              <a:rPr sz="2356" dirty="0">
                <a:latin typeface="Times New Roman"/>
                <a:cs typeface="Times New Roman"/>
              </a:rPr>
              <a:t>t</a:t>
            </a:r>
            <a:r>
              <a:rPr sz="2356" spc="461" dirty="0">
                <a:latin typeface="Times New Roman"/>
                <a:cs typeface="Times New Roman"/>
              </a:rPr>
              <a:t> </a:t>
            </a:r>
            <a:r>
              <a:rPr sz="2356" spc="-4" dirty="0">
                <a:latin typeface="Times New Roman"/>
                <a:cs typeface="Times New Roman"/>
              </a:rPr>
              <a:t>L</a:t>
            </a:r>
            <a:r>
              <a:rPr sz="2356" spc="13" dirty="0">
                <a:latin typeface="Times New Roman"/>
                <a:cs typeface="Times New Roman"/>
              </a:rPr>
              <a:t>i</a:t>
            </a:r>
            <a:r>
              <a:rPr sz="2356" spc="-63" dirty="0">
                <a:latin typeface="Times New Roman"/>
                <a:cs typeface="Times New Roman"/>
              </a:rPr>
              <a:t>f</a:t>
            </a:r>
            <a:r>
              <a:rPr sz="2356" dirty="0">
                <a:latin typeface="Times New Roman"/>
                <a:cs typeface="Times New Roman"/>
              </a:rPr>
              <a:t>e</a:t>
            </a:r>
            <a:r>
              <a:rPr sz="2356" spc="-53" dirty="0">
                <a:latin typeface="Times New Roman"/>
                <a:cs typeface="Times New Roman"/>
              </a:rPr>
              <a:t> </a:t>
            </a:r>
            <a:r>
              <a:rPr sz="2356" spc="4" dirty="0">
                <a:latin typeface="Times New Roman"/>
                <a:cs typeface="Times New Roman"/>
              </a:rPr>
              <a:t>C</a:t>
            </a:r>
            <a:r>
              <a:rPr sz="2356" spc="-31" dirty="0">
                <a:latin typeface="Times New Roman"/>
                <a:cs typeface="Times New Roman"/>
              </a:rPr>
              <a:t>y</a:t>
            </a:r>
            <a:r>
              <a:rPr sz="2356" spc="4" dirty="0">
                <a:latin typeface="Times New Roman"/>
                <a:cs typeface="Times New Roman"/>
              </a:rPr>
              <a:t>c</a:t>
            </a:r>
            <a:r>
              <a:rPr sz="2356" spc="13" dirty="0">
                <a:latin typeface="Times New Roman"/>
                <a:cs typeface="Times New Roman"/>
              </a:rPr>
              <a:t>l</a:t>
            </a:r>
            <a:r>
              <a:rPr sz="2356" dirty="0">
                <a:latin typeface="Times New Roman"/>
                <a:cs typeface="Times New Roman"/>
              </a:rPr>
              <a:t>e </a:t>
            </a:r>
            <a:r>
              <a:rPr sz="2356" spc="13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2356" spc="-13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356" spc="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356" spc="-13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356" spc="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356" spc="-13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356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356" spc="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56" spc="-4" dirty="0">
                <a:latin typeface="Times New Roman"/>
                <a:cs typeface="Times New Roman"/>
              </a:rPr>
              <a:t>S</a:t>
            </a:r>
            <a:r>
              <a:rPr sz="2356" spc="8" dirty="0">
                <a:latin typeface="Times New Roman"/>
                <a:cs typeface="Times New Roman"/>
              </a:rPr>
              <a:t>oft</a:t>
            </a:r>
            <a:r>
              <a:rPr sz="2356" spc="-35" dirty="0">
                <a:latin typeface="Times New Roman"/>
                <a:cs typeface="Times New Roman"/>
              </a:rPr>
              <a:t>w</a:t>
            </a:r>
            <a:r>
              <a:rPr sz="2356" spc="17" dirty="0">
                <a:latin typeface="Times New Roman"/>
                <a:cs typeface="Times New Roman"/>
              </a:rPr>
              <a:t>a</a:t>
            </a:r>
            <a:r>
              <a:rPr sz="2356" spc="-35" dirty="0">
                <a:latin typeface="Times New Roman"/>
                <a:cs typeface="Times New Roman"/>
              </a:rPr>
              <a:t>r</a:t>
            </a:r>
            <a:r>
              <a:rPr sz="2356" dirty="0">
                <a:latin typeface="Times New Roman"/>
                <a:cs typeface="Times New Roman"/>
              </a:rPr>
              <a:t>e</a:t>
            </a:r>
            <a:r>
              <a:rPr sz="2356" spc="281" dirty="0">
                <a:latin typeface="Times New Roman"/>
                <a:cs typeface="Times New Roman"/>
              </a:rPr>
              <a:t> </a:t>
            </a:r>
            <a:r>
              <a:rPr sz="2356" spc="8" dirty="0">
                <a:latin typeface="Times New Roman"/>
                <a:cs typeface="Times New Roman"/>
              </a:rPr>
              <a:t>E</a:t>
            </a:r>
            <a:r>
              <a:rPr sz="2356" spc="-13" dirty="0">
                <a:latin typeface="Times New Roman"/>
                <a:cs typeface="Times New Roman"/>
              </a:rPr>
              <a:t>n</a:t>
            </a:r>
            <a:r>
              <a:rPr sz="2356" spc="13" dirty="0">
                <a:latin typeface="Times New Roman"/>
                <a:cs typeface="Times New Roman"/>
              </a:rPr>
              <a:t>g</a:t>
            </a:r>
            <a:r>
              <a:rPr sz="2356" spc="-13" dirty="0">
                <a:latin typeface="Times New Roman"/>
                <a:cs typeface="Times New Roman"/>
              </a:rPr>
              <a:t>in</a:t>
            </a:r>
            <a:r>
              <a:rPr sz="2356" spc="17" dirty="0">
                <a:latin typeface="Times New Roman"/>
                <a:cs typeface="Times New Roman"/>
              </a:rPr>
              <a:t>e</a:t>
            </a:r>
            <a:r>
              <a:rPr sz="2356" spc="-8" dirty="0">
                <a:latin typeface="Times New Roman"/>
                <a:cs typeface="Times New Roman"/>
              </a:rPr>
              <a:t>e</a:t>
            </a:r>
            <a:r>
              <a:rPr sz="2356" spc="-13" dirty="0">
                <a:latin typeface="Times New Roman"/>
                <a:cs typeface="Times New Roman"/>
              </a:rPr>
              <a:t>r</a:t>
            </a:r>
            <a:r>
              <a:rPr sz="2356" spc="13" dirty="0">
                <a:latin typeface="Times New Roman"/>
                <a:cs typeface="Times New Roman"/>
              </a:rPr>
              <a:t>i</a:t>
            </a:r>
            <a:r>
              <a:rPr sz="2356" spc="-13" dirty="0">
                <a:latin typeface="Times New Roman"/>
                <a:cs typeface="Times New Roman"/>
              </a:rPr>
              <a:t>n</a:t>
            </a:r>
            <a:r>
              <a:rPr sz="2356" dirty="0">
                <a:latin typeface="Times New Roman"/>
                <a:cs typeface="Times New Roman"/>
              </a:rPr>
              <a:t>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71297" y="1928008"/>
            <a:ext cx="3865277" cy="42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89"/>
              </a:lnSpc>
              <a:spcBef>
                <a:spcPts val="19"/>
              </a:spcBef>
            </a:pPr>
            <a:endParaRPr sz="589" dirty="0"/>
          </a:p>
          <a:p>
            <a:pPr marL="460197" marR="350497" indent="-196020">
              <a:lnSpc>
                <a:spcPct val="100041"/>
              </a:lnSpc>
              <a:spcBef>
                <a:spcPts val="7248"/>
              </a:spcBef>
            </a:pPr>
            <a:r>
              <a:rPr sz="2718" spc="4" dirty="0">
                <a:latin typeface="Times New Roman"/>
                <a:cs typeface="Times New Roman"/>
              </a:rPr>
              <a:t>S</a:t>
            </a:r>
            <a:r>
              <a:rPr sz="2718" spc="8" dirty="0">
                <a:latin typeface="Times New Roman"/>
                <a:cs typeface="Times New Roman"/>
              </a:rPr>
              <a:t>o</a:t>
            </a:r>
            <a:r>
              <a:rPr sz="2718" spc="-13" dirty="0">
                <a:latin typeface="Times New Roman"/>
                <a:cs typeface="Times New Roman"/>
              </a:rPr>
              <a:t>f</a:t>
            </a:r>
            <a:r>
              <a:rPr sz="2718" spc="17" dirty="0">
                <a:latin typeface="Times New Roman"/>
                <a:cs typeface="Times New Roman"/>
              </a:rPr>
              <a:t>t</a:t>
            </a:r>
            <a:r>
              <a:rPr sz="2718" spc="-35" dirty="0">
                <a:latin typeface="Times New Roman"/>
                <a:cs typeface="Times New Roman"/>
              </a:rPr>
              <a:t>w</a:t>
            </a:r>
            <a:r>
              <a:rPr sz="2718" spc="4" dirty="0">
                <a:latin typeface="Times New Roman"/>
                <a:cs typeface="Times New Roman"/>
              </a:rPr>
              <a:t>a</a:t>
            </a:r>
            <a:r>
              <a:rPr sz="2718" spc="-23" dirty="0">
                <a:latin typeface="Times New Roman"/>
                <a:cs typeface="Times New Roman"/>
              </a:rPr>
              <a:t>r</a:t>
            </a:r>
            <a:r>
              <a:rPr sz="2718" dirty="0">
                <a:latin typeface="Times New Roman"/>
                <a:cs typeface="Times New Roman"/>
              </a:rPr>
              <a:t>e</a:t>
            </a:r>
            <a:r>
              <a:rPr sz="2718" spc="-99" dirty="0">
                <a:latin typeface="Times New Roman"/>
                <a:cs typeface="Times New Roman"/>
              </a:rPr>
              <a:t> </a:t>
            </a:r>
            <a:r>
              <a:rPr sz="2718" spc="13" dirty="0">
                <a:latin typeface="Times New Roman"/>
                <a:cs typeface="Times New Roman"/>
              </a:rPr>
              <a:t>d</a:t>
            </a:r>
            <a:r>
              <a:rPr sz="2718" spc="-17" dirty="0">
                <a:latin typeface="Times New Roman"/>
                <a:cs typeface="Times New Roman"/>
              </a:rPr>
              <a:t>e</a:t>
            </a:r>
            <a:r>
              <a:rPr sz="2718" spc="-31" dirty="0">
                <a:latin typeface="Times New Roman"/>
                <a:cs typeface="Times New Roman"/>
              </a:rPr>
              <a:t>v</a:t>
            </a:r>
            <a:r>
              <a:rPr sz="2718" spc="8" dirty="0">
                <a:latin typeface="Times New Roman"/>
                <a:cs typeface="Times New Roman"/>
              </a:rPr>
              <a:t>e</a:t>
            </a:r>
            <a:r>
              <a:rPr sz="2718" spc="4" dirty="0">
                <a:latin typeface="Times New Roman"/>
                <a:cs typeface="Times New Roman"/>
              </a:rPr>
              <a:t>l</a:t>
            </a:r>
            <a:r>
              <a:rPr sz="2718" spc="8" dirty="0">
                <a:latin typeface="Times New Roman"/>
                <a:cs typeface="Times New Roman"/>
              </a:rPr>
              <a:t>o</a:t>
            </a:r>
            <a:r>
              <a:rPr sz="2718" spc="-13" dirty="0">
                <a:latin typeface="Times New Roman"/>
                <a:cs typeface="Times New Roman"/>
              </a:rPr>
              <a:t>p</a:t>
            </a:r>
            <a:r>
              <a:rPr sz="2718" spc="4" dirty="0">
                <a:latin typeface="Times New Roman"/>
                <a:cs typeface="Times New Roman"/>
              </a:rPr>
              <a:t>m</a:t>
            </a:r>
            <a:r>
              <a:rPr sz="2718" spc="8" dirty="0">
                <a:latin typeface="Times New Roman"/>
                <a:cs typeface="Times New Roman"/>
              </a:rPr>
              <a:t>e</a:t>
            </a:r>
            <a:r>
              <a:rPr sz="2718" spc="-40" dirty="0">
                <a:latin typeface="Times New Roman"/>
                <a:cs typeface="Times New Roman"/>
              </a:rPr>
              <a:t>n</a:t>
            </a:r>
            <a:r>
              <a:rPr sz="2718" dirty="0">
                <a:latin typeface="Times New Roman"/>
                <a:cs typeface="Times New Roman"/>
              </a:rPr>
              <a:t>t </a:t>
            </a:r>
            <a:r>
              <a:rPr sz="2718" spc="-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718" spc="-13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718" spc="-17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718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718" spc="17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718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718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718" spc="11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718" spc="-13" dirty="0">
                <a:latin typeface="Times New Roman"/>
                <a:cs typeface="Times New Roman"/>
              </a:rPr>
              <a:t>n</a:t>
            </a:r>
            <a:r>
              <a:rPr sz="2718" spc="8" dirty="0">
                <a:latin typeface="Times New Roman"/>
                <a:cs typeface="Times New Roman"/>
              </a:rPr>
              <a:t>ee</a:t>
            </a:r>
            <a:r>
              <a:rPr sz="2718" spc="-13" dirty="0">
                <a:latin typeface="Times New Roman"/>
                <a:cs typeface="Times New Roman"/>
              </a:rPr>
              <a:t>d</a:t>
            </a:r>
            <a:r>
              <a:rPr sz="2718" dirty="0">
                <a:latin typeface="Times New Roman"/>
                <a:cs typeface="Times New Roman"/>
              </a:rPr>
              <a:t>s</a:t>
            </a:r>
            <a:r>
              <a:rPr sz="2718" spc="338" dirty="0">
                <a:latin typeface="Times New Roman"/>
                <a:cs typeface="Times New Roman"/>
              </a:rPr>
              <a:t> </a:t>
            </a:r>
            <a:r>
              <a:rPr sz="2718" spc="-35" dirty="0">
                <a:latin typeface="Times New Roman"/>
                <a:cs typeface="Times New Roman"/>
              </a:rPr>
              <a:t>t</a:t>
            </a:r>
            <a:r>
              <a:rPr sz="2718" dirty="0">
                <a:latin typeface="Times New Roman"/>
                <a:cs typeface="Times New Roman"/>
              </a:rPr>
              <a:t>o</a:t>
            </a:r>
            <a:r>
              <a:rPr sz="2718" spc="173" dirty="0">
                <a:latin typeface="Times New Roman"/>
                <a:cs typeface="Times New Roman"/>
              </a:rPr>
              <a:t> </a:t>
            </a:r>
            <a:r>
              <a:rPr sz="2718" spc="-13" dirty="0">
                <a:latin typeface="Times New Roman"/>
                <a:cs typeface="Times New Roman"/>
              </a:rPr>
              <a:t>b</a:t>
            </a:r>
            <a:r>
              <a:rPr sz="2718" dirty="0">
                <a:latin typeface="Times New Roman"/>
                <a:cs typeface="Times New Roman"/>
              </a:rPr>
              <a:t>e </a:t>
            </a:r>
            <a:r>
              <a:rPr sz="2718" spc="-8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718" spc="8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718" spc="17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718" spc="-13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718" spc="8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718" spc="-8" dirty="0">
                <a:solidFill>
                  <a:srgbClr val="BF0000"/>
                </a:solidFill>
                <a:latin typeface="Times New Roman"/>
                <a:cs typeface="Times New Roman"/>
              </a:rPr>
              <a:t>ee</a:t>
            </a:r>
            <a:r>
              <a:rPr sz="2718" spc="-13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718" spc="-8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718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718" spc="6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718" spc="-8" dirty="0">
                <a:latin typeface="Times New Roman"/>
                <a:cs typeface="Times New Roman"/>
              </a:rPr>
              <a:t>t</a:t>
            </a:r>
            <a:r>
              <a:rPr sz="2718" dirty="0">
                <a:latin typeface="Times New Roman"/>
                <a:cs typeface="Times New Roman"/>
              </a:rPr>
              <a:t>o</a:t>
            </a:r>
            <a:r>
              <a:rPr sz="2718" spc="146" dirty="0">
                <a:latin typeface="Times New Roman"/>
                <a:cs typeface="Times New Roman"/>
              </a:rPr>
              <a:t> </a:t>
            </a:r>
            <a:r>
              <a:rPr sz="2718" spc="-49" dirty="0">
                <a:latin typeface="Times New Roman"/>
                <a:cs typeface="Times New Roman"/>
              </a:rPr>
              <a:t>a</a:t>
            </a:r>
            <a:r>
              <a:rPr sz="2718" spc="-31" dirty="0">
                <a:latin typeface="Times New Roman"/>
                <a:cs typeface="Times New Roman"/>
              </a:rPr>
              <a:t>v</a:t>
            </a:r>
            <a:r>
              <a:rPr sz="2718" spc="8" dirty="0">
                <a:latin typeface="Times New Roman"/>
                <a:cs typeface="Times New Roman"/>
              </a:rPr>
              <a:t>o</a:t>
            </a:r>
            <a:r>
              <a:rPr sz="2718" spc="4" dirty="0">
                <a:latin typeface="Times New Roman"/>
                <a:cs typeface="Times New Roman"/>
              </a:rPr>
              <a:t>i</a:t>
            </a:r>
            <a:r>
              <a:rPr sz="2718" dirty="0">
                <a:latin typeface="Times New Roman"/>
                <a:cs typeface="Times New Roman"/>
              </a:rPr>
              <a:t>d</a:t>
            </a:r>
          </a:p>
          <a:p>
            <a:pPr marL="92786" marR="159666" algn="ctr">
              <a:lnSpc>
                <a:spcPct val="95825"/>
              </a:lnSpc>
              <a:spcBef>
                <a:spcPts val="5"/>
              </a:spcBef>
            </a:pPr>
            <a:r>
              <a:rPr sz="2718" spc="17" dirty="0">
                <a:latin typeface="Times New Roman"/>
                <a:cs typeface="Times New Roman"/>
              </a:rPr>
              <a:t>t</a:t>
            </a:r>
            <a:r>
              <a:rPr sz="2718" spc="-13" dirty="0">
                <a:latin typeface="Times New Roman"/>
                <a:cs typeface="Times New Roman"/>
              </a:rPr>
              <a:t>h</a:t>
            </a:r>
            <a:r>
              <a:rPr sz="2718" dirty="0">
                <a:latin typeface="Times New Roman"/>
                <a:cs typeface="Times New Roman"/>
              </a:rPr>
              <a:t>e</a:t>
            </a:r>
            <a:r>
              <a:rPr sz="2718" spc="267" dirty="0">
                <a:latin typeface="Times New Roman"/>
                <a:cs typeface="Times New Roman"/>
              </a:rPr>
              <a:t> </a:t>
            </a:r>
            <a:r>
              <a:rPr sz="2718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718" spc="-17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718" spc="-8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718" spc="17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718" spc="-17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718" spc="8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718" spc="-13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718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718" spc="-3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718" spc="8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718" spc="-13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718" spc="8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718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718" spc="56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718" spc="-35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718" spc="-8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718" spc="8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718" dirty="0">
              <a:latin typeface="Times New Roman"/>
              <a:cs typeface="Times New Roman"/>
            </a:endParaRPr>
          </a:p>
          <a:p>
            <a:pPr marL="50691" marR="193868" indent="75612" algn="ctr">
              <a:lnSpc>
                <a:spcPct val="100041"/>
              </a:lnSpc>
              <a:spcBef>
                <a:spcPts val="136"/>
              </a:spcBef>
            </a:pPr>
            <a:r>
              <a:rPr sz="2718" dirty="0">
                <a:latin typeface="Times New Roman"/>
                <a:cs typeface="Times New Roman"/>
              </a:rPr>
              <a:t>&amp;</a:t>
            </a:r>
            <a:r>
              <a:rPr sz="2718" spc="29" dirty="0">
                <a:latin typeface="Times New Roman"/>
                <a:cs typeface="Times New Roman"/>
              </a:rPr>
              <a:t> </a:t>
            </a:r>
            <a:r>
              <a:rPr sz="2718" spc="-8" dirty="0">
                <a:latin typeface="Times New Roman"/>
                <a:cs typeface="Times New Roman"/>
              </a:rPr>
              <a:t>t</a:t>
            </a:r>
            <a:r>
              <a:rPr sz="2718" dirty="0">
                <a:latin typeface="Times New Roman"/>
                <a:cs typeface="Times New Roman"/>
              </a:rPr>
              <a:t>o</a:t>
            </a:r>
            <a:r>
              <a:rPr sz="2718" spc="141" dirty="0">
                <a:latin typeface="Times New Roman"/>
                <a:cs typeface="Times New Roman"/>
              </a:rPr>
              <a:t> </a:t>
            </a:r>
            <a:r>
              <a:rPr sz="2718" spc="-8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718" spc="17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718" spc="-3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718" dirty="0">
                <a:solidFill>
                  <a:srgbClr val="BF0000"/>
                </a:solidFill>
                <a:latin typeface="Times New Roman"/>
                <a:cs typeface="Times New Roman"/>
              </a:rPr>
              <a:t>t </a:t>
            </a:r>
            <a:r>
              <a:rPr sz="2718" spc="45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718" spc="8" dirty="0">
                <a:solidFill>
                  <a:srgbClr val="BF0000"/>
                </a:solidFill>
                <a:latin typeface="Times New Roman"/>
                <a:cs typeface="Times New Roman"/>
              </a:rPr>
              <a:t>th</a:t>
            </a:r>
            <a:r>
              <a:rPr sz="2718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718" spc="34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718" spc="-8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718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718" spc="8" dirty="0">
                <a:solidFill>
                  <a:srgbClr val="BF0000"/>
                </a:solidFill>
                <a:latin typeface="Times New Roman"/>
                <a:cs typeface="Times New Roman"/>
              </a:rPr>
              <a:t>tu</a:t>
            </a:r>
            <a:r>
              <a:rPr sz="2718" spc="-8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718" dirty="0">
                <a:solidFill>
                  <a:srgbClr val="BF0000"/>
                </a:solidFill>
                <a:latin typeface="Times New Roman"/>
                <a:cs typeface="Times New Roman"/>
              </a:rPr>
              <a:t>l </a:t>
            </a:r>
            <a:r>
              <a:rPr sz="2718" spc="-4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718" spc="17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718" spc="-17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718" spc="8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718" spc="-13" dirty="0">
                <a:solidFill>
                  <a:srgbClr val="BF0000"/>
                </a:solidFill>
                <a:latin typeface="Times New Roman"/>
                <a:cs typeface="Times New Roman"/>
              </a:rPr>
              <a:t>ir</a:t>
            </a:r>
            <a:r>
              <a:rPr sz="2718" spc="-8" dirty="0">
                <a:solidFill>
                  <a:srgbClr val="BF0000"/>
                </a:solidFill>
                <a:latin typeface="Times New Roman"/>
                <a:cs typeface="Times New Roman"/>
              </a:rPr>
              <a:t>em</a:t>
            </a:r>
            <a:r>
              <a:rPr sz="2718" spc="17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718" spc="-17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718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718" spc="-7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718" spc="8" dirty="0">
                <a:latin typeface="Times New Roman"/>
                <a:cs typeface="Times New Roman"/>
              </a:rPr>
              <a:t>o</a:t>
            </a:r>
            <a:r>
              <a:rPr sz="2718" dirty="0">
                <a:latin typeface="Times New Roman"/>
                <a:cs typeface="Times New Roman"/>
              </a:rPr>
              <a:t>f</a:t>
            </a:r>
            <a:r>
              <a:rPr sz="2718" spc="-81" dirty="0">
                <a:latin typeface="Times New Roman"/>
                <a:cs typeface="Times New Roman"/>
              </a:rPr>
              <a:t> </a:t>
            </a:r>
            <a:r>
              <a:rPr sz="2718" spc="-4" dirty="0">
                <a:latin typeface="Times New Roman"/>
                <a:cs typeface="Times New Roman"/>
              </a:rPr>
              <a:t>c</a:t>
            </a:r>
            <a:r>
              <a:rPr sz="2718" spc="-13" dirty="0">
                <a:latin typeface="Times New Roman"/>
                <a:cs typeface="Times New Roman"/>
              </a:rPr>
              <a:t>u</a:t>
            </a:r>
            <a:r>
              <a:rPr sz="2718" spc="-31" dirty="0">
                <a:latin typeface="Times New Roman"/>
                <a:cs typeface="Times New Roman"/>
              </a:rPr>
              <a:t>s</a:t>
            </a:r>
            <a:r>
              <a:rPr sz="2718" spc="-8" dirty="0">
                <a:latin typeface="Times New Roman"/>
                <a:cs typeface="Times New Roman"/>
              </a:rPr>
              <a:t>t</a:t>
            </a:r>
            <a:r>
              <a:rPr sz="2718" spc="8" dirty="0">
                <a:latin typeface="Times New Roman"/>
                <a:cs typeface="Times New Roman"/>
              </a:rPr>
              <a:t>o</a:t>
            </a:r>
            <a:r>
              <a:rPr sz="2718" spc="4" dirty="0">
                <a:latin typeface="Times New Roman"/>
                <a:cs typeface="Times New Roman"/>
              </a:rPr>
              <a:t>m</a:t>
            </a:r>
            <a:r>
              <a:rPr sz="2718" spc="8" dirty="0">
                <a:latin typeface="Times New Roman"/>
                <a:cs typeface="Times New Roman"/>
              </a:rPr>
              <a:t>e</a:t>
            </a:r>
            <a:r>
              <a:rPr sz="2718" dirty="0">
                <a:latin typeface="Times New Roman"/>
                <a:cs typeface="Times New Roman"/>
              </a:rPr>
              <a:t>r </a:t>
            </a:r>
            <a:r>
              <a:rPr sz="2718" spc="17" dirty="0">
                <a:latin typeface="Times New Roman"/>
                <a:cs typeface="Times New Roman"/>
              </a:rPr>
              <a:t>w</a:t>
            </a:r>
            <a:r>
              <a:rPr sz="2718" spc="-23" dirty="0">
                <a:latin typeface="Times New Roman"/>
                <a:cs typeface="Times New Roman"/>
              </a:rPr>
              <a:t>i</a:t>
            </a:r>
            <a:r>
              <a:rPr sz="2718" spc="17" dirty="0">
                <a:latin typeface="Times New Roman"/>
                <a:cs typeface="Times New Roman"/>
              </a:rPr>
              <a:t>t</a:t>
            </a:r>
            <a:r>
              <a:rPr sz="2718" spc="-13" dirty="0">
                <a:latin typeface="Times New Roman"/>
                <a:cs typeface="Times New Roman"/>
              </a:rPr>
              <a:t>h</a:t>
            </a:r>
            <a:r>
              <a:rPr sz="2718" spc="4" dirty="0">
                <a:latin typeface="Times New Roman"/>
                <a:cs typeface="Times New Roman"/>
              </a:rPr>
              <a:t>i</a:t>
            </a:r>
            <a:r>
              <a:rPr sz="2718" dirty="0">
                <a:latin typeface="Times New Roman"/>
                <a:cs typeface="Times New Roman"/>
              </a:rPr>
              <a:t>n</a:t>
            </a:r>
            <a:r>
              <a:rPr sz="2718" spc="-68" dirty="0">
                <a:latin typeface="Times New Roman"/>
                <a:cs typeface="Times New Roman"/>
              </a:rPr>
              <a:t> </a:t>
            </a:r>
            <a:r>
              <a:rPr sz="2718" spc="-31" dirty="0">
                <a:latin typeface="Times New Roman"/>
                <a:cs typeface="Times New Roman"/>
              </a:rPr>
              <a:t>s</a:t>
            </a:r>
            <a:r>
              <a:rPr sz="2718" spc="17" dirty="0">
                <a:latin typeface="Times New Roman"/>
                <a:cs typeface="Times New Roman"/>
              </a:rPr>
              <a:t>t</a:t>
            </a:r>
            <a:r>
              <a:rPr sz="2718" spc="-23" dirty="0">
                <a:latin typeface="Times New Roman"/>
                <a:cs typeface="Times New Roman"/>
              </a:rPr>
              <a:t>i</a:t>
            </a:r>
            <a:r>
              <a:rPr sz="2718" spc="13" dirty="0">
                <a:latin typeface="Times New Roman"/>
                <a:cs typeface="Times New Roman"/>
              </a:rPr>
              <a:t>p</a:t>
            </a:r>
            <a:r>
              <a:rPr sz="2718" spc="-13" dirty="0">
                <a:latin typeface="Times New Roman"/>
                <a:cs typeface="Times New Roman"/>
              </a:rPr>
              <a:t>u</a:t>
            </a:r>
            <a:r>
              <a:rPr sz="2718" spc="4" dirty="0">
                <a:latin typeface="Times New Roman"/>
                <a:cs typeface="Times New Roman"/>
              </a:rPr>
              <a:t>l</a:t>
            </a:r>
            <a:r>
              <a:rPr sz="2718" spc="-23" dirty="0">
                <a:latin typeface="Times New Roman"/>
                <a:cs typeface="Times New Roman"/>
              </a:rPr>
              <a:t>a</a:t>
            </a:r>
            <a:r>
              <a:rPr sz="2718" spc="-8" dirty="0">
                <a:latin typeface="Times New Roman"/>
                <a:cs typeface="Times New Roman"/>
              </a:rPr>
              <a:t>t</a:t>
            </a:r>
            <a:r>
              <a:rPr sz="2718" spc="-17" dirty="0">
                <a:latin typeface="Times New Roman"/>
                <a:cs typeface="Times New Roman"/>
              </a:rPr>
              <a:t>e</a:t>
            </a:r>
            <a:r>
              <a:rPr sz="2718" dirty="0">
                <a:latin typeface="Times New Roman"/>
                <a:cs typeface="Times New Roman"/>
              </a:rPr>
              <a:t>d</a:t>
            </a:r>
            <a:r>
              <a:rPr sz="2718" spc="-68" dirty="0">
                <a:latin typeface="Times New Roman"/>
                <a:cs typeface="Times New Roman"/>
              </a:rPr>
              <a:t> </a:t>
            </a:r>
            <a:r>
              <a:rPr sz="2718" spc="-13" dirty="0">
                <a:latin typeface="Times New Roman"/>
                <a:cs typeface="Times New Roman"/>
              </a:rPr>
              <a:t>b</a:t>
            </a:r>
            <a:r>
              <a:rPr sz="2718" spc="13" dirty="0">
                <a:latin typeface="Times New Roman"/>
                <a:cs typeface="Times New Roman"/>
              </a:rPr>
              <a:t>u</a:t>
            </a:r>
            <a:r>
              <a:rPr sz="2718" spc="-13" dirty="0">
                <a:latin typeface="Times New Roman"/>
                <a:cs typeface="Times New Roman"/>
              </a:rPr>
              <a:t>d</a:t>
            </a:r>
            <a:r>
              <a:rPr sz="2718" dirty="0">
                <a:latin typeface="Times New Roman"/>
                <a:cs typeface="Times New Roman"/>
              </a:rPr>
              <a:t>g</a:t>
            </a:r>
            <a:r>
              <a:rPr sz="2718" spc="-17" dirty="0">
                <a:latin typeface="Times New Roman"/>
                <a:cs typeface="Times New Roman"/>
              </a:rPr>
              <a:t>e</a:t>
            </a:r>
            <a:r>
              <a:rPr sz="2718" dirty="0">
                <a:latin typeface="Times New Roman"/>
                <a:cs typeface="Times New Roman"/>
              </a:rPr>
              <a:t>t</a:t>
            </a:r>
          </a:p>
          <a:p>
            <a:pPr marL="1383860" marR="1451328" algn="ctr">
              <a:lnSpc>
                <a:spcPct val="95825"/>
              </a:lnSpc>
            </a:pPr>
            <a:r>
              <a:rPr sz="2718" dirty="0">
                <a:latin typeface="Times New Roman"/>
                <a:cs typeface="Times New Roman"/>
              </a:rPr>
              <a:t>&amp;</a:t>
            </a:r>
            <a:r>
              <a:rPr sz="2718" spc="2" dirty="0">
                <a:latin typeface="Times New Roman"/>
                <a:cs typeface="Times New Roman"/>
              </a:rPr>
              <a:t> </a:t>
            </a:r>
            <a:r>
              <a:rPr sz="2718" spc="17" dirty="0">
                <a:latin typeface="Times New Roman"/>
                <a:cs typeface="Times New Roman"/>
              </a:rPr>
              <a:t>t</a:t>
            </a:r>
            <a:r>
              <a:rPr sz="2718" spc="4" dirty="0">
                <a:latin typeface="Times New Roman"/>
                <a:cs typeface="Times New Roman"/>
              </a:rPr>
              <a:t>im</a:t>
            </a:r>
            <a:r>
              <a:rPr sz="2718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24344" y="1975243"/>
            <a:ext cx="2106706" cy="42107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61"/>
              </a:lnSpc>
              <a:spcBef>
                <a:spcPts val="32"/>
              </a:spcBef>
            </a:pPr>
            <a:endParaRPr sz="861"/>
          </a:p>
          <a:p>
            <a:pPr marL="903868" marR="998578" algn="ctr">
              <a:lnSpc>
                <a:spcPct val="95825"/>
              </a:lnSpc>
              <a:spcBef>
                <a:spcPts val="20838"/>
              </a:spcBef>
            </a:pPr>
            <a:r>
              <a:rPr sz="2174" dirty="0">
                <a:latin typeface="Times New Roman"/>
                <a:cs typeface="Times New Roman"/>
              </a:rPr>
              <a:t>9</a:t>
            </a:r>
            <a:endParaRPr sz="2174">
              <a:latin typeface="Times New Roman"/>
              <a:cs typeface="Times New Roman"/>
            </a:endParaRPr>
          </a:p>
          <a:p>
            <a:pPr marL="510394" marR="568240" indent="-378" algn="ctr">
              <a:lnSpc>
                <a:spcPct val="99945"/>
              </a:lnSpc>
              <a:spcBef>
                <a:spcPts val="1469"/>
              </a:spcBef>
            </a:pPr>
            <a:r>
              <a:rPr sz="1812" dirty="0">
                <a:latin typeface="Times New Roman"/>
                <a:cs typeface="Times New Roman"/>
              </a:rPr>
              <a:t>H</a:t>
            </a:r>
            <a:r>
              <a:rPr sz="1812" spc="4" dirty="0">
                <a:latin typeface="Times New Roman"/>
                <a:cs typeface="Times New Roman"/>
              </a:rPr>
              <a:t>o</a:t>
            </a:r>
            <a:r>
              <a:rPr sz="1812" dirty="0">
                <a:latin typeface="Times New Roman"/>
                <a:cs typeface="Times New Roman"/>
              </a:rPr>
              <a:t>w</a:t>
            </a:r>
            <a:r>
              <a:rPr sz="1812" spc="-130" dirty="0">
                <a:latin typeface="Times New Roman"/>
                <a:cs typeface="Times New Roman"/>
              </a:rPr>
              <a:t> </a:t>
            </a:r>
            <a:r>
              <a:rPr sz="1812" spc="-8" dirty="0">
                <a:latin typeface="Times New Roman"/>
                <a:cs typeface="Times New Roman"/>
              </a:rPr>
              <a:t>i</a:t>
            </a:r>
            <a:r>
              <a:rPr sz="1812" dirty="0">
                <a:latin typeface="Times New Roman"/>
                <a:cs typeface="Times New Roman"/>
              </a:rPr>
              <a:t>t </a:t>
            </a:r>
            <a:r>
              <a:rPr sz="1812" spc="-26" dirty="0">
                <a:latin typeface="Times New Roman"/>
                <a:cs typeface="Times New Roman"/>
              </a:rPr>
              <a:t>w</a:t>
            </a:r>
            <a:r>
              <a:rPr sz="1812" spc="-4" dirty="0">
                <a:latin typeface="Times New Roman"/>
                <a:cs typeface="Times New Roman"/>
              </a:rPr>
              <a:t>a</a:t>
            </a:r>
            <a:r>
              <a:rPr sz="1812" dirty="0">
                <a:latin typeface="Times New Roman"/>
                <a:cs typeface="Times New Roman"/>
              </a:rPr>
              <a:t>s </a:t>
            </a:r>
            <a:r>
              <a:rPr sz="1812" spc="4" dirty="0">
                <a:latin typeface="Times New Roman"/>
                <a:cs typeface="Times New Roman"/>
              </a:rPr>
              <a:t>s</a:t>
            </a:r>
            <a:r>
              <a:rPr sz="1812" spc="8" dirty="0">
                <a:latin typeface="Times New Roman"/>
                <a:cs typeface="Times New Roman"/>
              </a:rPr>
              <a:t>upp</a:t>
            </a:r>
            <a:r>
              <a:rPr sz="1812" spc="4" dirty="0">
                <a:latin typeface="Times New Roman"/>
                <a:cs typeface="Times New Roman"/>
              </a:rPr>
              <a:t>o</a:t>
            </a:r>
            <a:r>
              <a:rPr sz="1812" spc="-8" dirty="0">
                <a:latin typeface="Times New Roman"/>
                <a:cs typeface="Times New Roman"/>
              </a:rPr>
              <a:t>rt</a:t>
            </a:r>
            <a:r>
              <a:rPr sz="1812" spc="-4" dirty="0">
                <a:latin typeface="Times New Roman"/>
                <a:cs typeface="Times New Roman"/>
              </a:rPr>
              <a:t>e</a:t>
            </a:r>
            <a:r>
              <a:rPr sz="1812" dirty="0">
                <a:latin typeface="Times New Roman"/>
                <a:cs typeface="Times New Roman"/>
              </a:rPr>
              <a:t>d</a:t>
            </a:r>
            <a:endParaRPr sz="181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1050" y="1975243"/>
            <a:ext cx="2140247" cy="42107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44"/>
              </a:lnSpc>
              <a:spcBef>
                <a:spcPts val="34"/>
              </a:spcBef>
            </a:pPr>
            <a:endParaRPr sz="544"/>
          </a:p>
          <a:p>
            <a:pPr marL="849435" marR="938122" algn="ctr">
              <a:lnSpc>
                <a:spcPct val="95825"/>
              </a:lnSpc>
              <a:spcBef>
                <a:spcPts val="20838"/>
              </a:spcBef>
            </a:pPr>
            <a:r>
              <a:rPr sz="2174" spc="-14" dirty="0">
                <a:latin typeface="Times New Roman"/>
                <a:cs typeface="Times New Roman"/>
              </a:rPr>
              <a:t>1</a:t>
            </a:r>
            <a:r>
              <a:rPr sz="2174" dirty="0">
                <a:latin typeface="Times New Roman"/>
                <a:cs typeface="Times New Roman"/>
              </a:rPr>
              <a:t>0</a:t>
            </a:r>
            <a:endParaRPr sz="2174">
              <a:latin typeface="Times New Roman"/>
              <a:cs typeface="Times New Roman"/>
            </a:endParaRPr>
          </a:p>
          <a:p>
            <a:pPr marL="418372" marR="363803" indent="-124" algn="ctr">
              <a:lnSpc>
                <a:spcPct val="99945"/>
              </a:lnSpc>
              <a:spcBef>
                <a:spcPts val="1784"/>
              </a:spcBef>
            </a:pPr>
            <a:r>
              <a:rPr sz="1812" spc="-8" dirty="0">
                <a:latin typeface="Times New Roman"/>
                <a:cs typeface="Times New Roman"/>
              </a:rPr>
              <a:t>W</a:t>
            </a:r>
            <a:r>
              <a:rPr sz="1812" spc="8" dirty="0">
                <a:latin typeface="Times New Roman"/>
                <a:cs typeface="Times New Roman"/>
              </a:rPr>
              <a:t>h</a:t>
            </a:r>
            <a:r>
              <a:rPr sz="1812" spc="-23" dirty="0">
                <a:latin typeface="Times New Roman"/>
                <a:cs typeface="Times New Roman"/>
              </a:rPr>
              <a:t>a</a:t>
            </a:r>
            <a:r>
              <a:rPr sz="1812" dirty="0">
                <a:latin typeface="Times New Roman"/>
                <a:cs typeface="Times New Roman"/>
              </a:rPr>
              <a:t>t</a:t>
            </a:r>
            <a:r>
              <a:rPr sz="1812" spc="145" dirty="0">
                <a:latin typeface="Times New Roman"/>
                <a:cs typeface="Times New Roman"/>
              </a:rPr>
              <a:t> </a:t>
            </a:r>
            <a:r>
              <a:rPr sz="1812" spc="8" dirty="0">
                <a:latin typeface="Times New Roman"/>
                <a:cs typeface="Times New Roman"/>
              </a:rPr>
              <a:t>th</a:t>
            </a:r>
            <a:r>
              <a:rPr sz="1812" dirty="0">
                <a:latin typeface="Times New Roman"/>
                <a:cs typeface="Times New Roman"/>
              </a:rPr>
              <a:t>e </a:t>
            </a:r>
            <a:r>
              <a:rPr sz="1812" spc="4" dirty="0">
                <a:latin typeface="Times New Roman"/>
                <a:cs typeface="Times New Roman"/>
              </a:rPr>
              <a:t>c</a:t>
            </a:r>
            <a:r>
              <a:rPr sz="1812" spc="8" dirty="0">
                <a:latin typeface="Times New Roman"/>
                <a:cs typeface="Times New Roman"/>
              </a:rPr>
              <a:t>u</a:t>
            </a:r>
            <a:r>
              <a:rPr sz="1812" spc="-13" dirty="0">
                <a:latin typeface="Times New Roman"/>
                <a:cs typeface="Times New Roman"/>
              </a:rPr>
              <a:t>s</a:t>
            </a:r>
            <a:r>
              <a:rPr sz="1812" spc="-26" dirty="0">
                <a:latin typeface="Times New Roman"/>
                <a:cs typeface="Times New Roman"/>
              </a:rPr>
              <a:t>t</a:t>
            </a:r>
            <a:r>
              <a:rPr sz="1812" spc="4" dirty="0">
                <a:latin typeface="Times New Roman"/>
                <a:cs typeface="Times New Roman"/>
              </a:rPr>
              <a:t>o</a:t>
            </a:r>
            <a:r>
              <a:rPr sz="1812" spc="13" dirty="0">
                <a:latin typeface="Times New Roman"/>
                <a:cs typeface="Times New Roman"/>
              </a:rPr>
              <a:t>m</a:t>
            </a:r>
            <a:r>
              <a:rPr sz="1812" spc="-4" dirty="0">
                <a:latin typeface="Times New Roman"/>
                <a:cs typeface="Times New Roman"/>
              </a:rPr>
              <a:t>e</a:t>
            </a:r>
            <a:r>
              <a:rPr sz="1812" dirty="0">
                <a:latin typeface="Times New Roman"/>
                <a:cs typeface="Times New Roman"/>
              </a:rPr>
              <a:t>r </a:t>
            </a:r>
            <a:r>
              <a:rPr sz="1812" spc="-26" dirty="0">
                <a:latin typeface="Times New Roman"/>
                <a:cs typeface="Times New Roman"/>
              </a:rPr>
              <a:t>r</a:t>
            </a:r>
            <a:r>
              <a:rPr sz="1812" spc="-4" dirty="0">
                <a:latin typeface="Times New Roman"/>
                <a:cs typeface="Times New Roman"/>
              </a:rPr>
              <a:t>ea</a:t>
            </a:r>
            <a:r>
              <a:rPr sz="1812" spc="8" dirty="0">
                <a:latin typeface="Times New Roman"/>
                <a:cs typeface="Times New Roman"/>
              </a:rPr>
              <a:t>ll</a:t>
            </a:r>
            <a:r>
              <a:rPr sz="1812" dirty="0">
                <a:latin typeface="Times New Roman"/>
                <a:cs typeface="Times New Roman"/>
              </a:rPr>
              <a:t>y</a:t>
            </a:r>
            <a:r>
              <a:rPr sz="1812" spc="-5" dirty="0">
                <a:latin typeface="Times New Roman"/>
                <a:cs typeface="Times New Roman"/>
              </a:rPr>
              <a:t> </a:t>
            </a:r>
            <a:r>
              <a:rPr sz="1812" spc="8" dirty="0">
                <a:latin typeface="Times New Roman"/>
                <a:cs typeface="Times New Roman"/>
              </a:rPr>
              <a:t>n</a:t>
            </a:r>
            <a:r>
              <a:rPr sz="1812" spc="-4" dirty="0">
                <a:latin typeface="Times New Roman"/>
                <a:cs typeface="Times New Roman"/>
              </a:rPr>
              <a:t>e</a:t>
            </a:r>
            <a:r>
              <a:rPr sz="1812" spc="13" dirty="0">
                <a:latin typeface="Times New Roman"/>
                <a:cs typeface="Times New Roman"/>
              </a:rPr>
              <a:t>e</a:t>
            </a:r>
            <a:r>
              <a:rPr sz="1812" spc="-8" dirty="0">
                <a:latin typeface="Times New Roman"/>
                <a:cs typeface="Times New Roman"/>
              </a:rPr>
              <a:t>d</a:t>
            </a:r>
            <a:r>
              <a:rPr sz="1812" spc="13" dirty="0">
                <a:latin typeface="Times New Roman"/>
                <a:cs typeface="Times New Roman"/>
              </a:rPr>
              <a:t>e</a:t>
            </a:r>
            <a:r>
              <a:rPr sz="1812" dirty="0">
                <a:latin typeface="Times New Roman"/>
                <a:cs typeface="Times New Roman"/>
              </a:rPr>
              <a:t>d</a:t>
            </a:r>
            <a:endParaRPr sz="181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24344" y="1020185"/>
            <a:ext cx="7939630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8AA4A410-3657-744E-8D6C-B4F3B790FB0A}"/>
              </a:ext>
            </a:extLst>
          </p:cNvPr>
          <p:cNvSpPr txBox="1">
            <a:spLocks/>
          </p:cNvSpPr>
          <p:nvPr/>
        </p:nvSpPr>
        <p:spPr>
          <a:xfrm>
            <a:off x="2538584" y="6578444"/>
            <a:ext cx="8906195" cy="330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sz="1268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087" dirty="0"/>
          </a:p>
        </p:txBody>
      </p:sp>
    </p:spTree>
    <p:extLst>
      <p:ext uri="{BB962C8B-B14F-4D97-AF65-F5344CB8AC3E}">
        <p14:creationId xmlns:p14="http://schemas.microsoft.com/office/powerpoint/2010/main" val="191898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2124344" y="1146759"/>
            <a:ext cx="7939630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" name="object 15"/>
          <p:cNvSpPr/>
          <p:nvPr/>
        </p:nvSpPr>
        <p:spPr>
          <a:xfrm>
            <a:off x="2331465" y="1284150"/>
            <a:ext cx="3486533" cy="552321"/>
          </a:xfrm>
          <a:custGeom>
            <a:avLst/>
            <a:gdLst/>
            <a:ahLst/>
            <a:cxnLst/>
            <a:rect l="l" t="t" r="r" b="b"/>
            <a:pathLst>
              <a:path w="3848099" h="609600">
                <a:moveTo>
                  <a:pt x="0" y="0"/>
                </a:moveTo>
                <a:lnTo>
                  <a:pt x="3848099" y="0"/>
                </a:lnTo>
                <a:lnTo>
                  <a:pt x="3848099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" name="object 16"/>
          <p:cNvSpPr/>
          <p:nvPr/>
        </p:nvSpPr>
        <p:spPr>
          <a:xfrm>
            <a:off x="2320417" y="1273102"/>
            <a:ext cx="3510007" cy="575796"/>
          </a:xfrm>
          <a:custGeom>
            <a:avLst/>
            <a:gdLst/>
            <a:ahLst/>
            <a:cxnLst/>
            <a:rect l="l" t="t" r="r" b="b"/>
            <a:pathLst>
              <a:path w="3874008" h="635508">
                <a:moveTo>
                  <a:pt x="25907" y="609600"/>
                </a:moveTo>
                <a:lnTo>
                  <a:pt x="3848099" y="609599"/>
                </a:lnTo>
                <a:lnTo>
                  <a:pt x="3848100" y="621791"/>
                </a:lnTo>
                <a:lnTo>
                  <a:pt x="25908" y="621791"/>
                </a:lnTo>
                <a:lnTo>
                  <a:pt x="12192" y="609600"/>
                </a:lnTo>
                <a:lnTo>
                  <a:pt x="25908" y="25908"/>
                </a:lnTo>
                <a:lnTo>
                  <a:pt x="25907" y="609600"/>
                </a:lnTo>
                <a:close/>
              </a:path>
              <a:path w="3874008" h="635508">
                <a:moveTo>
                  <a:pt x="6096" y="0"/>
                </a:moveTo>
                <a:lnTo>
                  <a:pt x="3860291" y="0"/>
                </a:lnTo>
                <a:lnTo>
                  <a:pt x="3848100" y="12191"/>
                </a:lnTo>
                <a:lnTo>
                  <a:pt x="3860291" y="25907"/>
                </a:lnTo>
                <a:lnTo>
                  <a:pt x="3860291" y="635508"/>
                </a:lnTo>
                <a:lnTo>
                  <a:pt x="12192" y="635508"/>
                </a:lnTo>
                <a:lnTo>
                  <a:pt x="12192" y="25907"/>
                </a:lnTo>
                <a:lnTo>
                  <a:pt x="25908" y="12191"/>
                </a:lnTo>
                <a:lnTo>
                  <a:pt x="25908" y="25908"/>
                </a:lnTo>
                <a:lnTo>
                  <a:pt x="12192" y="609600"/>
                </a:lnTo>
                <a:lnTo>
                  <a:pt x="25908" y="621791"/>
                </a:lnTo>
                <a:lnTo>
                  <a:pt x="3848100" y="621791"/>
                </a:lnTo>
                <a:lnTo>
                  <a:pt x="3848100" y="25908"/>
                </a:lnTo>
                <a:lnTo>
                  <a:pt x="25908" y="25908"/>
                </a:lnTo>
                <a:lnTo>
                  <a:pt x="25908" y="12191"/>
                </a:lnTo>
                <a:lnTo>
                  <a:pt x="12192" y="25907"/>
                </a:lnTo>
                <a:lnTo>
                  <a:pt x="12192" y="635508"/>
                </a:lnTo>
                <a:lnTo>
                  <a:pt x="6096" y="635508"/>
                </a:lnTo>
                <a:lnTo>
                  <a:pt x="0" y="629412"/>
                </a:lnTo>
                <a:lnTo>
                  <a:pt x="0" y="6095"/>
                </a:lnTo>
                <a:lnTo>
                  <a:pt x="6096" y="0"/>
                </a:lnTo>
                <a:close/>
              </a:path>
              <a:path w="3874008" h="635508">
                <a:moveTo>
                  <a:pt x="3860291" y="635508"/>
                </a:moveTo>
                <a:lnTo>
                  <a:pt x="3860291" y="25907"/>
                </a:lnTo>
                <a:lnTo>
                  <a:pt x="3848100" y="12191"/>
                </a:lnTo>
                <a:lnTo>
                  <a:pt x="3860291" y="0"/>
                </a:lnTo>
                <a:lnTo>
                  <a:pt x="3867911" y="0"/>
                </a:lnTo>
                <a:lnTo>
                  <a:pt x="3874008" y="6095"/>
                </a:lnTo>
                <a:lnTo>
                  <a:pt x="3874008" y="629412"/>
                </a:lnTo>
                <a:lnTo>
                  <a:pt x="3867911" y="635508"/>
                </a:lnTo>
                <a:lnTo>
                  <a:pt x="3860291" y="635508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7" name="object 17"/>
          <p:cNvSpPr/>
          <p:nvPr/>
        </p:nvSpPr>
        <p:spPr>
          <a:xfrm>
            <a:off x="2331465" y="1836472"/>
            <a:ext cx="3486533" cy="1587925"/>
          </a:xfrm>
          <a:custGeom>
            <a:avLst/>
            <a:gdLst/>
            <a:ahLst/>
            <a:cxnLst/>
            <a:rect l="l" t="t" r="r" b="b"/>
            <a:pathLst>
              <a:path w="3848099" h="1752599">
                <a:moveTo>
                  <a:pt x="0" y="0"/>
                </a:moveTo>
                <a:lnTo>
                  <a:pt x="3848099" y="0"/>
                </a:lnTo>
                <a:lnTo>
                  <a:pt x="3848099" y="1752599"/>
                </a:lnTo>
                <a:lnTo>
                  <a:pt x="0" y="1752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" name="object 18"/>
          <p:cNvSpPr/>
          <p:nvPr/>
        </p:nvSpPr>
        <p:spPr>
          <a:xfrm>
            <a:off x="2320417" y="1825425"/>
            <a:ext cx="3510007" cy="1779858"/>
          </a:xfrm>
          <a:custGeom>
            <a:avLst/>
            <a:gdLst/>
            <a:ahLst/>
            <a:cxnLst/>
            <a:rect l="l" t="t" r="r" b="b"/>
            <a:pathLst>
              <a:path w="3874008" h="1964436">
                <a:moveTo>
                  <a:pt x="25908" y="25907"/>
                </a:moveTo>
                <a:lnTo>
                  <a:pt x="13437" y="1764791"/>
                </a:lnTo>
                <a:lnTo>
                  <a:pt x="25907" y="1764791"/>
                </a:lnTo>
                <a:lnTo>
                  <a:pt x="25908" y="25907"/>
                </a:lnTo>
                <a:close/>
              </a:path>
              <a:path w="3874008" h="1964436">
                <a:moveTo>
                  <a:pt x="3860291" y="25907"/>
                </a:moveTo>
                <a:lnTo>
                  <a:pt x="3848100" y="12191"/>
                </a:lnTo>
                <a:lnTo>
                  <a:pt x="3860291" y="0"/>
                </a:lnTo>
                <a:lnTo>
                  <a:pt x="6095" y="0"/>
                </a:lnTo>
                <a:lnTo>
                  <a:pt x="0" y="6095"/>
                </a:lnTo>
                <a:lnTo>
                  <a:pt x="0" y="1764791"/>
                </a:lnTo>
                <a:lnTo>
                  <a:pt x="13437" y="1764791"/>
                </a:lnTo>
                <a:lnTo>
                  <a:pt x="25908" y="25907"/>
                </a:lnTo>
                <a:lnTo>
                  <a:pt x="3848100" y="25907"/>
                </a:lnTo>
                <a:lnTo>
                  <a:pt x="3848100" y="1764791"/>
                </a:lnTo>
                <a:lnTo>
                  <a:pt x="3860291" y="1764791"/>
                </a:lnTo>
                <a:lnTo>
                  <a:pt x="3860291" y="25907"/>
                </a:lnTo>
                <a:close/>
              </a:path>
              <a:path w="3874008" h="1964436">
                <a:moveTo>
                  <a:pt x="3874008" y="6095"/>
                </a:moveTo>
                <a:lnTo>
                  <a:pt x="3867911" y="0"/>
                </a:lnTo>
                <a:lnTo>
                  <a:pt x="3860291" y="0"/>
                </a:lnTo>
                <a:lnTo>
                  <a:pt x="3848100" y="12191"/>
                </a:lnTo>
                <a:lnTo>
                  <a:pt x="3860291" y="25907"/>
                </a:lnTo>
                <a:lnTo>
                  <a:pt x="3860291" y="1764791"/>
                </a:lnTo>
                <a:lnTo>
                  <a:pt x="3874008" y="1764791"/>
                </a:lnTo>
                <a:lnTo>
                  <a:pt x="3874008" y="6095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" name="object 19"/>
          <p:cNvSpPr/>
          <p:nvPr/>
        </p:nvSpPr>
        <p:spPr>
          <a:xfrm>
            <a:off x="6232239" y="1284150"/>
            <a:ext cx="3728174" cy="552321"/>
          </a:xfrm>
          <a:custGeom>
            <a:avLst/>
            <a:gdLst/>
            <a:ahLst/>
            <a:cxnLst/>
            <a:rect l="l" t="t" r="r" b="b"/>
            <a:pathLst>
              <a:path w="4114800" h="609600">
                <a:moveTo>
                  <a:pt x="0" y="0"/>
                </a:moveTo>
                <a:lnTo>
                  <a:pt x="4114800" y="0"/>
                </a:lnTo>
                <a:lnTo>
                  <a:pt x="41148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" name="object 20"/>
          <p:cNvSpPr/>
          <p:nvPr/>
        </p:nvSpPr>
        <p:spPr>
          <a:xfrm>
            <a:off x="6221193" y="1273102"/>
            <a:ext cx="3751648" cy="575796"/>
          </a:xfrm>
          <a:custGeom>
            <a:avLst/>
            <a:gdLst/>
            <a:ahLst/>
            <a:cxnLst/>
            <a:rect l="l" t="t" r="r" b="b"/>
            <a:pathLst>
              <a:path w="4140708" h="635508">
                <a:moveTo>
                  <a:pt x="25907" y="609600"/>
                </a:moveTo>
                <a:lnTo>
                  <a:pt x="4114800" y="609600"/>
                </a:lnTo>
                <a:lnTo>
                  <a:pt x="4114800" y="621791"/>
                </a:lnTo>
                <a:lnTo>
                  <a:pt x="25908" y="621791"/>
                </a:lnTo>
                <a:lnTo>
                  <a:pt x="12192" y="609600"/>
                </a:lnTo>
                <a:lnTo>
                  <a:pt x="25908" y="25908"/>
                </a:lnTo>
                <a:lnTo>
                  <a:pt x="25907" y="609600"/>
                </a:lnTo>
                <a:close/>
              </a:path>
              <a:path w="4140708" h="635508">
                <a:moveTo>
                  <a:pt x="6096" y="0"/>
                </a:moveTo>
                <a:lnTo>
                  <a:pt x="4126991" y="0"/>
                </a:lnTo>
                <a:lnTo>
                  <a:pt x="4114800" y="12191"/>
                </a:lnTo>
                <a:lnTo>
                  <a:pt x="4126991" y="25907"/>
                </a:lnTo>
                <a:lnTo>
                  <a:pt x="4126991" y="635508"/>
                </a:lnTo>
                <a:lnTo>
                  <a:pt x="12192" y="635508"/>
                </a:lnTo>
                <a:lnTo>
                  <a:pt x="12192" y="25907"/>
                </a:lnTo>
                <a:lnTo>
                  <a:pt x="25908" y="12191"/>
                </a:lnTo>
                <a:lnTo>
                  <a:pt x="25908" y="25908"/>
                </a:lnTo>
                <a:lnTo>
                  <a:pt x="12192" y="609600"/>
                </a:lnTo>
                <a:lnTo>
                  <a:pt x="25908" y="621791"/>
                </a:lnTo>
                <a:lnTo>
                  <a:pt x="4114800" y="621791"/>
                </a:lnTo>
                <a:lnTo>
                  <a:pt x="4114800" y="25908"/>
                </a:lnTo>
                <a:lnTo>
                  <a:pt x="25908" y="25908"/>
                </a:lnTo>
                <a:lnTo>
                  <a:pt x="25908" y="12191"/>
                </a:lnTo>
                <a:lnTo>
                  <a:pt x="12192" y="25907"/>
                </a:lnTo>
                <a:lnTo>
                  <a:pt x="12192" y="635508"/>
                </a:lnTo>
                <a:lnTo>
                  <a:pt x="6096" y="635508"/>
                </a:lnTo>
                <a:lnTo>
                  <a:pt x="0" y="629412"/>
                </a:lnTo>
                <a:lnTo>
                  <a:pt x="0" y="6095"/>
                </a:lnTo>
                <a:lnTo>
                  <a:pt x="6096" y="0"/>
                </a:lnTo>
                <a:close/>
              </a:path>
              <a:path w="4140708" h="635508">
                <a:moveTo>
                  <a:pt x="4126991" y="635508"/>
                </a:moveTo>
                <a:lnTo>
                  <a:pt x="4126991" y="25907"/>
                </a:lnTo>
                <a:lnTo>
                  <a:pt x="4114800" y="12191"/>
                </a:lnTo>
                <a:lnTo>
                  <a:pt x="4126991" y="0"/>
                </a:lnTo>
                <a:lnTo>
                  <a:pt x="4134611" y="0"/>
                </a:lnTo>
                <a:lnTo>
                  <a:pt x="4140708" y="6095"/>
                </a:lnTo>
                <a:lnTo>
                  <a:pt x="4140708" y="629412"/>
                </a:lnTo>
                <a:lnTo>
                  <a:pt x="4134611" y="635508"/>
                </a:lnTo>
                <a:lnTo>
                  <a:pt x="4126991" y="635508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" name="object 21"/>
          <p:cNvSpPr/>
          <p:nvPr/>
        </p:nvSpPr>
        <p:spPr>
          <a:xfrm>
            <a:off x="6232239" y="1836472"/>
            <a:ext cx="3728174" cy="1587925"/>
          </a:xfrm>
          <a:custGeom>
            <a:avLst/>
            <a:gdLst/>
            <a:ahLst/>
            <a:cxnLst/>
            <a:rect l="l" t="t" r="r" b="b"/>
            <a:pathLst>
              <a:path w="4114800" h="1752599">
                <a:moveTo>
                  <a:pt x="0" y="0"/>
                </a:moveTo>
                <a:lnTo>
                  <a:pt x="4114800" y="0"/>
                </a:lnTo>
                <a:lnTo>
                  <a:pt x="4114800" y="1752599"/>
                </a:lnTo>
                <a:lnTo>
                  <a:pt x="0" y="1752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2" name="object 22"/>
          <p:cNvSpPr/>
          <p:nvPr/>
        </p:nvSpPr>
        <p:spPr>
          <a:xfrm>
            <a:off x="6221193" y="1825425"/>
            <a:ext cx="3751648" cy="1779858"/>
          </a:xfrm>
          <a:custGeom>
            <a:avLst/>
            <a:gdLst/>
            <a:ahLst/>
            <a:cxnLst/>
            <a:rect l="l" t="t" r="r" b="b"/>
            <a:pathLst>
              <a:path w="4140708" h="1964436">
                <a:moveTo>
                  <a:pt x="25908" y="25907"/>
                </a:moveTo>
                <a:lnTo>
                  <a:pt x="13437" y="1764791"/>
                </a:lnTo>
                <a:lnTo>
                  <a:pt x="25908" y="1764791"/>
                </a:lnTo>
                <a:lnTo>
                  <a:pt x="25908" y="25907"/>
                </a:lnTo>
                <a:close/>
              </a:path>
              <a:path w="4140708" h="1964436">
                <a:moveTo>
                  <a:pt x="4126991" y="25907"/>
                </a:moveTo>
                <a:lnTo>
                  <a:pt x="4114800" y="12191"/>
                </a:lnTo>
                <a:lnTo>
                  <a:pt x="4126991" y="0"/>
                </a:lnTo>
                <a:lnTo>
                  <a:pt x="6095" y="0"/>
                </a:lnTo>
                <a:lnTo>
                  <a:pt x="0" y="6095"/>
                </a:lnTo>
                <a:lnTo>
                  <a:pt x="0" y="1764791"/>
                </a:lnTo>
                <a:lnTo>
                  <a:pt x="13437" y="1764791"/>
                </a:lnTo>
                <a:lnTo>
                  <a:pt x="25908" y="25907"/>
                </a:lnTo>
                <a:lnTo>
                  <a:pt x="4114800" y="25908"/>
                </a:lnTo>
                <a:lnTo>
                  <a:pt x="4114800" y="1764791"/>
                </a:lnTo>
                <a:lnTo>
                  <a:pt x="4126991" y="1764791"/>
                </a:lnTo>
                <a:lnTo>
                  <a:pt x="4126991" y="25907"/>
                </a:lnTo>
                <a:close/>
              </a:path>
              <a:path w="4140708" h="1964436">
                <a:moveTo>
                  <a:pt x="4140708" y="6095"/>
                </a:moveTo>
                <a:lnTo>
                  <a:pt x="4134611" y="0"/>
                </a:lnTo>
                <a:lnTo>
                  <a:pt x="4126991" y="0"/>
                </a:lnTo>
                <a:lnTo>
                  <a:pt x="4114800" y="12191"/>
                </a:lnTo>
                <a:lnTo>
                  <a:pt x="4126991" y="25907"/>
                </a:lnTo>
                <a:lnTo>
                  <a:pt x="4126991" y="1764791"/>
                </a:lnTo>
                <a:lnTo>
                  <a:pt x="4140708" y="1764791"/>
                </a:lnTo>
                <a:lnTo>
                  <a:pt x="4140708" y="6095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7" name="object 27"/>
          <p:cNvSpPr/>
          <p:nvPr/>
        </p:nvSpPr>
        <p:spPr>
          <a:xfrm>
            <a:off x="2331465" y="3424396"/>
            <a:ext cx="3486533" cy="169839"/>
          </a:xfrm>
          <a:custGeom>
            <a:avLst/>
            <a:gdLst/>
            <a:ahLst/>
            <a:cxnLst/>
            <a:rect l="l" t="t" r="r" b="b"/>
            <a:pathLst>
              <a:path w="3848099" h="187452">
                <a:moveTo>
                  <a:pt x="0" y="0"/>
                </a:moveTo>
                <a:lnTo>
                  <a:pt x="3848099" y="0"/>
                </a:lnTo>
                <a:lnTo>
                  <a:pt x="3848099" y="187452"/>
                </a:lnTo>
                <a:lnTo>
                  <a:pt x="0" y="1874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8" name="object 28"/>
          <p:cNvSpPr/>
          <p:nvPr/>
        </p:nvSpPr>
        <p:spPr>
          <a:xfrm>
            <a:off x="2320417" y="1825425"/>
            <a:ext cx="3510007" cy="1779858"/>
          </a:xfrm>
          <a:custGeom>
            <a:avLst/>
            <a:gdLst/>
            <a:ahLst/>
            <a:cxnLst/>
            <a:rect l="l" t="t" r="r" b="b"/>
            <a:pathLst>
              <a:path w="3874008" h="1964436">
                <a:moveTo>
                  <a:pt x="3848099" y="1938528"/>
                </a:moveTo>
                <a:lnTo>
                  <a:pt x="25907" y="1938528"/>
                </a:lnTo>
                <a:lnTo>
                  <a:pt x="25907" y="1764791"/>
                </a:lnTo>
                <a:lnTo>
                  <a:pt x="13437" y="1764791"/>
                </a:lnTo>
                <a:lnTo>
                  <a:pt x="12192" y="1938528"/>
                </a:lnTo>
                <a:lnTo>
                  <a:pt x="25908" y="1952243"/>
                </a:lnTo>
                <a:lnTo>
                  <a:pt x="3848100" y="1952243"/>
                </a:lnTo>
                <a:lnTo>
                  <a:pt x="3848099" y="1938528"/>
                </a:lnTo>
                <a:close/>
              </a:path>
              <a:path w="3874008" h="1964436">
                <a:moveTo>
                  <a:pt x="3860291" y="1764791"/>
                </a:moveTo>
                <a:lnTo>
                  <a:pt x="3848100" y="1764791"/>
                </a:lnTo>
                <a:lnTo>
                  <a:pt x="3848100" y="1952243"/>
                </a:lnTo>
                <a:lnTo>
                  <a:pt x="25908" y="1952243"/>
                </a:lnTo>
                <a:lnTo>
                  <a:pt x="12192" y="1938528"/>
                </a:lnTo>
                <a:lnTo>
                  <a:pt x="13437" y="1764791"/>
                </a:lnTo>
                <a:lnTo>
                  <a:pt x="0" y="1764791"/>
                </a:lnTo>
                <a:lnTo>
                  <a:pt x="0" y="1958340"/>
                </a:lnTo>
                <a:lnTo>
                  <a:pt x="6096" y="1964436"/>
                </a:lnTo>
                <a:lnTo>
                  <a:pt x="3860291" y="1964436"/>
                </a:lnTo>
                <a:lnTo>
                  <a:pt x="3860291" y="1764791"/>
                </a:lnTo>
                <a:close/>
              </a:path>
              <a:path w="3874008" h="1964436">
                <a:moveTo>
                  <a:pt x="3874008" y="1958340"/>
                </a:moveTo>
                <a:lnTo>
                  <a:pt x="3874008" y="1764791"/>
                </a:lnTo>
                <a:lnTo>
                  <a:pt x="3860291" y="1764791"/>
                </a:lnTo>
                <a:lnTo>
                  <a:pt x="3860291" y="1964436"/>
                </a:lnTo>
                <a:lnTo>
                  <a:pt x="3867911" y="1964436"/>
                </a:lnTo>
                <a:lnTo>
                  <a:pt x="3874008" y="195834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9" name="object 29"/>
          <p:cNvSpPr/>
          <p:nvPr/>
        </p:nvSpPr>
        <p:spPr>
          <a:xfrm>
            <a:off x="2331465" y="3594236"/>
            <a:ext cx="3486533" cy="2351512"/>
          </a:xfrm>
          <a:custGeom>
            <a:avLst/>
            <a:gdLst/>
            <a:ahLst/>
            <a:cxnLst/>
            <a:rect l="l" t="t" r="r" b="b"/>
            <a:pathLst>
              <a:path w="3848099" h="2595372">
                <a:moveTo>
                  <a:pt x="0" y="0"/>
                </a:moveTo>
                <a:lnTo>
                  <a:pt x="3848099" y="0"/>
                </a:lnTo>
                <a:lnTo>
                  <a:pt x="3848099" y="2595372"/>
                </a:lnTo>
                <a:lnTo>
                  <a:pt x="0" y="25953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0" name="object 30"/>
          <p:cNvSpPr/>
          <p:nvPr/>
        </p:nvSpPr>
        <p:spPr>
          <a:xfrm>
            <a:off x="2320417" y="3581809"/>
            <a:ext cx="3510007" cy="2374985"/>
          </a:xfrm>
          <a:custGeom>
            <a:avLst/>
            <a:gdLst/>
            <a:ahLst/>
            <a:cxnLst/>
            <a:rect l="l" t="t" r="r" b="b"/>
            <a:pathLst>
              <a:path w="3874008" h="2621280">
                <a:moveTo>
                  <a:pt x="25907" y="2595372"/>
                </a:moveTo>
                <a:lnTo>
                  <a:pt x="3848099" y="2595372"/>
                </a:lnTo>
                <a:lnTo>
                  <a:pt x="3848100" y="2609088"/>
                </a:lnTo>
                <a:lnTo>
                  <a:pt x="25908" y="2609088"/>
                </a:lnTo>
                <a:lnTo>
                  <a:pt x="12192" y="2595372"/>
                </a:lnTo>
                <a:lnTo>
                  <a:pt x="25907" y="25908"/>
                </a:lnTo>
                <a:lnTo>
                  <a:pt x="25907" y="2595372"/>
                </a:lnTo>
                <a:close/>
              </a:path>
              <a:path w="3874008" h="2621280">
                <a:moveTo>
                  <a:pt x="6096" y="0"/>
                </a:moveTo>
                <a:lnTo>
                  <a:pt x="3860291" y="0"/>
                </a:lnTo>
                <a:lnTo>
                  <a:pt x="3848100" y="13715"/>
                </a:lnTo>
                <a:lnTo>
                  <a:pt x="3860291" y="25907"/>
                </a:lnTo>
                <a:lnTo>
                  <a:pt x="3860291" y="2621280"/>
                </a:lnTo>
                <a:lnTo>
                  <a:pt x="12192" y="2621280"/>
                </a:lnTo>
                <a:lnTo>
                  <a:pt x="12192" y="25907"/>
                </a:lnTo>
                <a:lnTo>
                  <a:pt x="25908" y="13715"/>
                </a:lnTo>
                <a:lnTo>
                  <a:pt x="25907" y="25908"/>
                </a:lnTo>
                <a:lnTo>
                  <a:pt x="12192" y="2595372"/>
                </a:lnTo>
                <a:lnTo>
                  <a:pt x="25908" y="2609088"/>
                </a:lnTo>
                <a:lnTo>
                  <a:pt x="3848100" y="2609088"/>
                </a:lnTo>
                <a:lnTo>
                  <a:pt x="3848099" y="25908"/>
                </a:lnTo>
                <a:lnTo>
                  <a:pt x="25907" y="25908"/>
                </a:lnTo>
                <a:lnTo>
                  <a:pt x="25908" y="13715"/>
                </a:lnTo>
                <a:lnTo>
                  <a:pt x="12192" y="25907"/>
                </a:lnTo>
                <a:lnTo>
                  <a:pt x="12192" y="2621280"/>
                </a:lnTo>
                <a:lnTo>
                  <a:pt x="6096" y="2621280"/>
                </a:lnTo>
                <a:lnTo>
                  <a:pt x="0" y="2615183"/>
                </a:lnTo>
                <a:lnTo>
                  <a:pt x="0" y="6095"/>
                </a:lnTo>
                <a:lnTo>
                  <a:pt x="6096" y="0"/>
                </a:lnTo>
                <a:close/>
              </a:path>
              <a:path w="3874008" h="2621280">
                <a:moveTo>
                  <a:pt x="3860291" y="2621280"/>
                </a:moveTo>
                <a:lnTo>
                  <a:pt x="3860291" y="25907"/>
                </a:lnTo>
                <a:lnTo>
                  <a:pt x="3848100" y="13715"/>
                </a:lnTo>
                <a:lnTo>
                  <a:pt x="3860291" y="0"/>
                </a:lnTo>
                <a:lnTo>
                  <a:pt x="3867911" y="0"/>
                </a:lnTo>
                <a:lnTo>
                  <a:pt x="3874008" y="6095"/>
                </a:lnTo>
                <a:lnTo>
                  <a:pt x="3874008" y="2615183"/>
                </a:lnTo>
                <a:lnTo>
                  <a:pt x="3867911" y="2621280"/>
                </a:lnTo>
                <a:lnTo>
                  <a:pt x="3860291" y="262128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1" name="object 31"/>
          <p:cNvSpPr/>
          <p:nvPr/>
        </p:nvSpPr>
        <p:spPr>
          <a:xfrm>
            <a:off x="2810604" y="3631517"/>
            <a:ext cx="2253473" cy="2176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2" name="object 32"/>
          <p:cNvSpPr/>
          <p:nvPr/>
        </p:nvSpPr>
        <p:spPr>
          <a:xfrm>
            <a:off x="6232239" y="3424396"/>
            <a:ext cx="3728174" cy="169839"/>
          </a:xfrm>
          <a:custGeom>
            <a:avLst/>
            <a:gdLst/>
            <a:ahLst/>
            <a:cxnLst/>
            <a:rect l="l" t="t" r="r" b="b"/>
            <a:pathLst>
              <a:path w="4114800" h="187452">
                <a:moveTo>
                  <a:pt x="0" y="0"/>
                </a:moveTo>
                <a:lnTo>
                  <a:pt x="4114800" y="0"/>
                </a:lnTo>
                <a:lnTo>
                  <a:pt x="4114800" y="187452"/>
                </a:lnTo>
                <a:lnTo>
                  <a:pt x="0" y="1874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3" name="object 33"/>
          <p:cNvSpPr/>
          <p:nvPr/>
        </p:nvSpPr>
        <p:spPr>
          <a:xfrm>
            <a:off x="6221193" y="1825425"/>
            <a:ext cx="3751648" cy="1779858"/>
          </a:xfrm>
          <a:custGeom>
            <a:avLst/>
            <a:gdLst/>
            <a:ahLst/>
            <a:cxnLst/>
            <a:rect l="l" t="t" r="r" b="b"/>
            <a:pathLst>
              <a:path w="4140708" h="1964436">
                <a:moveTo>
                  <a:pt x="4114800" y="1938528"/>
                </a:moveTo>
                <a:lnTo>
                  <a:pt x="25908" y="1938528"/>
                </a:lnTo>
                <a:lnTo>
                  <a:pt x="25908" y="1764791"/>
                </a:lnTo>
                <a:lnTo>
                  <a:pt x="13437" y="1764791"/>
                </a:lnTo>
                <a:lnTo>
                  <a:pt x="12192" y="1938528"/>
                </a:lnTo>
                <a:lnTo>
                  <a:pt x="25908" y="1952243"/>
                </a:lnTo>
                <a:lnTo>
                  <a:pt x="4114800" y="1952243"/>
                </a:lnTo>
                <a:lnTo>
                  <a:pt x="4114800" y="1938528"/>
                </a:lnTo>
                <a:close/>
              </a:path>
              <a:path w="4140708" h="1964436">
                <a:moveTo>
                  <a:pt x="4126991" y="1764791"/>
                </a:moveTo>
                <a:lnTo>
                  <a:pt x="4114800" y="1764791"/>
                </a:lnTo>
                <a:lnTo>
                  <a:pt x="4114800" y="1952243"/>
                </a:lnTo>
                <a:lnTo>
                  <a:pt x="25908" y="1952243"/>
                </a:lnTo>
                <a:lnTo>
                  <a:pt x="12192" y="1938528"/>
                </a:lnTo>
                <a:lnTo>
                  <a:pt x="13437" y="1764791"/>
                </a:lnTo>
                <a:lnTo>
                  <a:pt x="0" y="1764791"/>
                </a:lnTo>
                <a:lnTo>
                  <a:pt x="0" y="1958340"/>
                </a:lnTo>
                <a:lnTo>
                  <a:pt x="6096" y="1964436"/>
                </a:lnTo>
                <a:lnTo>
                  <a:pt x="4126991" y="1964436"/>
                </a:lnTo>
                <a:lnTo>
                  <a:pt x="4126991" y="1764791"/>
                </a:lnTo>
                <a:close/>
              </a:path>
              <a:path w="4140708" h="1964436">
                <a:moveTo>
                  <a:pt x="4140708" y="1958340"/>
                </a:moveTo>
                <a:lnTo>
                  <a:pt x="4140708" y="1764791"/>
                </a:lnTo>
                <a:lnTo>
                  <a:pt x="4126991" y="1764791"/>
                </a:lnTo>
                <a:lnTo>
                  <a:pt x="4126991" y="1964436"/>
                </a:lnTo>
                <a:lnTo>
                  <a:pt x="4134611" y="1964436"/>
                </a:lnTo>
                <a:lnTo>
                  <a:pt x="4140708" y="195834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4" name="object 34"/>
          <p:cNvSpPr/>
          <p:nvPr/>
        </p:nvSpPr>
        <p:spPr>
          <a:xfrm>
            <a:off x="6232239" y="3594236"/>
            <a:ext cx="3728174" cy="2351512"/>
          </a:xfrm>
          <a:custGeom>
            <a:avLst/>
            <a:gdLst/>
            <a:ahLst/>
            <a:cxnLst/>
            <a:rect l="l" t="t" r="r" b="b"/>
            <a:pathLst>
              <a:path w="4114800" h="2595372">
                <a:moveTo>
                  <a:pt x="0" y="0"/>
                </a:moveTo>
                <a:lnTo>
                  <a:pt x="4114800" y="0"/>
                </a:lnTo>
                <a:lnTo>
                  <a:pt x="4114800" y="2595372"/>
                </a:lnTo>
                <a:lnTo>
                  <a:pt x="0" y="25953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5" name="object 35"/>
          <p:cNvSpPr/>
          <p:nvPr/>
        </p:nvSpPr>
        <p:spPr>
          <a:xfrm>
            <a:off x="6221193" y="3581809"/>
            <a:ext cx="3751648" cy="2374985"/>
          </a:xfrm>
          <a:custGeom>
            <a:avLst/>
            <a:gdLst/>
            <a:ahLst/>
            <a:cxnLst/>
            <a:rect l="l" t="t" r="r" b="b"/>
            <a:pathLst>
              <a:path w="4140708" h="2621280">
                <a:moveTo>
                  <a:pt x="25907" y="2595372"/>
                </a:moveTo>
                <a:lnTo>
                  <a:pt x="4114800" y="2595372"/>
                </a:lnTo>
                <a:lnTo>
                  <a:pt x="4114800" y="2609088"/>
                </a:lnTo>
                <a:lnTo>
                  <a:pt x="25908" y="2609088"/>
                </a:lnTo>
                <a:lnTo>
                  <a:pt x="12192" y="2595372"/>
                </a:lnTo>
                <a:lnTo>
                  <a:pt x="25907" y="25908"/>
                </a:lnTo>
                <a:lnTo>
                  <a:pt x="25907" y="2595372"/>
                </a:lnTo>
                <a:close/>
              </a:path>
              <a:path w="4140708" h="2621280">
                <a:moveTo>
                  <a:pt x="6096" y="0"/>
                </a:moveTo>
                <a:lnTo>
                  <a:pt x="4126991" y="0"/>
                </a:lnTo>
                <a:lnTo>
                  <a:pt x="4114800" y="13715"/>
                </a:lnTo>
                <a:lnTo>
                  <a:pt x="4126991" y="25907"/>
                </a:lnTo>
                <a:lnTo>
                  <a:pt x="4126991" y="2621280"/>
                </a:lnTo>
                <a:lnTo>
                  <a:pt x="12192" y="2621280"/>
                </a:lnTo>
                <a:lnTo>
                  <a:pt x="12192" y="25907"/>
                </a:lnTo>
                <a:lnTo>
                  <a:pt x="25908" y="13715"/>
                </a:lnTo>
                <a:lnTo>
                  <a:pt x="25907" y="25908"/>
                </a:lnTo>
                <a:lnTo>
                  <a:pt x="12192" y="2595372"/>
                </a:lnTo>
                <a:lnTo>
                  <a:pt x="25908" y="2609088"/>
                </a:lnTo>
                <a:lnTo>
                  <a:pt x="4114800" y="2609088"/>
                </a:lnTo>
                <a:lnTo>
                  <a:pt x="4114800" y="25908"/>
                </a:lnTo>
                <a:lnTo>
                  <a:pt x="25907" y="25908"/>
                </a:lnTo>
                <a:lnTo>
                  <a:pt x="25908" y="13715"/>
                </a:lnTo>
                <a:lnTo>
                  <a:pt x="12192" y="25907"/>
                </a:lnTo>
                <a:lnTo>
                  <a:pt x="12192" y="2621280"/>
                </a:lnTo>
                <a:lnTo>
                  <a:pt x="6096" y="2621280"/>
                </a:lnTo>
                <a:lnTo>
                  <a:pt x="0" y="2615183"/>
                </a:lnTo>
                <a:lnTo>
                  <a:pt x="0" y="6095"/>
                </a:lnTo>
                <a:lnTo>
                  <a:pt x="6096" y="0"/>
                </a:lnTo>
                <a:close/>
              </a:path>
              <a:path w="4140708" h="2621280">
                <a:moveTo>
                  <a:pt x="4126991" y="2621280"/>
                </a:moveTo>
                <a:lnTo>
                  <a:pt x="4126991" y="25907"/>
                </a:lnTo>
                <a:lnTo>
                  <a:pt x="4114800" y="13715"/>
                </a:lnTo>
                <a:lnTo>
                  <a:pt x="4126991" y="0"/>
                </a:lnTo>
                <a:lnTo>
                  <a:pt x="4134611" y="0"/>
                </a:lnTo>
                <a:lnTo>
                  <a:pt x="4140708" y="6095"/>
                </a:lnTo>
                <a:lnTo>
                  <a:pt x="4140708" y="2615183"/>
                </a:lnTo>
                <a:lnTo>
                  <a:pt x="4134611" y="2621280"/>
                </a:lnTo>
                <a:lnTo>
                  <a:pt x="4126991" y="262128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6" name="object 36"/>
          <p:cNvSpPr/>
          <p:nvPr/>
        </p:nvSpPr>
        <p:spPr>
          <a:xfrm>
            <a:off x="6301279" y="3689511"/>
            <a:ext cx="1795047" cy="21637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" name="object 14"/>
          <p:cNvSpPr txBox="1"/>
          <p:nvPr/>
        </p:nvSpPr>
        <p:spPr>
          <a:xfrm>
            <a:off x="2124344" y="530639"/>
            <a:ext cx="2988098" cy="529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163"/>
              </a:lnSpc>
              <a:spcBef>
                <a:spcPts val="207"/>
              </a:spcBef>
            </a:pPr>
            <a:r>
              <a:rPr sz="3624" spc="-6" dirty="0">
                <a:latin typeface="Times New Roman"/>
                <a:cs typeface="Times New Roman"/>
              </a:rPr>
              <a:t>S</a:t>
            </a:r>
            <a:r>
              <a:rPr sz="3624" dirty="0">
                <a:latin typeface="Times New Roman"/>
                <a:cs typeface="Times New Roman"/>
              </a:rPr>
              <a:t>D</a:t>
            </a:r>
            <a:r>
              <a:rPr sz="3624" spc="-39" dirty="0">
                <a:latin typeface="Times New Roman"/>
                <a:cs typeface="Times New Roman"/>
              </a:rPr>
              <a:t>L</a:t>
            </a:r>
            <a:r>
              <a:rPr sz="3624" dirty="0">
                <a:latin typeface="Times New Roman"/>
                <a:cs typeface="Times New Roman"/>
              </a:rPr>
              <a:t>C</a:t>
            </a:r>
            <a:r>
              <a:rPr sz="3624" spc="195" dirty="0">
                <a:latin typeface="Times New Roman"/>
                <a:cs typeface="Times New Roman"/>
              </a:rPr>
              <a:t> </a:t>
            </a:r>
            <a:r>
              <a:rPr sz="3624" spc="-17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3624" spc="17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624" spc="-23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624" spc="17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3624" spc="13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3624" spc="17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362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sz="3624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91846" y="540464"/>
            <a:ext cx="4590902" cy="529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163"/>
              </a:lnSpc>
              <a:spcBef>
                <a:spcPts val="207"/>
              </a:spcBef>
            </a:pPr>
            <a:r>
              <a:rPr sz="3624" spc="-8" dirty="0">
                <a:latin typeface="Times New Roman"/>
                <a:cs typeface="Times New Roman"/>
              </a:rPr>
              <a:t>S</a:t>
            </a:r>
            <a:r>
              <a:rPr sz="3624" spc="13" dirty="0">
                <a:latin typeface="Times New Roman"/>
                <a:cs typeface="Times New Roman"/>
              </a:rPr>
              <a:t>o</a:t>
            </a:r>
            <a:r>
              <a:rPr sz="3624" spc="-23" dirty="0">
                <a:latin typeface="Times New Roman"/>
                <a:cs typeface="Times New Roman"/>
              </a:rPr>
              <a:t>f</a:t>
            </a:r>
            <a:r>
              <a:rPr sz="3624" spc="17" dirty="0">
                <a:latin typeface="Times New Roman"/>
                <a:cs typeface="Times New Roman"/>
              </a:rPr>
              <a:t>t</a:t>
            </a:r>
            <a:r>
              <a:rPr sz="3624" spc="-58" dirty="0">
                <a:latin typeface="Times New Roman"/>
                <a:cs typeface="Times New Roman"/>
              </a:rPr>
              <a:t>w</a:t>
            </a:r>
            <a:r>
              <a:rPr sz="3624" spc="26" dirty="0">
                <a:latin typeface="Times New Roman"/>
                <a:cs typeface="Times New Roman"/>
              </a:rPr>
              <a:t>a</a:t>
            </a:r>
            <a:r>
              <a:rPr sz="3624" spc="-58" dirty="0">
                <a:latin typeface="Times New Roman"/>
                <a:cs typeface="Times New Roman"/>
              </a:rPr>
              <a:t>r</a:t>
            </a:r>
            <a:r>
              <a:rPr sz="3624" dirty="0">
                <a:latin typeface="Times New Roman"/>
                <a:cs typeface="Times New Roman"/>
              </a:rPr>
              <a:t>e</a:t>
            </a:r>
            <a:r>
              <a:rPr sz="3624" spc="480" dirty="0">
                <a:latin typeface="Times New Roman"/>
                <a:cs typeface="Times New Roman"/>
              </a:rPr>
              <a:t> </a:t>
            </a:r>
            <a:r>
              <a:rPr sz="3624" spc="13" dirty="0">
                <a:latin typeface="Times New Roman"/>
                <a:cs typeface="Times New Roman"/>
              </a:rPr>
              <a:t>E</a:t>
            </a:r>
            <a:r>
              <a:rPr sz="3624" spc="-23" dirty="0">
                <a:latin typeface="Times New Roman"/>
                <a:cs typeface="Times New Roman"/>
              </a:rPr>
              <a:t>n</a:t>
            </a:r>
            <a:r>
              <a:rPr sz="3624" spc="23" dirty="0">
                <a:latin typeface="Times New Roman"/>
                <a:cs typeface="Times New Roman"/>
              </a:rPr>
              <a:t>g</a:t>
            </a:r>
            <a:r>
              <a:rPr sz="3624" spc="-17" dirty="0">
                <a:latin typeface="Times New Roman"/>
                <a:cs typeface="Times New Roman"/>
              </a:rPr>
              <a:t>i</a:t>
            </a:r>
            <a:r>
              <a:rPr sz="3624" spc="17" dirty="0">
                <a:latin typeface="Times New Roman"/>
                <a:cs typeface="Times New Roman"/>
              </a:rPr>
              <a:t>n</a:t>
            </a:r>
            <a:r>
              <a:rPr sz="3624" spc="-13" dirty="0">
                <a:latin typeface="Times New Roman"/>
                <a:cs typeface="Times New Roman"/>
              </a:rPr>
              <a:t>e</a:t>
            </a:r>
            <a:r>
              <a:rPr sz="3624" spc="26" dirty="0">
                <a:latin typeface="Times New Roman"/>
                <a:cs typeface="Times New Roman"/>
              </a:rPr>
              <a:t>e</a:t>
            </a:r>
            <a:r>
              <a:rPr sz="3624" spc="-17" dirty="0">
                <a:latin typeface="Times New Roman"/>
                <a:cs typeface="Times New Roman"/>
              </a:rPr>
              <a:t>r</a:t>
            </a:r>
            <a:r>
              <a:rPr sz="3624" spc="17" dirty="0">
                <a:latin typeface="Times New Roman"/>
                <a:cs typeface="Times New Roman"/>
              </a:rPr>
              <a:t>i</a:t>
            </a:r>
            <a:r>
              <a:rPr sz="3624" spc="-23" dirty="0">
                <a:latin typeface="Times New Roman"/>
                <a:cs typeface="Times New Roman"/>
              </a:rPr>
              <a:t>n</a:t>
            </a:r>
            <a:r>
              <a:rPr sz="3624" dirty="0">
                <a:latin typeface="Times New Roman"/>
                <a:cs typeface="Times New Roman"/>
              </a:rPr>
              <a:t>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02823" y="1896194"/>
            <a:ext cx="138311" cy="805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1812" dirty="0">
                <a:latin typeface="Times New Roman"/>
                <a:cs typeface="Times New Roman"/>
              </a:rPr>
              <a:t>•</a:t>
            </a:r>
            <a:endParaRPr sz="1812">
              <a:latin typeface="Times New Roman"/>
              <a:cs typeface="Times New Roman"/>
            </a:endParaRPr>
          </a:p>
          <a:p>
            <a:pPr marL="11506">
              <a:lnSpc>
                <a:spcPct val="95825"/>
              </a:lnSpc>
            </a:pPr>
            <a:r>
              <a:rPr sz="1812" dirty="0">
                <a:latin typeface="Times New Roman"/>
                <a:cs typeface="Times New Roman"/>
              </a:rPr>
              <a:t>•</a:t>
            </a:r>
            <a:endParaRPr sz="1812">
              <a:latin typeface="Times New Roman"/>
              <a:cs typeface="Times New Roman"/>
            </a:endParaRPr>
          </a:p>
          <a:p>
            <a:pPr marL="11506">
              <a:lnSpc>
                <a:spcPct val="95825"/>
              </a:lnSpc>
              <a:spcBef>
                <a:spcPts val="91"/>
              </a:spcBef>
            </a:pPr>
            <a:r>
              <a:rPr sz="1812" dirty="0">
                <a:latin typeface="Times New Roman"/>
                <a:cs typeface="Times New Roman"/>
              </a:rPr>
              <a:t>•</a:t>
            </a:r>
            <a:endParaRPr sz="1812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13474" y="1896194"/>
            <a:ext cx="2166907" cy="1634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8187">
              <a:lnSpc>
                <a:spcPts val="1943"/>
              </a:lnSpc>
              <a:spcBef>
                <a:spcPts val="97"/>
              </a:spcBef>
            </a:pPr>
            <a:r>
              <a:rPr sz="1812" spc="-4" dirty="0">
                <a:latin typeface="Times New Roman"/>
                <a:cs typeface="Times New Roman"/>
              </a:rPr>
              <a:t>H</a:t>
            </a:r>
            <a:r>
              <a:rPr sz="1812" spc="-35" dirty="0">
                <a:latin typeface="Times New Roman"/>
                <a:cs typeface="Times New Roman"/>
              </a:rPr>
              <a:t>a</a:t>
            </a:r>
            <a:r>
              <a:rPr sz="1812" spc="-17" dirty="0">
                <a:latin typeface="Times New Roman"/>
                <a:cs typeface="Times New Roman"/>
              </a:rPr>
              <a:t>v</a:t>
            </a:r>
            <a:r>
              <a:rPr sz="1812" dirty="0">
                <a:latin typeface="Times New Roman"/>
                <a:cs typeface="Times New Roman"/>
              </a:rPr>
              <a:t>e</a:t>
            </a:r>
            <a:r>
              <a:rPr sz="1812" spc="-144" dirty="0">
                <a:latin typeface="Times New Roman"/>
                <a:cs typeface="Times New Roman"/>
              </a:rPr>
              <a:t> </a:t>
            </a:r>
            <a:r>
              <a:rPr sz="1812" spc="-13" dirty="0">
                <a:latin typeface="Times New Roman"/>
                <a:cs typeface="Times New Roman"/>
              </a:rPr>
              <a:t>o</a:t>
            </a:r>
            <a:r>
              <a:rPr sz="1812" spc="8" dirty="0">
                <a:latin typeface="Times New Roman"/>
                <a:cs typeface="Times New Roman"/>
              </a:rPr>
              <a:t>n</a:t>
            </a:r>
            <a:r>
              <a:rPr sz="1812" dirty="0">
                <a:latin typeface="Times New Roman"/>
                <a:cs typeface="Times New Roman"/>
              </a:rPr>
              <a:t>e</a:t>
            </a:r>
            <a:r>
              <a:rPr sz="1812" spc="137" dirty="0">
                <a:latin typeface="Times New Roman"/>
                <a:cs typeface="Times New Roman"/>
              </a:rPr>
              <a:t> </a:t>
            </a:r>
            <a:r>
              <a:rPr sz="1812" spc="-8" dirty="0">
                <a:latin typeface="Times New Roman"/>
                <a:cs typeface="Times New Roman"/>
              </a:rPr>
              <a:t>t</a:t>
            </a:r>
            <a:r>
              <a:rPr sz="1812" spc="4" dirty="0">
                <a:latin typeface="Times New Roman"/>
                <a:cs typeface="Times New Roman"/>
              </a:rPr>
              <a:t>r</a:t>
            </a:r>
            <a:r>
              <a:rPr sz="1812" spc="8" dirty="0">
                <a:latin typeface="Times New Roman"/>
                <a:cs typeface="Times New Roman"/>
              </a:rPr>
              <a:t>u</a:t>
            </a:r>
            <a:r>
              <a:rPr sz="1812" spc="-8" dirty="0">
                <a:latin typeface="Times New Roman"/>
                <a:cs typeface="Times New Roman"/>
              </a:rPr>
              <a:t>n</a:t>
            </a:r>
            <a:r>
              <a:rPr sz="1812" dirty="0">
                <a:latin typeface="Times New Roman"/>
                <a:cs typeface="Times New Roman"/>
              </a:rPr>
              <a:t>k</a:t>
            </a:r>
          </a:p>
          <a:p>
            <a:pPr marL="11506" marR="28187">
              <a:lnSpc>
                <a:spcPct val="95825"/>
              </a:lnSpc>
            </a:pPr>
            <a:r>
              <a:rPr sz="1812" spc="-4" dirty="0">
                <a:latin typeface="Times New Roman"/>
                <a:cs typeface="Times New Roman"/>
              </a:rPr>
              <a:t>H</a:t>
            </a:r>
            <a:r>
              <a:rPr sz="1812" spc="-35" dirty="0">
                <a:latin typeface="Times New Roman"/>
                <a:cs typeface="Times New Roman"/>
              </a:rPr>
              <a:t>a</a:t>
            </a:r>
            <a:r>
              <a:rPr sz="1812" spc="-17" dirty="0">
                <a:latin typeface="Times New Roman"/>
                <a:cs typeface="Times New Roman"/>
              </a:rPr>
              <a:t>v</a:t>
            </a:r>
            <a:r>
              <a:rPr sz="1812" dirty="0">
                <a:latin typeface="Times New Roman"/>
                <a:cs typeface="Times New Roman"/>
              </a:rPr>
              <a:t>e</a:t>
            </a:r>
            <a:r>
              <a:rPr sz="1812" spc="-144" dirty="0">
                <a:latin typeface="Times New Roman"/>
                <a:cs typeface="Times New Roman"/>
              </a:rPr>
              <a:t> </a:t>
            </a:r>
            <a:r>
              <a:rPr sz="1812" spc="-45" dirty="0">
                <a:latin typeface="Times New Roman"/>
                <a:cs typeface="Times New Roman"/>
              </a:rPr>
              <a:t>f</a:t>
            </a:r>
            <a:r>
              <a:rPr sz="1812" spc="4" dirty="0">
                <a:latin typeface="Times New Roman"/>
                <a:cs typeface="Times New Roman"/>
              </a:rPr>
              <a:t>o</a:t>
            </a:r>
            <a:r>
              <a:rPr sz="1812" spc="8" dirty="0">
                <a:latin typeface="Times New Roman"/>
                <a:cs typeface="Times New Roman"/>
              </a:rPr>
              <a:t>u</a:t>
            </a:r>
            <a:r>
              <a:rPr sz="1812" dirty="0">
                <a:latin typeface="Times New Roman"/>
                <a:cs typeface="Times New Roman"/>
              </a:rPr>
              <a:t>r</a:t>
            </a:r>
            <a:r>
              <a:rPr sz="1812" spc="-7" dirty="0">
                <a:latin typeface="Times New Roman"/>
                <a:cs typeface="Times New Roman"/>
              </a:rPr>
              <a:t> </a:t>
            </a:r>
            <a:r>
              <a:rPr sz="1812" dirty="0">
                <a:latin typeface="Times New Roman"/>
                <a:cs typeface="Times New Roman"/>
              </a:rPr>
              <a:t>l</a:t>
            </a:r>
            <a:r>
              <a:rPr sz="1812" spc="-13" dirty="0">
                <a:latin typeface="Times New Roman"/>
                <a:cs typeface="Times New Roman"/>
              </a:rPr>
              <a:t>e</a:t>
            </a:r>
            <a:r>
              <a:rPr sz="1812" spc="17" dirty="0">
                <a:latin typeface="Times New Roman"/>
                <a:cs typeface="Times New Roman"/>
              </a:rPr>
              <a:t>g</a:t>
            </a:r>
            <a:r>
              <a:rPr sz="1812" dirty="0">
                <a:latin typeface="Times New Roman"/>
                <a:cs typeface="Times New Roman"/>
              </a:rPr>
              <a:t>s</a:t>
            </a:r>
          </a:p>
          <a:p>
            <a:pPr marL="11506">
              <a:lnSpc>
                <a:spcPct val="99945"/>
              </a:lnSpc>
              <a:spcBef>
                <a:spcPts val="91"/>
              </a:spcBef>
            </a:pPr>
            <a:r>
              <a:rPr sz="1812" dirty="0">
                <a:latin typeface="Times New Roman"/>
                <a:cs typeface="Times New Roman"/>
              </a:rPr>
              <a:t>S</a:t>
            </a:r>
            <a:r>
              <a:rPr sz="1812" spc="8" dirty="0">
                <a:latin typeface="Times New Roman"/>
                <a:cs typeface="Times New Roman"/>
              </a:rPr>
              <a:t>h</a:t>
            </a:r>
            <a:r>
              <a:rPr sz="1812" spc="4" dirty="0">
                <a:latin typeface="Times New Roman"/>
                <a:cs typeface="Times New Roman"/>
              </a:rPr>
              <a:t>o</a:t>
            </a:r>
            <a:r>
              <a:rPr sz="1812" spc="-8" dirty="0">
                <a:latin typeface="Times New Roman"/>
                <a:cs typeface="Times New Roman"/>
              </a:rPr>
              <a:t>u</a:t>
            </a:r>
            <a:r>
              <a:rPr sz="1812" dirty="0">
                <a:latin typeface="Times New Roman"/>
                <a:cs typeface="Times New Roman"/>
              </a:rPr>
              <a:t>ld</a:t>
            </a:r>
            <a:r>
              <a:rPr sz="1812" spc="-42" dirty="0">
                <a:latin typeface="Times New Roman"/>
                <a:cs typeface="Times New Roman"/>
              </a:rPr>
              <a:t> </a:t>
            </a:r>
            <a:r>
              <a:rPr sz="1812" spc="-4" dirty="0">
                <a:latin typeface="Times New Roman"/>
                <a:cs typeface="Times New Roman"/>
              </a:rPr>
              <a:t>c</a:t>
            </a:r>
            <a:r>
              <a:rPr sz="1812" spc="-17" dirty="0">
                <a:latin typeface="Times New Roman"/>
                <a:cs typeface="Times New Roman"/>
              </a:rPr>
              <a:t>a</a:t>
            </a:r>
            <a:r>
              <a:rPr sz="1812" spc="4" dirty="0">
                <a:latin typeface="Times New Roman"/>
                <a:cs typeface="Times New Roman"/>
              </a:rPr>
              <a:t>rr</a:t>
            </a:r>
            <a:r>
              <a:rPr sz="1812" dirty="0">
                <a:latin typeface="Times New Roman"/>
                <a:cs typeface="Times New Roman"/>
              </a:rPr>
              <a:t>y</a:t>
            </a:r>
            <a:r>
              <a:rPr sz="1812" spc="-59" dirty="0">
                <a:latin typeface="Times New Roman"/>
                <a:cs typeface="Times New Roman"/>
              </a:rPr>
              <a:t> </a:t>
            </a:r>
            <a:r>
              <a:rPr sz="1812" dirty="0">
                <a:latin typeface="Times New Roman"/>
                <a:cs typeface="Times New Roman"/>
              </a:rPr>
              <a:t>l</a:t>
            </a:r>
            <a:r>
              <a:rPr sz="1812" spc="4" dirty="0">
                <a:latin typeface="Times New Roman"/>
                <a:cs typeface="Times New Roman"/>
              </a:rPr>
              <a:t>o</a:t>
            </a:r>
            <a:r>
              <a:rPr sz="1812" dirty="0">
                <a:latin typeface="Times New Roman"/>
                <a:cs typeface="Times New Roman"/>
              </a:rPr>
              <a:t>ad</a:t>
            </a:r>
            <a:r>
              <a:rPr sz="1812" spc="-63" dirty="0">
                <a:latin typeface="Times New Roman"/>
                <a:cs typeface="Times New Roman"/>
              </a:rPr>
              <a:t> </a:t>
            </a:r>
            <a:r>
              <a:rPr sz="1812" spc="8" dirty="0">
                <a:latin typeface="Times New Roman"/>
                <a:cs typeface="Times New Roman"/>
              </a:rPr>
              <a:t>b</a:t>
            </a:r>
            <a:r>
              <a:rPr sz="1812" spc="4" dirty="0">
                <a:latin typeface="Times New Roman"/>
                <a:cs typeface="Times New Roman"/>
              </a:rPr>
              <a:t>o</a:t>
            </a:r>
            <a:r>
              <a:rPr sz="1812" spc="-8" dirty="0">
                <a:latin typeface="Times New Roman"/>
                <a:cs typeface="Times New Roman"/>
              </a:rPr>
              <a:t>t</a:t>
            </a:r>
            <a:r>
              <a:rPr sz="1812" dirty="0">
                <a:latin typeface="Times New Roman"/>
                <a:cs typeface="Times New Roman"/>
              </a:rPr>
              <a:t>h </a:t>
            </a:r>
            <a:r>
              <a:rPr sz="1812" spc="8" dirty="0">
                <a:latin typeface="Times New Roman"/>
                <a:cs typeface="Times New Roman"/>
              </a:rPr>
              <a:t>p</a:t>
            </a:r>
            <a:r>
              <a:rPr sz="1812" dirty="0">
                <a:latin typeface="Times New Roman"/>
                <a:cs typeface="Times New Roman"/>
              </a:rPr>
              <a:t>as</a:t>
            </a:r>
            <a:r>
              <a:rPr sz="1812" spc="-17" dirty="0">
                <a:latin typeface="Times New Roman"/>
                <a:cs typeface="Times New Roman"/>
              </a:rPr>
              <a:t>s</a:t>
            </a:r>
            <a:r>
              <a:rPr sz="1812" spc="4" dirty="0">
                <a:latin typeface="Times New Roman"/>
                <a:cs typeface="Times New Roman"/>
              </a:rPr>
              <a:t>e</a:t>
            </a:r>
            <a:r>
              <a:rPr sz="1812" spc="8" dirty="0">
                <a:latin typeface="Times New Roman"/>
                <a:cs typeface="Times New Roman"/>
              </a:rPr>
              <a:t>n</a:t>
            </a:r>
            <a:r>
              <a:rPr sz="1812" dirty="0">
                <a:latin typeface="Times New Roman"/>
                <a:cs typeface="Times New Roman"/>
              </a:rPr>
              <a:t>g</a:t>
            </a:r>
            <a:r>
              <a:rPr sz="1812" spc="-13" dirty="0">
                <a:latin typeface="Times New Roman"/>
                <a:cs typeface="Times New Roman"/>
              </a:rPr>
              <a:t>e</a:t>
            </a:r>
            <a:r>
              <a:rPr sz="1812" dirty="0">
                <a:latin typeface="Times New Roman"/>
                <a:cs typeface="Times New Roman"/>
              </a:rPr>
              <a:t>r</a:t>
            </a:r>
            <a:r>
              <a:rPr sz="1812" spc="267" dirty="0">
                <a:latin typeface="Times New Roman"/>
                <a:cs typeface="Times New Roman"/>
              </a:rPr>
              <a:t> </a:t>
            </a:r>
            <a:r>
              <a:rPr sz="1812" dirty="0">
                <a:latin typeface="Times New Roman"/>
                <a:cs typeface="Times New Roman"/>
              </a:rPr>
              <a:t>&amp;</a:t>
            </a:r>
            <a:r>
              <a:rPr sz="1812" spc="18" dirty="0">
                <a:latin typeface="Times New Roman"/>
                <a:cs typeface="Times New Roman"/>
              </a:rPr>
              <a:t> </a:t>
            </a:r>
            <a:r>
              <a:rPr sz="1812" spc="-23" dirty="0">
                <a:latin typeface="Times New Roman"/>
                <a:cs typeface="Times New Roman"/>
              </a:rPr>
              <a:t>c</a:t>
            </a:r>
            <a:r>
              <a:rPr sz="1812" dirty="0">
                <a:latin typeface="Times New Roman"/>
                <a:cs typeface="Times New Roman"/>
              </a:rPr>
              <a:t>a</a:t>
            </a:r>
            <a:r>
              <a:rPr sz="1812" spc="-13" dirty="0">
                <a:latin typeface="Times New Roman"/>
                <a:cs typeface="Times New Roman"/>
              </a:rPr>
              <a:t>r</a:t>
            </a:r>
            <a:r>
              <a:rPr sz="1812" dirty="0">
                <a:latin typeface="Times New Roman"/>
                <a:cs typeface="Times New Roman"/>
              </a:rPr>
              <a:t>go </a:t>
            </a:r>
            <a:r>
              <a:rPr sz="1812" spc="-4" dirty="0">
                <a:latin typeface="Times New Roman"/>
                <a:cs typeface="Times New Roman"/>
              </a:rPr>
              <a:t>B</a:t>
            </a:r>
            <a:r>
              <a:rPr sz="1812" dirty="0">
                <a:latin typeface="Times New Roman"/>
                <a:cs typeface="Times New Roman"/>
              </a:rPr>
              <a:t>la</a:t>
            </a:r>
            <a:r>
              <a:rPr sz="1812" spc="12" dirty="0">
                <a:latin typeface="Times New Roman"/>
                <a:cs typeface="Times New Roman"/>
              </a:rPr>
              <a:t>c</a:t>
            </a:r>
            <a:r>
              <a:rPr sz="1812" dirty="0">
                <a:latin typeface="Times New Roman"/>
                <a:cs typeface="Times New Roman"/>
              </a:rPr>
              <a:t>k</a:t>
            </a:r>
            <a:r>
              <a:rPr sz="1812" spc="-117" dirty="0">
                <a:latin typeface="Times New Roman"/>
                <a:cs typeface="Times New Roman"/>
              </a:rPr>
              <a:t> </a:t>
            </a:r>
            <a:r>
              <a:rPr sz="1812" dirty="0">
                <a:latin typeface="Times New Roman"/>
                <a:cs typeface="Times New Roman"/>
              </a:rPr>
              <a:t>in</a:t>
            </a:r>
            <a:r>
              <a:rPr sz="1812" spc="40" dirty="0">
                <a:latin typeface="Times New Roman"/>
                <a:cs typeface="Times New Roman"/>
              </a:rPr>
              <a:t> </a:t>
            </a:r>
            <a:r>
              <a:rPr sz="1812" spc="-4" dirty="0">
                <a:latin typeface="Times New Roman"/>
                <a:cs typeface="Times New Roman"/>
              </a:rPr>
              <a:t>c</a:t>
            </a:r>
            <a:r>
              <a:rPr sz="1812" spc="4" dirty="0">
                <a:latin typeface="Times New Roman"/>
                <a:cs typeface="Times New Roman"/>
              </a:rPr>
              <a:t>o</a:t>
            </a:r>
            <a:r>
              <a:rPr sz="1812" spc="-17" dirty="0">
                <a:latin typeface="Times New Roman"/>
                <a:cs typeface="Times New Roman"/>
              </a:rPr>
              <a:t>l</a:t>
            </a:r>
            <a:r>
              <a:rPr sz="1812" spc="4" dirty="0">
                <a:latin typeface="Times New Roman"/>
                <a:cs typeface="Times New Roman"/>
              </a:rPr>
              <a:t>o</a:t>
            </a:r>
            <a:r>
              <a:rPr sz="1812" dirty="0">
                <a:latin typeface="Times New Roman"/>
                <a:cs typeface="Times New Roman"/>
              </a:rPr>
              <a:t>r</a:t>
            </a:r>
          </a:p>
          <a:p>
            <a:pPr marL="11506" marR="8356">
              <a:lnSpc>
                <a:spcPct val="95825"/>
              </a:lnSpc>
              <a:spcBef>
                <a:spcPts val="5"/>
              </a:spcBef>
            </a:pPr>
            <a:r>
              <a:rPr sz="1812" dirty="0">
                <a:latin typeface="Times New Roman"/>
                <a:cs typeface="Times New Roman"/>
              </a:rPr>
              <a:t>S</a:t>
            </a:r>
            <a:r>
              <a:rPr sz="1812" spc="8" dirty="0">
                <a:latin typeface="Times New Roman"/>
                <a:cs typeface="Times New Roman"/>
              </a:rPr>
              <a:t>h</a:t>
            </a:r>
            <a:r>
              <a:rPr sz="1812" spc="4" dirty="0">
                <a:latin typeface="Times New Roman"/>
                <a:cs typeface="Times New Roman"/>
              </a:rPr>
              <a:t>o</a:t>
            </a:r>
            <a:r>
              <a:rPr sz="1812" spc="-8" dirty="0">
                <a:latin typeface="Times New Roman"/>
                <a:cs typeface="Times New Roman"/>
              </a:rPr>
              <a:t>u</a:t>
            </a:r>
            <a:r>
              <a:rPr sz="1812" dirty="0">
                <a:latin typeface="Times New Roman"/>
                <a:cs typeface="Times New Roman"/>
              </a:rPr>
              <a:t>ld</a:t>
            </a:r>
            <a:r>
              <a:rPr sz="1812" spc="-42" dirty="0">
                <a:latin typeface="Times New Roman"/>
                <a:cs typeface="Times New Roman"/>
              </a:rPr>
              <a:t> </a:t>
            </a:r>
            <a:r>
              <a:rPr sz="1812" spc="-8" dirty="0">
                <a:latin typeface="Times New Roman"/>
                <a:cs typeface="Times New Roman"/>
              </a:rPr>
              <a:t>b</a:t>
            </a:r>
            <a:r>
              <a:rPr sz="1812" dirty="0">
                <a:latin typeface="Times New Roman"/>
                <a:cs typeface="Times New Roman"/>
              </a:rPr>
              <a:t>e</a:t>
            </a:r>
            <a:r>
              <a:rPr sz="1812" spc="92" dirty="0">
                <a:latin typeface="Times New Roman"/>
                <a:cs typeface="Times New Roman"/>
              </a:rPr>
              <a:t> </a:t>
            </a:r>
            <a:r>
              <a:rPr sz="1812" spc="8" dirty="0">
                <a:latin typeface="Times New Roman"/>
                <a:cs typeface="Times New Roman"/>
              </a:rPr>
              <a:t>h</a:t>
            </a:r>
            <a:r>
              <a:rPr sz="1812" spc="4" dirty="0">
                <a:latin typeface="Times New Roman"/>
                <a:cs typeface="Times New Roman"/>
              </a:rPr>
              <a:t>e</a:t>
            </a:r>
            <a:r>
              <a:rPr sz="1812" spc="-13" dirty="0">
                <a:latin typeface="Times New Roman"/>
                <a:cs typeface="Times New Roman"/>
              </a:rPr>
              <a:t>r</a:t>
            </a:r>
            <a:r>
              <a:rPr sz="1812" spc="8" dirty="0">
                <a:latin typeface="Times New Roman"/>
                <a:cs typeface="Times New Roman"/>
              </a:rPr>
              <a:t>b</a:t>
            </a:r>
            <a:r>
              <a:rPr sz="1812" dirty="0">
                <a:latin typeface="Times New Roman"/>
                <a:cs typeface="Times New Roman"/>
              </a:rPr>
              <a:t>i</a:t>
            </a:r>
            <a:r>
              <a:rPr sz="1812" spc="-35" dirty="0">
                <a:latin typeface="Times New Roman"/>
                <a:cs typeface="Times New Roman"/>
              </a:rPr>
              <a:t>v</a:t>
            </a:r>
            <a:r>
              <a:rPr sz="1812" spc="4" dirty="0">
                <a:latin typeface="Times New Roman"/>
                <a:cs typeface="Times New Roman"/>
              </a:rPr>
              <a:t>o</a:t>
            </a:r>
            <a:r>
              <a:rPr sz="1812" spc="-31" dirty="0">
                <a:latin typeface="Times New Roman"/>
                <a:cs typeface="Times New Roman"/>
              </a:rPr>
              <a:t>r</a:t>
            </a:r>
            <a:r>
              <a:rPr sz="1812" spc="4" dirty="0">
                <a:latin typeface="Times New Roman"/>
                <a:cs typeface="Times New Roman"/>
              </a:rPr>
              <a:t>o</a:t>
            </a:r>
            <a:r>
              <a:rPr sz="1812" spc="-8" dirty="0">
                <a:latin typeface="Times New Roman"/>
                <a:cs typeface="Times New Roman"/>
              </a:rPr>
              <a:t>u</a:t>
            </a:r>
            <a:r>
              <a:rPr sz="1812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303565" y="1896194"/>
            <a:ext cx="138311" cy="805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1812" dirty="0">
                <a:latin typeface="Times New Roman"/>
                <a:cs typeface="Times New Roman"/>
              </a:rPr>
              <a:t>•</a:t>
            </a:r>
            <a:endParaRPr sz="1812">
              <a:latin typeface="Times New Roman"/>
              <a:cs typeface="Times New Roman"/>
            </a:endParaRPr>
          </a:p>
          <a:p>
            <a:pPr marL="11506">
              <a:lnSpc>
                <a:spcPct val="95825"/>
              </a:lnSpc>
            </a:pPr>
            <a:r>
              <a:rPr sz="1812" dirty="0">
                <a:latin typeface="Times New Roman"/>
                <a:cs typeface="Times New Roman"/>
              </a:rPr>
              <a:t>•</a:t>
            </a:r>
            <a:endParaRPr sz="1812">
              <a:latin typeface="Times New Roman"/>
              <a:cs typeface="Times New Roman"/>
            </a:endParaRPr>
          </a:p>
          <a:p>
            <a:pPr marL="11506">
              <a:lnSpc>
                <a:spcPct val="95825"/>
              </a:lnSpc>
              <a:spcBef>
                <a:spcPts val="91"/>
              </a:spcBef>
            </a:pPr>
            <a:r>
              <a:rPr sz="1812" dirty="0">
                <a:latin typeface="Times New Roman"/>
                <a:cs typeface="Times New Roman"/>
              </a:rPr>
              <a:t>•</a:t>
            </a:r>
            <a:endParaRPr sz="1812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14215" y="1896194"/>
            <a:ext cx="3174780" cy="1634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4587">
              <a:lnSpc>
                <a:spcPts val="1943"/>
              </a:lnSpc>
              <a:spcBef>
                <a:spcPts val="97"/>
              </a:spcBef>
            </a:pPr>
            <a:r>
              <a:rPr sz="1812" spc="-4" dirty="0">
                <a:latin typeface="Times New Roman"/>
                <a:cs typeface="Times New Roman"/>
              </a:rPr>
              <a:t>H</a:t>
            </a:r>
            <a:r>
              <a:rPr sz="1812" spc="-35" dirty="0">
                <a:latin typeface="Times New Roman"/>
                <a:cs typeface="Times New Roman"/>
              </a:rPr>
              <a:t>a</a:t>
            </a:r>
            <a:r>
              <a:rPr sz="1812" spc="-17" dirty="0">
                <a:latin typeface="Times New Roman"/>
                <a:cs typeface="Times New Roman"/>
              </a:rPr>
              <a:t>v</a:t>
            </a:r>
            <a:r>
              <a:rPr sz="1812" dirty="0">
                <a:latin typeface="Times New Roman"/>
                <a:cs typeface="Times New Roman"/>
              </a:rPr>
              <a:t>e</a:t>
            </a:r>
            <a:r>
              <a:rPr sz="1812" spc="-144" dirty="0">
                <a:latin typeface="Times New Roman"/>
                <a:cs typeface="Times New Roman"/>
              </a:rPr>
              <a:t> </a:t>
            </a:r>
            <a:r>
              <a:rPr sz="1812" spc="-13" dirty="0">
                <a:latin typeface="Times New Roman"/>
                <a:cs typeface="Times New Roman"/>
              </a:rPr>
              <a:t>o</a:t>
            </a:r>
            <a:r>
              <a:rPr sz="1812" spc="8" dirty="0">
                <a:latin typeface="Times New Roman"/>
                <a:cs typeface="Times New Roman"/>
              </a:rPr>
              <a:t>n</a:t>
            </a:r>
            <a:r>
              <a:rPr sz="1812" dirty="0">
                <a:latin typeface="Times New Roman"/>
                <a:cs typeface="Times New Roman"/>
              </a:rPr>
              <a:t>e</a:t>
            </a:r>
            <a:r>
              <a:rPr sz="1812" spc="137" dirty="0">
                <a:latin typeface="Times New Roman"/>
                <a:cs typeface="Times New Roman"/>
              </a:rPr>
              <a:t> </a:t>
            </a:r>
            <a:r>
              <a:rPr sz="1812" spc="-8" dirty="0">
                <a:latin typeface="Times New Roman"/>
                <a:cs typeface="Times New Roman"/>
              </a:rPr>
              <a:t>t</a:t>
            </a:r>
            <a:r>
              <a:rPr sz="1812" spc="4" dirty="0">
                <a:latin typeface="Times New Roman"/>
                <a:cs typeface="Times New Roman"/>
              </a:rPr>
              <a:t>r</a:t>
            </a:r>
            <a:r>
              <a:rPr sz="1812" spc="8" dirty="0">
                <a:latin typeface="Times New Roman"/>
                <a:cs typeface="Times New Roman"/>
              </a:rPr>
              <a:t>u</a:t>
            </a:r>
            <a:r>
              <a:rPr sz="1812" spc="-8" dirty="0">
                <a:latin typeface="Times New Roman"/>
                <a:cs typeface="Times New Roman"/>
              </a:rPr>
              <a:t>n</a:t>
            </a:r>
            <a:r>
              <a:rPr sz="1812" dirty="0">
                <a:latin typeface="Times New Roman"/>
                <a:cs typeface="Times New Roman"/>
              </a:rPr>
              <a:t>k</a:t>
            </a:r>
            <a:endParaRPr sz="1812">
              <a:latin typeface="Times New Roman"/>
              <a:cs typeface="Times New Roman"/>
            </a:endParaRPr>
          </a:p>
          <a:p>
            <a:pPr marL="11506" marR="34587">
              <a:lnSpc>
                <a:spcPct val="95825"/>
              </a:lnSpc>
            </a:pPr>
            <a:r>
              <a:rPr sz="1812" spc="-4" dirty="0">
                <a:latin typeface="Times New Roman"/>
                <a:cs typeface="Times New Roman"/>
              </a:rPr>
              <a:t>H</a:t>
            </a:r>
            <a:r>
              <a:rPr sz="1812" spc="-35" dirty="0">
                <a:latin typeface="Times New Roman"/>
                <a:cs typeface="Times New Roman"/>
              </a:rPr>
              <a:t>a</a:t>
            </a:r>
            <a:r>
              <a:rPr sz="1812" spc="-17" dirty="0">
                <a:latin typeface="Times New Roman"/>
                <a:cs typeface="Times New Roman"/>
              </a:rPr>
              <a:t>v</a:t>
            </a:r>
            <a:r>
              <a:rPr sz="1812" dirty="0">
                <a:latin typeface="Times New Roman"/>
                <a:cs typeface="Times New Roman"/>
              </a:rPr>
              <a:t>e</a:t>
            </a:r>
            <a:r>
              <a:rPr sz="1812" spc="-144" dirty="0">
                <a:latin typeface="Times New Roman"/>
                <a:cs typeface="Times New Roman"/>
              </a:rPr>
              <a:t> </a:t>
            </a:r>
            <a:r>
              <a:rPr sz="1812" spc="-45" dirty="0">
                <a:latin typeface="Times New Roman"/>
                <a:cs typeface="Times New Roman"/>
              </a:rPr>
              <a:t>f</a:t>
            </a:r>
            <a:r>
              <a:rPr sz="1812" spc="4" dirty="0">
                <a:latin typeface="Times New Roman"/>
                <a:cs typeface="Times New Roman"/>
              </a:rPr>
              <a:t>o</a:t>
            </a:r>
            <a:r>
              <a:rPr sz="1812" spc="8" dirty="0">
                <a:latin typeface="Times New Roman"/>
                <a:cs typeface="Times New Roman"/>
              </a:rPr>
              <a:t>u</a:t>
            </a:r>
            <a:r>
              <a:rPr sz="1812" dirty="0">
                <a:latin typeface="Times New Roman"/>
                <a:cs typeface="Times New Roman"/>
              </a:rPr>
              <a:t>r</a:t>
            </a:r>
            <a:r>
              <a:rPr sz="1812" spc="-7" dirty="0">
                <a:latin typeface="Times New Roman"/>
                <a:cs typeface="Times New Roman"/>
              </a:rPr>
              <a:t> </a:t>
            </a:r>
            <a:r>
              <a:rPr sz="1812" dirty="0">
                <a:latin typeface="Times New Roman"/>
                <a:cs typeface="Times New Roman"/>
              </a:rPr>
              <a:t>l</a:t>
            </a:r>
            <a:r>
              <a:rPr sz="1812" spc="-13" dirty="0">
                <a:latin typeface="Times New Roman"/>
                <a:cs typeface="Times New Roman"/>
              </a:rPr>
              <a:t>e</a:t>
            </a:r>
            <a:r>
              <a:rPr sz="1812" spc="17" dirty="0">
                <a:latin typeface="Times New Roman"/>
                <a:cs typeface="Times New Roman"/>
              </a:rPr>
              <a:t>g</a:t>
            </a:r>
            <a:r>
              <a:rPr sz="1812" dirty="0">
                <a:latin typeface="Times New Roman"/>
                <a:cs typeface="Times New Roman"/>
              </a:rPr>
              <a:t>s</a:t>
            </a:r>
            <a:endParaRPr sz="1812">
              <a:latin typeface="Times New Roman"/>
              <a:cs typeface="Times New Roman"/>
            </a:endParaRPr>
          </a:p>
          <a:p>
            <a:pPr marL="11506">
              <a:lnSpc>
                <a:spcPct val="95825"/>
              </a:lnSpc>
              <a:spcBef>
                <a:spcPts val="91"/>
              </a:spcBef>
            </a:pPr>
            <a:r>
              <a:rPr sz="1812" dirty="0">
                <a:latin typeface="Times New Roman"/>
                <a:cs typeface="Times New Roman"/>
              </a:rPr>
              <a:t>S</a:t>
            </a:r>
            <a:r>
              <a:rPr sz="1812" spc="8" dirty="0">
                <a:latin typeface="Times New Roman"/>
                <a:cs typeface="Times New Roman"/>
              </a:rPr>
              <a:t>h</a:t>
            </a:r>
            <a:r>
              <a:rPr sz="1812" spc="4" dirty="0">
                <a:latin typeface="Times New Roman"/>
                <a:cs typeface="Times New Roman"/>
              </a:rPr>
              <a:t>o</a:t>
            </a:r>
            <a:r>
              <a:rPr sz="1812" spc="-8" dirty="0">
                <a:latin typeface="Times New Roman"/>
                <a:cs typeface="Times New Roman"/>
              </a:rPr>
              <a:t>u</a:t>
            </a:r>
            <a:r>
              <a:rPr sz="1812" dirty="0">
                <a:latin typeface="Times New Roman"/>
                <a:cs typeface="Times New Roman"/>
              </a:rPr>
              <a:t>ld</a:t>
            </a:r>
            <a:r>
              <a:rPr sz="1812" spc="-42" dirty="0">
                <a:latin typeface="Times New Roman"/>
                <a:cs typeface="Times New Roman"/>
              </a:rPr>
              <a:t> </a:t>
            </a:r>
            <a:r>
              <a:rPr sz="1812" spc="-4" dirty="0">
                <a:latin typeface="Times New Roman"/>
                <a:cs typeface="Times New Roman"/>
              </a:rPr>
              <a:t>c</a:t>
            </a:r>
            <a:r>
              <a:rPr sz="1812" spc="-17" dirty="0">
                <a:latin typeface="Times New Roman"/>
                <a:cs typeface="Times New Roman"/>
              </a:rPr>
              <a:t>a</a:t>
            </a:r>
            <a:r>
              <a:rPr sz="1812" spc="4" dirty="0">
                <a:latin typeface="Times New Roman"/>
                <a:cs typeface="Times New Roman"/>
              </a:rPr>
              <a:t>rr</a:t>
            </a:r>
            <a:r>
              <a:rPr sz="1812" dirty="0">
                <a:latin typeface="Times New Roman"/>
                <a:cs typeface="Times New Roman"/>
              </a:rPr>
              <a:t>y</a:t>
            </a:r>
            <a:r>
              <a:rPr sz="1812" spc="-59" dirty="0">
                <a:latin typeface="Times New Roman"/>
                <a:cs typeface="Times New Roman"/>
              </a:rPr>
              <a:t> </a:t>
            </a:r>
            <a:r>
              <a:rPr sz="1812" dirty="0">
                <a:latin typeface="Times New Roman"/>
                <a:cs typeface="Times New Roman"/>
              </a:rPr>
              <a:t>l</a:t>
            </a:r>
            <a:r>
              <a:rPr sz="1812" spc="4" dirty="0">
                <a:latin typeface="Times New Roman"/>
                <a:cs typeface="Times New Roman"/>
              </a:rPr>
              <a:t>o</a:t>
            </a:r>
            <a:r>
              <a:rPr sz="1812" dirty="0">
                <a:latin typeface="Times New Roman"/>
                <a:cs typeface="Times New Roman"/>
              </a:rPr>
              <a:t>ad</a:t>
            </a:r>
            <a:r>
              <a:rPr sz="1812" spc="-63" dirty="0">
                <a:latin typeface="Times New Roman"/>
                <a:cs typeface="Times New Roman"/>
              </a:rPr>
              <a:t> </a:t>
            </a:r>
            <a:r>
              <a:rPr sz="1812" spc="8" dirty="0">
                <a:latin typeface="Times New Roman"/>
                <a:cs typeface="Times New Roman"/>
              </a:rPr>
              <a:t>b</a:t>
            </a:r>
            <a:r>
              <a:rPr sz="1812" spc="4" dirty="0">
                <a:latin typeface="Times New Roman"/>
                <a:cs typeface="Times New Roman"/>
              </a:rPr>
              <a:t>o</a:t>
            </a:r>
            <a:r>
              <a:rPr sz="1812" spc="-8" dirty="0">
                <a:latin typeface="Times New Roman"/>
                <a:cs typeface="Times New Roman"/>
              </a:rPr>
              <a:t>t</a:t>
            </a:r>
            <a:r>
              <a:rPr sz="1812" dirty="0">
                <a:latin typeface="Times New Roman"/>
                <a:cs typeface="Times New Roman"/>
              </a:rPr>
              <a:t>h</a:t>
            </a:r>
            <a:r>
              <a:rPr sz="1812" spc="190" dirty="0">
                <a:latin typeface="Times New Roman"/>
                <a:cs typeface="Times New Roman"/>
              </a:rPr>
              <a:t> </a:t>
            </a:r>
            <a:r>
              <a:rPr sz="1812" spc="-8" dirty="0">
                <a:latin typeface="Times New Roman"/>
                <a:cs typeface="Times New Roman"/>
              </a:rPr>
              <a:t>p</a:t>
            </a:r>
            <a:r>
              <a:rPr sz="1812" dirty="0">
                <a:latin typeface="Times New Roman"/>
                <a:cs typeface="Times New Roman"/>
              </a:rPr>
              <a:t>ass</a:t>
            </a:r>
            <a:r>
              <a:rPr sz="1812" spc="4" dirty="0">
                <a:latin typeface="Times New Roman"/>
                <a:cs typeface="Times New Roman"/>
              </a:rPr>
              <a:t>e</a:t>
            </a:r>
            <a:r>
              <a:rPr sz="1812" spc="-8" dirty="0">
                <a:latin typeface="Times New Roman"/>
                <a:cs typeface="Times New Roman"/>
              </a:rPr>
              <a:t>n</a:t>
            </a:r>
            <a:r>
              <a:rPr sz="1812" dirty="0">
                <a:latin typeface="Times New Roman"/>
                <a:cs typeface="Times New Roman"/>
              </a:rPr>
              <a:t>g</a:t>
            </a:r>
            <a:r>
              <a:rPr sz="1812" spc="4" dirty="0">
                <a:latin typeface="Times New Roman"/>
                <a:cs typeface="Times New Roman"/>
              </a:rPr>
              <a:t>e</a:t>
            </a:r>
            <a:r>
              <a:rPr sz="1812" dirty="0">
                <a:latin typeface="Times New Roman"/>
                <a:cs typeface="Times New Roman"/>
              </a:rPr>
              <a:t>r</a:t>
            </a:r>
            <a:endParaRPr sz="1812">
              <a:latin typeface="Times New Roman"/>
              <a:cs typeface="Times New Roman"/>
            </a:endParaRPr>
          </a:p>
          <a:p>
            <a:pPr marL="11506" marR="34587">
              <a:lnSpc>
                <a:spcPct val="95825"/>
              </a:lnSpc>
              <a:spcBef>
                <a:spcPts val="91"/>
              </a:spcBef>
            </a:pPr>
            <a:r>
              <a:rPr sz="1812" dirty="0">
                <a:latin typeface="Times New Roman"/>
                <a:cs typeface="Times New Roman"/>
              </a:rPr>
              <a:t>&amp; </a:t>
            </a:r>
            <a:r>
              <a:rPr sz="1812" spc="-4" dirty="0">
                <a:latin typeface="Times New Roman"/>
                <a:cs typeface="Times New Roman"/>
              </a:rPr>
              <a:t>c</a:t>
            </a:r>
            <a:r>
              <a:rPr sz="1812" dirty="0">
                <a:latin typeface="Times New Roman"/>
                <a:cs typeface="Times New Roman"/>
              </a:rPr>
              <a:t>a</a:t>
            </a:r>
            <a:r>
              <a:rPr sz="1812" spc="-31" dirty="0">
                <a:latin typeface="Times New Roman"/>
                <a:cs typeface="Times New Roman"/>
              </a:rPr>
              <a:t>r</a:t>
            </a:r>
            <a:r>
              <a:rPr sz="1812" dirty="0">
                <a:latin typeface="Times New Roman"/>
                <a:cs typeface="Times New Roman"/>
              </a:rPr>
              <a:t>go</a:t>
            </a:r>
            <a:endParaRPr sz="1812">
              <a:latin typeface="Times New Roman"/>
              <a:cs typeface="Times New Roman"/>
            </a:endParaRPr>
          </a:p>
          <a:p>
            <a:pPr marL="11506" marR="34587">
              <a:lnSpc>
                <a:spcPct val="95825"/>
              </a:lnSpc>
              <a:spcBef>
                <a:spcPts val="91"/>
              </a:spcBef>
            </a:pPr>
            <a:r>
              <a:rPr sz="1812" spc="-4" dirty="0">
                <a:latin typeface="Times New Roman"/>
                <a:cs typeface="Times New Roman"/>
              </a:rPr>
              <a:t>B</a:t>
            </a:r>
            <a:r>
              <a:rPr sz="1812" dirty="0">
                <a:latin typeface="Times New Roman"/>
                <a:cs typeface="Times New Roman"/>
              </a:rPr>
              <a:t>la</a:t>
            </a:r>
            <a:r>
              <a:rPr sz="1812" spc="12" dirty="0">
                <a:latin typeface="Times New Roman"/>
                <a:cs typeface="Times New Roman"/>
              </a:rPr>
              <a:t>c</a:t>
            </a:r>
            <a:r>
              <a:rPr sz="1812" dirty="0">
                <a:latin typeface="Times New Roman"/>
                <a:cs typeface="Times New Roman"/>
              </a:rPr>
              <a:t>k</a:t>
            </a:r>
            <a:r>
              <a:rPr sz="1812" spc="-117" dirty="0">
                <a:latin typeface="Times New Roman"/>
                <a:cs typeface="Times New Roman"/>
              </a:rPr>
              <a:t> </a:t>
            </a:r>
            <a:r>
              <a:rPr sz="1812" dirty="0">
                <a:latin typeface="Times New Roman"/>
                <a:cs typeface="Times New Roman"/>
              </a:rPr>
              <a:t>in</a:t>
            </a:r>
            <a:r>
              <a:rPr sz="1812" spc="40" dirty="0">
                <a:latin typeface="Times New Roman"/>
                <a:cs typeface="Times New Roman"/>
              </a:rPr>
              <a:t> </a:t>
            </a:r>
            <a:r>
              <a:rPr sz="1812" spc="-4" dirty="0">
                <a:latin typeface="Times New Roman"/>
                <a:cs typeface="Times New Roman"/>
              </a:rPr>
              <a:t>c</a:t>
            </a:r>
            <a:r>
              <a:rPr sz="1812" spc="4" dirty="0">
                <a:latin typeface="Times New Roman"/>
                <a:cs typeface="Times New Roman"/>
              </a:rPr>
              <a:t>o</a:t>
            </a:r>
            <a:r>
              <a:rPr sz="1812" spc="-17" dirty="0">
                <a:latin typeface="Times New Roman"/>
                <a:cs typeface="Times New Roman"/>
              </a:rPr>
              <a:t>l</a:t>
            </a:r>
            <a:r>
              <a:rPr sz="1812" spc="4" dirty="0">
                <a:latin typeface="Times New Roman"/>
                <a:cs typeface="Times New Roman"/>
              </a:rPr>
              <a:t>o</a:t>
            </a:r>
            <a:r>
              <a:rPr sz="1812" dirty="0">
                <a:latin typeface="Times New Roman"/>
                <a:cs typeface="Times New Roman"/>
              </a:rPr>
              <a:t>r</a:t>
            </a:r>
            <a:endParaRPr sz="1812">
              <a:latin typeface="Times New Roman"/>
              <a:cs typeface="Times New Roman"/>
            </a:endParaRPr>
          </a:p>
          <a:p>
            <a:pPr marL="11506" marR="34587">
              <a:lnSpc>
                <a:spcPct val="95825"/>
              </a:lnSpc>
              <a:spcBef>
                <a:spcPts val="91"/>
              </a:spcBef>
            </a:pPr>
            <a:r>
              <a:rPr sz="1812" dirty="0">
                <a:latin typeface="Times New Roman"/>
                <a:cs typeface="Times New Roman"/>
              </a:rPr>
              <a:t>S</a:t>
            </a:r>
            <a:r>
              <a:rPr sz="1812" spc="8" dirty="0">
                <a:latin typeface="Times New Roman"/>
                <a:cs typeface="Times New Roman"/>
              </a:rPr>
              <a:t>h</a:t>
            </a:r>
            <a:r>
              <a:rPr sz="1812" spc="4" dirty="0">
                <a:latin typeface="Times New Roman"/>
                <a:cs typeface="Times New Roman"/>
              </a:rPr>
              <a:t>o</a:t>
            </a:r>
            <a:r>
              <a:rPr sz="1812" spc="-8" dirty="0">
                <a:latin typeface="Times New Roman"/>
                <a:cs typeface="Times New Roman"/>
              </a:rPr>
              <a:t>u</a:t>
            </a:r>
            <a:r>
              <a:rPr sz="1812" dirty="0">
                <a:latin typeface="Times New Roman"/>
                <a:cs typeface="Times New Roman"/>
              </a:rPr>
              <a:t>ld</a:t>
            </a:r>
            <a:r>
              <a:rPr sz="1812" spc="-42" dirty="0">
                <a:latin typeface="Times New Roman"/>
                <a:cs typeface="Times New Roman"/>
              </a:rPr>
              <a:t> </a:t>
            </a:r>
            <a:r>
              <a:rPr sz="1812" spc="-8" dirty="0">
                <a:latin typeface="Times New Roman"/>
                <a:cs typeface="Times New Roman"/>
              </a:rPr>
              <a:t>b</a:t>
            </a:r>
            <a:r>
              <a:rPr sz="1812" dirty="0">
                <a:latin typeface="Times New Roman"/>
                <a:cs typeface="Times New Roman"/>
              </a:rPr>
              <a:t>e</a:t>
            </a:r>
            <a:r>
              <a:rPr sz="1812" spc="92" dirty="0">
                <a:latin typeface="Times New Roman"/>
                <a:cs typeface="Times New Roman"/>
              </a:rPr>
              <a:t> </a:t>
            </a:r>
            <a:r>
              <a:rPr sz="1812" spc="8" dirty="0">
                <a:latin typeface="Times New Roman"/>
                <a:cs typeface="Times New Roman"/>
              </a:rPr>
              <a:t>h</a:t>
            </a:r>
            <a:r>
              <a:rPr sz="1812" spc="4" dirty="0">
                <a:latin typeface="Times New Roman"/>
                <a:cs typeface="Times New Roman"/>
              </a:rPr>
              <a:t>e</a:t>
            </a:r>
            <a:r>
              <a:rPr sz="1812" spc="-13" dirty="0">
                <a:latin typeface="Times New Roman"/>
                <a:cs typeface="Times New Roman"/>
              </a:rPr>
              <a:t>r</a:t>
            </a:r>
            <a:r>
              <a:rPr sz="1812" spc="8" dirty="0">
                <a:latin typeface="Times New Roman"/>
                <a:cs typeface="Times New Roman"/>
              </a:rPr>
              <a:t>b</a:t>
            </a:r>
            <a:r>
              <a:rPr sz="1812" dirty="0">
                <a:latin typeface="Times New Roman"/>
                <a:cs typeface="Times New Roman"/>
              </a:rPr>
              <a:t>i</a:t>
            </a:r>
            <a:r>
              <a:rPr sz="1812" spc="-35" dirty="0">
                <a:latin typeface="Times New Roman"/>
                <a:cs typeface="Times New Roman"/>
              </a:rPr>
              <a:t>v</a:t>
            </a:r>
            <a:r>
              <a:rPr sz="1812" spc="4" dirty="0">
                <a:latin typeface="Times New Roman"/>
                <a:cs typeface="Times New Roman"/>
              </a:rPr>
              <a:t>o</a:t>
            </a:r>
            <a:r>
              <a:rPr sz="1812" spc="-31" dirty="0">
                <a:latin typeface="Times New Roman"/>
                <a:cs typeface="Times New Roman"/>
              </a:rPr>
              <a:t>r</a:t>
            </a:r>
            <a:r>
              <a:rPr sz="1812" spc="4" dirty="0">
                <a:latin typeface="Times New Roman"/>
                <a:cs typeface="Times New Roman"/>
              </a:rPr>
              <a:t>o</a:t>
            </a:r>
            <a:r>
              <a:rPr sz="1812" spc="-8" dirty="0">
                <a:latin typeface="Times New Roman"/>
                <a:cs typeface="Times New Roman"/>
              </a:rPr>
              <a:t>u</a:t>
            </a:r>
            <a:r>
              <a:rPr sz="1812" dirty="0">
                <a:latin typeface="Times New Roman"/>
                <a:cs typeface="Times New Roman"/>
              </a:rPr>
              <a:t>s</a:t>
            </a:r>
            <a:endParaRPr sz="1812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2823" y="3000863"/>
            <a:ext cx="138311" cy="52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1812" dirty="0">
                <a:latin typeface="Times New Roman"/>
                <a:cs typeface="Times New Roman"/>
              </a:rPr>
              <a:t>•</a:t>
            </a:r>
            <a:endParaRPr sz="1812">
              <a:latin typeface="Times New Roman"/>
              <a:cs typeface="Times New Roman"/>
            </a:endParaRPr>
          </a:p>
          <a:p>
            <a:pPr marL="11506">
              <a:lnSpc>
                <a:spcPct val="95825"/>
              </a:lnSpc>
            </a:pPr>
            <a:r>
              <a:rPr sz="1812" dirty="0">
                <a:latin typeface="Times New Roman"/>
                <a:cs typeface="Times New Roman"/>
              </a:rPr>
              <a:t>•</a:t>
            </a:r>
            <a:endParaRPr sz="181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03565" y="3000863"/>
            <a:ext cx="138311" cy="52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1812" dirty="0">
                <a:latin typeface="Times New Roman"/>
                <a:cs typeface="Times New Roman"/>
              </a:rPr>
              <a:t>•</a:t>
            </a:r>
            <a:endParaRPr sz="1812">
              <a:latin typeface="Times New Roman"/>
              <a:cs typeface="Times New Roman"/>
            </a:endParaRPr>
          </a:p>
          <a:p>
            <a:pPr marL="11506">
              <a:lnSpc>
                <a:spcPct val="95825"/>
              </a:lnSpc>
            </a:pPr>
            <a:r>
              <a:rPr sz="1812" dirty="0">
                <a:latin typeface="Times New Roman"/>
                <a:cs typeface="Times New Roman"/>
              </a:rPr>
              <a:t>•</a:t>
            </a:r>
            <a:endParaRPr sz="181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59054" y="3729000"/>
            <a:ext cx="1510956" cy="17173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785" algn="ctr">
              <a:lnSpc>
                <a:spcPts val="3053"/>
              </a:lnSpc>
              <a:spcBef>
                <a:spcPts val="152"/>
              </a:spcBef>
            </a:pPr>
            <a:r>
              <a:rPr sz="2899" spc="-4" dirty="0">
                <a:latin typeface="Times New Roman"/>
                <a:cs typeface="Times New Roman"/>
              </a:rPr>
              <a:t>O</a:t>
            </a:r>
            <a:r>
              <a:rPr sz="2899" spc="13" dirty="0">
                <a:latin typeface="Times New Roman"/>
                <a:cs typeface="Times New Roman"/>
              </a:rPr>
              <a:t>u</a:t>
            </a:r>
            <a:r>
              <a:rPr sz="2899" dirty="0">
                <a:latin typeface="Times New Roman"/>
                <a:cs typeface="Times New Roman"/>
              </a:rPr>
              <a:t>r</a:t>
            </a:r>
            <a:r>
              <a:rPr sz="2899" spc="-159" dirty="0">
                <a:latin typeface="Times New Roman"/>
                <a:cs typeface="Times New Roman"/>
              </a:rPr>
              <a:t> </a:t>
            </a:r>
            <a:r>
              <a:rPr sz="2899" spc="-31" dirty="0">
                <a:latin typeface="Times New Roman"/>
                <a:cs typeface="Times New Roman"/>
              </a:rPr>
              <a:t>v</a:t>
            </a:r>
            <a:r>
              <a:rPr sz="2899" spc="4" dirty="0">
                <a:latin typeface="Times New Roman"/>
                <a:cs typeface="Times New Roman"/>
              </a:rPr>
              <a:t>al</a:t>
            </a:r>
            <a:r>
              <a:rPr sz="2899" spc="-13" dirty="0">
                <a:latin typeface="Times New Roman"/>
                <a:cs typeface="Times New Roman"/>
              </a:rPr>
              <a:t>u</a:t>
            </a:r>
            <a:r>
              <a:rPr sz="2899" dirty="0">
                <a:latin typeface="Times New Roman"/>
                <a:cs typeface="Times New Roman"/>
              </a:rPr>
              <a:t>e</a:t>
            </a:r>
          </a:p>
          <a:p>
            <a:pPr indent="1719" algn="ctr">
              <a:lnSpc>
                <a:spcPct val="100041"/>
              </a:lnSpc>
            </a:pPr>
            <a:r>
              <a:rPr sz="2899" spc="4" dirty="0">
                <a:latin typeface="Times New Roman"/>
                <a:cs typeface="Times New Roman"/>
              </a:rPr>
              <a:t>a</a:t>
            </a:r>
            <a:r>
              <a:rPr sz="2899" spc="-13" dirty="0">
                <a:latin typeface="Times New Roman"/>
                <a:cs typeface="Times New Roman"/>
              </a:rPr>
              <a:t>d</a:t>
            </a:r>
            <a:r>
              <a:rPr sz="2899" spc="13" dirty="0">
                <a:latin typeface="Times New Roman"/>
                <a:cs typeface="Times New Roman"/>
              </a:rPr>
              <a:t>d</a:t>
            </a:r>
            <a:r>
              <a:rPr sz="2899" spc="8" dirty="0">
                <a:latin typeface="Times New Roman"/>
                <a:cs typeface="Times New Roman"/>
              </a:rPr>
              <a:t>e</a:t>
            </a:r>
            <a:r>
              <a:rPr sz="2899" dirty="0">
                <a:latin typeface="Times New Roman"/>
                <a:cs typeface="Times New Roman"/>
              </a:rPr>
              <a:t>d </a:t>
            </a:r>
            <a:r>
              <a:rPr sz="2899" spc="4" dirty="0">
                <a:latin typeface="Times New Roman"/>
                <a:cs typeface="Times New Roman"/>
              </a:rPr>
              <a:t>Al</a:t>
            </a:r>
            <a:r>
              <a:rPr sz="2899" spc="-28" dirty="0">
                <a:latin typeface="Times New Roman"/>
                <a:cs typeface="Times New Roman"/>
              </a:rPr>
              <a:t>s</a:t>
            </a:r>
            <a:r>
              <a:rPr sz="2899" dirty="0">
                <a:latin typeface="Times New Roman"/>
                <a:cs typeface="Times New Roman"/>
              </a:rPr>
              <a:t>o</a:t>
            </a:r>
            <a:r>
              <a:rPr sz="2899" spc="14" dirty="0">
                <a:latin typeface="Times New Roman"/>
                <a:cs typeface="Times New Roman"/>
              </a:rPr>
              <a:t> </a:t>
            </a:r>
            <a:r>
              <a:rPr sz="2899" dirty="0">
                <a:latin typeface="Times New Roman"/>
                <a:cs typeface="Times New Roman"/>
              </a:rPr>
              <a:t>g</a:t>
            </a:r>
            <a:r>
              <a:rPr sz="2899" spc="4" dirty="0">
                <a:latin typeface="Times New Roman"/>
                <a:cs typeface="Times New Roman"/>
              </a:rPr>
              <a:t>i</a:t>
            </a:r>
            <a:r>
              <a:rPr sz="2899" spc="-31" dirty="0">
                <a:latin typeface="Times New Roman"/>
                <a:cs typeface="Times New Roman"/>
              </a:rPr>
              <a:t>v</a:t>
            </a:r>
            <a:r>
              <a:rPr sz="2899" spc="8" dirty="0">
                <a:latin typeface="Times New Roman"/>
                <a:cs typeface="Times New Roman"/>
              </a:rPr>
              <a:t>e</a:t>
            </a:r>
            <a:r>
              <a:rPr sz="2899" dirty="0">
                <a:latin typeface="Times New Roman"/>
                <a:cs typeface="Times New Roman"/>
              </a:rPr>
              <a:t>s </a:t>
            </a:r>
            <a:r>
              <a:rPr sz="2899" spc="4" dirty="0">
                <a:latin typeface="Times New Roman"/>
                <a:cs typeface="Times New Roman"/>
              </a:rPr>
              <a:t>mi</a:t>
            </a:r>
            <a:r>
              <a:rPr sz="2899" spc="-26" dirty="0">
                <a:latin typeface="Times New Roman"/>
                <a:cs typeface="Times New Roman"/>
              </a:rPr>
              <a:t>l</a:t>
            </a:r>
            <a:r>
              <a:rPr sz="2899" dirty="0">
                <a:latin typeface="Times New Roman"/>
                <a:cs typeface="Times New Roman"/>
              </a:rPr>
              <a:t>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32239" y="1284149"/>
            <a:ext cx="3728174" cy="5523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87"/>
              </a:lnSpc>
              <a:spcBef>
                <a:spcPts val="4"/>
              </a:spcBef>
            </a:pPr>
            <a:endParaRPr sz="1087"/>
          </a:p>
          <a:p>
            <a:pPr marL="1434833" marR="1436370" algn="ctr">
              <a:lnSpc>
                <a:spcPct val="95825"/>
              </a:lnSpc>
            </a:pPr>
            <a:r>
              <a:rPr sz="1812" spc="-4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12" spc="4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812" spc="8" dirty="0">
                <a:solidFill>
                  <a:srgbClr val="FFFFFF"/>
                </a:solidFill>
                <a:latin typeface="Times New Roman"/>
                <a:cs typeface="Times New Roman"/>
              </a:rPr>
              <a:t>lu</a:t>
            </a:r>
            <a:r>
              <a:rPr sz="1812" spc="-8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12" spc="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12" spc="4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812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81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1465" y="1284149"/>
            <a:ext cx="3486533" cy="5523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87"/>
              </a:lnSpc>
              <a:spcBef>
                <a:spcPts val="4"/>
              </a:spcBef>
            </a:pPr>
            <a:endParaRPr sz="1087"/>
          </a:p>
          <a:p>
            <a:pPr marL="632414">
              <a:lnSpc>
                <a:spcPct val="95825"/>
              </a:lnSpc>
            </a:pPr>
            <a:r>
              <a:rPr sz="1812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812" spc="8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812" spc="-13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12" spc="-26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12" spc="4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812" spc="-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12" spc="13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12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12" spc="-6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12" spc="-23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12" spc="-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12" spc="8" dirty="0">
                <a:solidFill>
                  <a:srgbClr val="FFFFFF"/>
                </a:solidFill>
                <a:latin typeface="Times New Roman"/>
                <a:cs typeface="Times New Roman"/>
              </a:rPr>
              <a:t>qu</a:t>
            </a:r>
            <a:r>
              <a:rPr sz="1812" spc="-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12" spc="-26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12" spc="13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12" spc="-4" dirty="0">
                <a:solidFill>
                  <a:srgbClr val="FFFFFF"/>
                </a:solidFill>
                <a:latin typeface="Times New Roman"/>
                <a:cs typeface="Times New Roman"/>
              </a:rPr>
              <a:t>me</a:t>
            </a:r>
            <a:r>
              <a:rPr sz="1812" spc="-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12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181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24344" y="1020185"/>
            <a:ext cx="7939630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F81C475A-385E-2241-B326-6AB22AB3D05A}"/>
              </a:ext>
            </a:extLst>
          </p:cNvPr>
          <p:cNvSpPr txBox="1">
            <a:spLocks/>
          </p:cNvSpPr>
          <p:nvPr/>
        </p:nvSpPr>
        <p:spPr>
          <a:xfrm>
            <a:off x="2538584" y="6578444"/>
            <a:ext cx="8906195" cy="330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sz="1268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087" dirty="0"/>
          </a:p>
        </p:txBody>
      </p:sp>
    </p:spTree>
    <p:extLst>
      <p:ext uri="{BB962C8B-B14F-4D97-AF65-F5344CB8AC3E}">
        <p14:creationId xmlns:p14="http://schemas.microsoft.com/office/powerpoint/2010/main" val="1371423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2330263" y="1416983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4865033" y="4219575"/>
            <a:ext cx="558053" cy="754155"/>
          </a:xfrm>
          <a:custGeom>
            <a:avLst/>
            <a:gdLst/>
            <a:ahLst/>
            <a:cxnLst/>
            <a:rect l="l" t="t" r="r" b="b"/>
            <a:pathLst>
              <a:path w="632460" h="854710">
                <a:moveTo>
                  <a:pt x="45720" y="0"/>
                </a:moveTo>
                <a:lnTo>
                  <a:pt x="0" y="33019"/>
                </a:lnTo>
                <a:lnTo>
                  <a:pt x="508635" y="732154"/>
                </a:lnTo>
                <a:lnTo>
                  <a:pt x="554355" y="699134"/>
                </a:lnTo>
                <a:lnTo>
                  <a:pt x="45720" y="0"/>
                </a:lnTo>
                <a:close/>
              </a:path>
              <a:path w="632460" h="854710">
                <a:moveTo>
                  <a:pt x="508635" y="732154"/>
                </a:moveTo>
                <a:lnTo>
                  <a:pt x="461645" y="766444"/>
                </a:lnTo>
                <a:lnTo>
                  <a:pt x="632460" y="854709"/>
                </a:lnTo>
                <a:lnTo>
                  <a:pt x="600075" y="665479"/>
                </a:lnTo>
                <a:lnTo>
                  <a:pt x="554355" y="699134"/>
                </a:lnTo>
                <a:lnTo>
                  <a:pt x="571500" y="721994"/>
                </a:lnTo>
                <a:lnTo>
                  <a:pt x="525780" y="755650"/>
                </a:lnTo>
                <a:lnTo>
                  <a:pt x="508635" y="7321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2841588" y="676137"/>
            <a:ext cx="6144970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693"/>
              </a:lnSpc>
              <a:spcBef>
                <a:spcPts val="184"/>
              </a:spcBef>
            </a:pPr>
            <a:r>
              <a:rPr sz="3530" b="1" spc="22" dirty="0">
                <a:solidFill>
                  <a:srgbClr val="3131CC"/>
                </a:solidFill>
                <a:latin typeface="Arial"/>
                <a:cs typeface="Arial"/>
              </a:rPr>
              <a:t>W</a:t>
            </a:r>
            <a:r>
              <a:rPr sz="3530" b="1" spc="11" dirty="0">
                <a:solidFill>
                  <a:srgbClr val="3131CC"/>
                </a:solidFill>
                <a:latin typeface="Arial"/>
                <a:cs typeface="Arial"/>
              </a:rPr>
              <a:t>h</a:t>
            </a:r>
            <a:r>
              <a:rPr sz="3530" b="1" dirty="0">
                <a:solidFill>
                  <a:srgbClr val="3131CC"/>
                </a:solidFill>
                <a:latin typeface="Arial"/>
                <a:cs typeface="Arial"/>
              </a:rPr>
              <a:t>y</a:t>
            </a:r>
            <a:r>
              <a:rPr sz="3530" b="1" spc="-16" dirty="0">
                <a:solidFill>
                  <a:srgbClr val="3131CC"/>
                </a:solidFill>
                <a:latin typeface="Arial"/>
                <a:cs typeface="Arial"/>
              </a:rPr>
              <a:t> </a:t>
            </a:r>
            <a:r>
              <a:rPr sz="3530" b="1" spc="12" dirty="0">
                <a:solidFill>
                  <a:srgbClr val="3131CC"/>
                </a:solidFill>
                <a:latin typeface="Arial"/>
                <a:cs typeface="Arial"/>
              </a:rPr>
              <a:t>S</a:t>
            </a:r>
            <a:r>
              <a:rPr sz="3530" b="1" spc="8" dirty="0">
                <a:solidFill>
                  <a:srgbClr val="3131CC"/>
                </a:solidFill>
                <a:latin typeface="Arial"/>
                <a:cs typeface="Arial"/>
              </a:rPr>
              <a:t>o</a:t>
            </a:r>
            <a:r>
              <a:rPr sz="3530" b="1" spc="12" dirty="0">
                <a:solidFill>
                  <a:srgbClr val="3131CC"/>
                </a:solidFill>
                <a:latin typeface="Arial"/>
                <a:cs typeface="Arial"/>
              </a:rPr>
              <a:t>f</a:t>
            </a:r>
            <a:r>
              <a:rPr sz="3530" b="1" spc="30" dirty="0">
                <a:solidFill>
                  <a:srgbClr val="3131CC"/>
                </a:solidFill>
                <a:latin typeface="Arial"/>
                <a:cs typeface="Arial"/>
              </a:rPr>
              <a:t>t</a:t>
            </a:r>
            <a:r>
              <a:rPr sz="3530" b="1" spc="4" dirty="0">
                <a:solidFill>
                  <a:srgbClr val="3131CC"/>
                </a:solidFill>
                <a:latin typeface="Arial"/>
                <a:cs typeface="Arial"/>
              </a:rPr>
              <a:t>wa</a:t>
            </a:r>
            <a:r>
              <a:rPr sz="3530" b="1" spc="22" dirty="0">
                <a:solidFill>
                  <a:srgbClr val="3131CC"/>
                </a:solidFill>
                <a:latin typeface="Arial"/>
                <a:cs typeface="Arial"/>
              </a:rPr>
              <a:t>r</a:t>
            </a:r>
            <a:r>
              <a:rPr sz="3530" b="1" dirty="0">
                <a:solidFill>
                  <a:srgbClr val="3131CC"/>
                </a:solidFill>
                <a:latin typeface="Arial"/>
                <a:cs typeface="Arial"/>
              </a:rPr>
              <a:t>e</a:t>
            </a:r>
            <a:r>
              <a:rPr sz="3530" b="1" spc="-189" dirty="0">
                <a:solidFill>
                  <a:srgbClr val="3131CC"/>
                </a:solidFill>
                <a:latin typeface="Arial"/>
                <a:cs typeface="Arial"/>
              </a:rPr>
              <a:t> </a:t>
            </a:r>
            <a:r>
              <a:rPr sz="3530" b="1" spc="12" dirty="0">
                <a:solidFill>
                  <a:srgbClr val="3131CC"/>
                </a:solidFill>
                <a:latin typeface="Arial"/>
                <a:cs typeface="Arial"/>
              </a:rPr>
              <a:t>E</a:t>
            </a:r>
            <a:r>
              <a:rPr sz="3530" b="1" spc="17" dirty="0">
                <a:solidFill>
                  <a:srgbClr val="3131CC"/>
                </a:solidFill>
                <a:latin typeface="Arial"/>
                <a:cs typeface="Arial"/>
              </a:rPr>
              <a:t>n</a:t>
            </a:r>
            <a:r>
              <a:rPr sz="3530" b="1" spc="-4" dirty="0">
                <a:solidFill>
                  <a:srgbClr val="3131CC"/>
                </a:solidFill>
                <a:latin typeface="Arial"/>
                <a:cs typeface="Arial"/>
              </a:rPr>
              <a:t>g</a:t>
            </a:r>
            <a:r>
              <a:rPr sz="3530" b="1" spc="8" dirty="0">
                <a:solidFill>
                  <a:srgbClr val="3131CC"/>
                </a:solidFill>
                <a:latin typeface="Arial"/>
                <a:cs typeface="Arial"/>
              </a:rPr>
              <a:t>i</a:t>
            </a:r>
            <a:r>
              <a:rPr sz="3530" b="1" spc="17" dirty="0">
                <a:solidFill>
                  <a:srgbClr val="3131CC"/>
                </a:solidFill>
                <a:latin typeface="Arial"/>
                <a:cs typeface="Arial"/>
              </a:rPr>
              <a:t>n</a:t>
            </a:r>
            <a:r>
              <a:rPr sz="3530" b="1" spc="4" dirty="0">
                <a:solidFill>
                  <a:srgbClr val="3131CC"/>
                </a:solidFill>
                <a:latin typeface="Arial"/>
                <a:cs typeface="Arial"/>
              </a:rPr>
              <a:t>e</a:t>
            </a:r>
            <a:r>
              <a:rPr sz="3530" b="1" spc="12" dirty="0">
                <a:solidFill>
                  <a:srgbClr val="3131CC"/>
                </a:solidFill>
                <a:latin typeface="Arial"/>
                <a:cs typeface="Arial"/>
              </a:rPr>
              <a:t>e</a:t>
            </a:r>
            <a:r>
              <a:rPr sz="3530" b="1" dirty="0">
                <a:solidFill>
                  <a:srgbClr val="3131CC"/>
                </a:solidFill>
                <a:latin typeface="Arial"/>
                <a:cs typeface="Arial"/>
              </a:rPr>
              <a:t>ri</a:t>
            </a:r>
            <a:r>
              <a:rPr sz="3530" b="1" spc="17" dirty="0">
                <a:solidFill>
                  <a:srgbClr val="3131CC"/>
                </a:solidFill>
                <a:latin typeface="Arial"/>
                <a:cs typeface="Arial"/>
              </a:rPr>
              <a:t>n</a:t>
            </a:r>
            <a:r>
              <a:rPr sz="3530" b="1" dirty="0">
                <a:solidFill>
                  <a:srgbClr val="3131CC"/>
                </a:solidFill>
                <a:latin typeface="Arial"/>
                <a:cs typeface="Arial"/>
              </a:rPr>
              <a:t>g</a:t>
            </a:r>
            <a:endParaRPr sz="353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17142" y="728828"/>
            <a:ext cx="275421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693"/>
              </a:lnSpc>
              <a:spcBef>
                <a:spcPts val="184"/>
              </a:spcBef>
            </a:pPr>
            <a:r>
              <a:rPr sz="3530" b="1" dirty="0">
                <a:solidFill>
                  <a:srgbClr val="3131CC"/>
                </a:solidFill>
                <a:latin typeface="Arial"/>
                <a:cs typeface="Arial"/>
              </a:rPr>
              <a:t>?</a:t>
            </a:r>
            <a:endParaRPr sz="353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8539" y="2182834"/>
            <a:ext cx="6364024" cy="319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21"/>
              </a:lnSpc>
              <a:spcBef>
                <a:spcPts val="131"/>
              </a:spcBef>
            </a:pPr>
            <a:r>
              <a:rPr sz="2471" dirty="0">
                <a:latin typeface="Arial"/>
                <a:cs typeface="Arial"/>
              </a:rPr>
              <a:t>_  </a:t>
            </a:r>
            <a:r>
              <a:rPr sz="2471" spc="219" dirty="0">
                <a:latin typeface="Arial"/>
                <a:cs typeface="Arial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C</a:t>
            </a:r>
            <a:r>
              <a:rPr sz="2471" spc="4" dirty="0">
                <a:latin typeface="Times New Roman"/>
                <a:cs typeface="Times New Roman"/>
              </a:rPr>
              <a:t>h</a:t>
            </a:r>
            <a:r>
              <a:rPr sz="2471" spc="-4" dirty="0">
                <a:latin typeface="Times New Roman"/>
                <a:cs typeface="Times New Roman"/>
              </a:rPr>
              <a:t>a</a:t>
            </a:r>
            <a:r>
              <a:rPr sz="2471" spc="4" dirty="0">
                <a:latin typeface="Times New Roman"/>
                <a:cs typeface="Times New Roman"/>
              </a:rPr>
              <a:t>n</a:t>
            </a:r>
            <a:r>
              <a:rPr sz="2471" spc="17" dirty="0">
                <a:latin typeface="Times New Roman"/>
                <a:cs typeface="Times New Roman"/>
              </a:rPr>
              <a:t>g</a:t>
            </a:r>
            <a:r>
              <a:rPr sz="2471" dirty="0">
                <a:latin typeface="Times New Roman"/>
                <a:cs typeface="Times New Roman"/>
              </a:rPr>
              <a:t>e</a:t>
            </a:r>
            <a:r>
              <a:rPr sz="2471" spc="-53" dirty="0">
                <a:latin typeface="Times New Roman"/>
                <a:cs typeface="Times New Roman"/>
              </a:rPr>
              <a:t> </a:t>
            </a:r>
            <a:r>
              <a:rPr sz="2471" dirty="0">
                <a:latin typeface="Times New Roman"/>
                <a:cs typeface="Times New Roman"/>
              </a:rPr>
              <a:t>in</a:t>
            </a:r>
            <a:r>
              <a:rPr sz="2471" spc="-19" dirty="0">
                <a:latin typeface="Times New Roman"/>
                <a:cs typeface="Times New Roman"/>
              </a:rPr>
              <a:t> </a:t>
            </a:r>
            <a:r>
              <a:rPr sz="2471" dirty="0">
                <a:latin typeface="Times New Roman"/>
                <a:cs typeface="Times New Roman"/>
              </a:rPr>
              <a:t>nat</a:t>
            </a:r>
            <a:r>
              <a:rPr sz="2471" spc="8" dirty="0">
                <a:latin typeface="Times New Roman"/>
                <a:cs typeface="Times New Roman"/>
              </a:rPr>
              <a:t>u</a:t>
            </a:r>
            <a:r>
              <a:rPr sz="2471" spc="4" dirty="0">
                <a:latin typeface="Times New Roman"/>
                <a:cs typeface="Times New Roman"/>
              </a:rPr>
              <a:t>r</a:t>
            </a:r>
            <a:r>
              <a:rPr sz="2471" dirty="0">
                <a:latin typeface="Times New Roman"/>
                <a:cs typeface="Times New Roman"/>
              </a:rPr>
              <a:t>e</a:t>
            </a:r>
            <a:r>
              <a:rPr sz="2471" spc="-59" dirty="0">
                <a:latin typeface="Times New Roman"/>
                <a:cs typeface="Times New Roman"/>
              </a:rPr>
              <a:t> </a:t>
            </a:r>
            <a:r>
              <a:rPr sz="2471" dirty="0">
                <a:latin typeface="Times New Roman"/>
                <a:cs typeface="Times New Roman"/>
              </a:rPr>
              <a:t>&amp;</a:t>
            </a:r>
            <a:r>
              <a:rPr sz="2471" spc="-36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c</a:t>
            </a:r>
            <a:r>
              <a:rPr sz="2471" spc="17" dirty="0">
                <a:latin typeface="Times New Roman"/>
                <a:cs typeface="Times New Roman"/>
              </a:rPr>
              <a:t>o</a:t>
            </a:r>
            <a:r>
              <a:rPr sz="2471" spc="-22" dirty="0">
                <a:latin typeface="Times New Roman"/>
                <a:cs typeface="Times New Roman"/>
              </a:rPr>
              <a:t>m</a:t>
            </a:r>
            <a:r>
              <a:rPr sz="2471" spc="4" dirty="0">
                <a:latin typeface="Times New Roman"/>
                <a:cs typeface="Times New Roman"/>
              </a:rPr>
              <a:t>plexit</a:t>
            </a:r>
            <a:r>
              <a:rPr sz="2471" dirty="0">
                <a:latin typeface="Times New Roman"/>
                <a:cs typeface="Times New Roman"/>
              </a:rPr>
              <a:t>y</a:t>
            </a:r>
            <a:r>
              <a:rPr sz="2471" spc="-75" dirty="0">
                <a:latin typeface="Times New Roman"/>
                <a:cs typeface="Times New Roman"/>
              </a:rPr>
              <a:t> </a:t>
            </a:r>
            <a:r>
              <a:rPr sz="2471" spc="4" dirty="0">
                <a:latin typeface="Times New Roman"/>
                <a:cs typeface="Times New Roman"/>
              </a:rPr>
              <a:t>o</a:t>
            </a:r>
            <a:r>
              <a:rPr sz="2471" dirty="0">
                <a:latin typeface="Times New Roman"/>
                <a:cs typeface="Times New Roman"/>
              </a:rPr>
              <a:t>f</a:t>
            </a:r>
            <a:r>
              <a:rPr sz="2471" spc="-20" dirty="0">
                <a:latin typeface="Times New Roman"/>
                <a:cs typeface="Times New Roman"/>
              </a:rPr>
              <a:t> </a:t>
            </a:r>
            <a:r>
              <a:rPr sz="2471" spc="4" dirty="0">
                <a:latin typeface="Times New Roman"/>
                <a:cs typeface="Times New Roman"/>
              </a:rPr>
              <a:t>soft</a:t>
            </a:r>
            <a:r>
              <a:rPr sz="2471" spc="-4" dirty="0">
                <a:latin typeface="Times New Roman"/>
                <a:cs typeface="Times New Roman"/>
              </a:rPr>
              <a:t>w</a:t>
            </a:r>
            <a:r>
              <a:rPr sz="2471" spc="-12" dirty="0">
                <a:latin typeface="Times New Roman"/>
                <a:cs typeface="Times New Roman"/>
              </a:rPr>
              <a:t>a</a:t>
            </a:r>
            <a:r>
              <a:rPr sz="2471" spc="4" dirty="0">
                <a:latin typeface="Times New Roman"/>
                <a:cs typeface="Times New Roman"/>
              </a:rPr>
              <a:t>re</a:t>
            </a:r>
            <a:endParaRPr sz="2471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0300" y="2943937"/>
            <a:ext cx="208096" cy="335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12"/>
              </a:lnSpc>
              <a:spcBef>
                <a:spcPts val="131"/>
              </a:spcBef>
            </a:pPr>
            <a:r>
              <a:rPr sz="2471" dirty="0">
                <a:solidFill>
                  <a:srgbClr val="990000"/>
                </a:solidFill>
                <a:latin typeface="Arial"/>
                <a:cs typeface="Arial"/>
              </a:rPr>
              <a:t>_</a:t>
            </a:r>
            <a:endParaRPr sz="247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1588" y="2945705"/>
            <a:ext cx="3841316" cy="335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07"/>
              </a:lnSpc>
              <a:spcBef>
                <a:spcPts val="130"/>
              </a:spcBef>
            </a:pPr>
            <a:r>
              <a:rPr sz="2471" spc="-4" dirty="0">
                <a:solidFill>
                  <a:srgbClr val="990000"/>
                </a:solidFill>
                <a:latin typeface="Times New Roman"/>
                <a:cs typeface="Times New Roman"/>
              </a:rPr>
              <a:t>C</a:t>
            </a:r>
            <a:r>
              <a:rPr sz="2471" spc="4" dirty="0">
                <a:solidFill>
                  <a:srgbClr val="990000"/>
                </a:solidFill>
                <a:latin typeface="Times New Roman"/>
                <a:cs typeface="Times New Roman"/>
              </a:rPr>
              <a:t>o</a:t>
            </a:r>
            <a:r>
              <a:rPr sz="2471" spc="17" dirty="0">
                <a:solidFill>
                  <a:srgbClr val="990000"/>
                </a:solidFill>
                <a:latin typeface="Times New Roman"/>
                <a:cs typeface="Times New Roman"/>
              </a:rPr>
              <a:t>n</a:t>
            </a:r>
            <a:r>
              <a:rPr sz="2471" spc="-4" dirty="0">
                <a:solidFill>
                  <a:srgbClr val="990000"/>
                </a:solidFill>
                <a:latin typeface="Times New Roman"/>
                <a:cs typeface="Times New Roman"/>
              </a:rPr>
              <a:t>ce</a:t>
            </a:r>
            <a:r>
              <a:rPr sz="2471" dirty="0">
                <a:solidFill>
                  <a:srgbClr val="990000"/>
                </a:solidFill>
                <a:latin typeface="Times New Roman"/>
                <a:cs typeface="Times New Roman"/>
              </a:rPr>
              <a:t>pt</a:t>
            </a:r>
            <a:r>
              <a:rPr sz="2471" spc="-43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71" spc="4" dirty="0">
                <a:solidFill>
                  <a:srgbClr val="990000"/>
                </a:solidFill>
                <a:latin typeface="Times New Roman"/>
                <a:cs typeface="Times New Roman"/>
              </a:rPr>
              <a:t>o</a:t>
            </a:r>
            <a:r>
              <a:rPr sz="2471" dirty="0">
                <a:solidFill>
                  <a:srgbClr val="990000"/>
                </a:solidFill>
                <a:latin typeface="Times New Roman"/>
                <a:cs typeface="Times New Roman"/>
              </a:rPr>
              <a:t>f</a:t>
            </a:r>
            <a:r>
              <a:rPr sz="2471" spc="-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71" spc="8" dirty="0">
                <a:solidFill>
                  <a:srgbClr val="990000"/>
                </a:solidFill>
                <a:latin typeface="Times New Roman"/>
                <a:cs typeface="Times New Roman"/>
              </a:rPr>
              <a:t>on</a:t>
            </a:r>
            <a:r>
              <a:rPr sz="2471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r>
              <a:rPr sz="2471" spc="-41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71" spc="4" dirty="0">
                <a:solidFill>
                  <a:srgbClr val="990000"/>
                </a:solidFill>
                <a:latin typeface="Times New Roman"/>
                <a:cs typeface="Times New Roman"/>
              </a:rPr>
              <a:t>“guru</a:t>
            </a:r>
            <a:r>
              <a:rPr sz="2471" dirty="0">
                <a:solidFill>
                  <a:srgbClr val="990000"/>
                </a:solidFill>
                <a:latin typeface="Times New Roman"/>
                <a:cs typeface="Times New Roman"/>
              </a:rPr>
              <a:t>”</a:t>
            </a:r>
            <a:r>
              <a:rPr sz="2471" spc="-54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71" dirty="0">
                <a:solidFill>
                  <a:srgbClr val="990000"/>
                </a:solidFill>
                <a:latin typeface="Times New Roman"/>
                <a:cs typeface="Times New Roman"/>
              </a:rPr>
              <a:t>is o</a:t>
            </a:r>
            <a:r>
              <a:rPr sz="2471" spc="8" dirty="0">
                <a:solidFill>
                  <a:srgbClr val="990000"/>
                </a:solidFill>
                <a:latin typeface="Times New Roman"/>
                <a:cs typeface="Times New Roman"/>
              </a:rPr>
              <a:t>v</a:t>
            </a:r>
            <a:r>
              <a:rPr sz="2471" spc="-4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r>
              <a:rPr sz="2471" dirty="0">
                <a:solidFill>
                  <a:srgbClr val="990000"/>
                </a:solidFill>
                <a:latin typeface="Times New Roman"/>
                <a:cs typeface="Times New Roman"/>
              </a:rPr>
              <a:t>r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0300" y="3682405"/>
            <a:ext cx="208096" cy="335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12"/>
              </a:lnSpc>
              <a:spcBef>
                <a:spcPts val="131"/>
              </a:spcBef>
            </a:pPr>
            <a:r>
              <a:rPr sz="2471" dirty="0">
                <a:latin typeface="Arial"/>
                <a:cs typeface="Arial"/>
              </a:rPr>
              <a:t>_</a:t>
            </a:r>
            <a:endParaRPr sz="247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1588" y="3684172"/>
            <a:ext cx="3333715" cy="335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07"/>
              </a:lnSpc>
              <a:spcBef>
                <a:spcPts val="130"/>
              </a:spcBef>
            </a:pPr>
            <a:r>
              <a:rPr sz="2471" spc="12" dirty="0">
                <a:latin typeface="Times New Roman"/>
                <a:cs typeface="Times New Roman"/>
              </a:rPr>
              <a:t>W</a:t>
            </a:r>
            <a:r>
              <a:rPr sz="2471" dirty="0">
                <a:latin typeface="Times New Roman"/>
                <a:cs typeface="Times New Roman"/>
              </a:rPr>
              <a:t>e</a:t>
            </a:r>
            <a:r>
              <a:rPr sz="2471" spc="-8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a</a:t>
            </a:r>
            <a:r>
              <a:rPr sz="2471" spc="4" dirty="0">
                <a:latin typeface="Times New Roman"/>
                <a:cs typeface="Times New Roman"/>
              </a:rPr>
              <a:t>l</a:t>
            </a:r>
            <a:r>
              <a:rPr sz="2471" dirty="0">
                <a:latin typeface="Times New Roman"/>
                <a:cs typeface="Times New Roman"/>
              </a:rPr>
              <a:t>l</a:t>
            </a:r>
            <a:r>
              <a:rPr sz="2471" spc="8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w</a:t>
            </a:r>
            <a:r>
              <a:rPr sz="2471" dirty="0">
                <a:latin typeface="Times New Roman"/>
                <a:cs typeface="Times New Roman"/>
              </a:rPr>
              <a:t>ant</a:t>
            </a:r>
            <a:r>
              <a:rPr sz="2471" spc="-18" dirty="0">
                <a:latin typeface="Times New Roman"/>
                <a:cs typeface="Times New Roman"/>
              </a:rPr>
              <a:t> </a:t>
            </a:r>
            <a:r>
              <a:rPr sz="2471" spc="17" dirty="0">
                <a:latin typeface="Times New Roman"/>
                <a:cs typeface="Times New Roman"/>
              </a:rPr>
              <a:t>i</a:t>
            </a:r>
            <a:r>
              <a:rPr sz="2471" spc="-22" dirty="0">
                <a:latin typeface="Times New Roman"/>
                <a:cs typeface="Times New Roman"/>
              </a:rPr>
              <a:t>m</a:t>
            </a:r>
            <a:r>
              <a:rPr sz="2471" spc="4" dirty="0">
                <a:latin typeface="Times New Roman"/>
                <a:cs typeface="Times New Roman"/>
              </a:rPr>
              <a:t>prove</a:t>
            </a:r>
            <a:r>
              <a:rPr sz="2471" spc="-22" dirty="0">
                <a:latin typeface="Times New Roman"/>
                <a:cs typeface="Times New Roman"/>
              </a:rPr>
              <a:t>m</a:t>
            </a:r>
            <a:r>
              <a:rPr sz="2471" spc="-4" dirty="0">
                <a:latin typeface="Times New Roman"/>
                <a:cs typeface="Times New Roman"/>
              </a:rPr>
              <a:t>e</a:t>
            </a:r>
            <a:r>
              <a:rPr sz="2471" spc="4" dirty="0">
                <a:latin typeface="Times New Roman"/>
                <a:cs typeface="Times New Roman"/>
              </a:rPr>
              <a:t>nt</a:t>
            </a:r>
            <a:endParaRPr sz="247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5154" y="5199992"/>
            <a:ext cx="2280937" cy="335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07"/>
              </a:lnSpc>
              <a:spcBef>
                <a:spcPts val="130"/>
              </a:spcBef>
            </a:pPr>
            <a:r>
              <a:rPr sz="2471" spc="-4" dirty="0">
                <a:latin typeface="Times New Roman"/>
                <a:cs typeface="Times New Roman"/>
              </a:rPr>
              <a:t>Re</a:t>
            </a:r>
            <a:r>
              <a:rPr sz="2471" spc="-12" dirty="0">
                <a:latin typeface="Times New Roman"/>
                <a:cs typeface="Times New Roman"/>
              </a:rPr>
              <a:t>a</a:t>
            </a:r>
            <a:r>
              <a:rPr sz="2471" spc="4" dirty="0">
                <a:latin typeface="Times New Roman"/>
                <a:cs typeface="Times New Roman"/>
              </a:rPr>
              <a:t>d</a:t>
            </a:r>
            <a:r>
              <a:rPr sz="2471" dirty="0">
                <a:latin typeface="Times New Roman"/>
                <a:cs typeface="Times New Roman"/>
              </a:rPr>
              <a:t>y</a:t>
            </a:r>
            <a:r>
              <a:rPr sz="2471" spc="-24" dirty="0">
                <a:latin typeface="Times New Roman"/>
                <a:cs typeface="Times New Roman"/>
              </a:rPr>
              <a:t> </a:t>
            </a:r>
            <a:r>
              <a:rPr sz="2471" spc="4" dirty="0">
                <a:latin typeface="Times New Roman"/>
                <a:cs typeface="Times New Roman"/>
              </a:rPr>
              <a:t>fo</a:t>
            </a:r>
            <a:r>
              <a:rPr sz="2471" dirty="0">
                <a:latin typeface="Times New Roman"/>
                <a:cs typeface="Times New Roman"/>
              </a:rPr>
              <a:t>r</a:t>
            </a:r>
            <a:r>
              <a:rPr sz="2471" spc="-15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c</a:t>
            </a:r>
            <a:r>
              <a:rPr sz="2471" spc="4" dirty="0">
                <a:latin typeface="Times New Roman"/>
                <a:cs typeface="Times New Roman"/>
              </a:rPr>
              <a:t>h</a:t>
            </a:r>
            <a:r>
              <a:rPr sz="2471" spc="-4" dirty="0">
                <a:latin typeface="Times New Roman"/>
                <a:cs typeface="Times New Roman"/>
              </a:rPr>
              <a:t>a</a:t>
            </a:r>
            <a:r>
              <a:rPr sz="2471" spc="8" dirty="0">
                <a:latin typeface="Times New Roman"/>
                <a:cs typeface="Times New Roman"/>
              </a:rPr>
              <a:t>n</a:t>
            </a:r>
            <a:r>
              <a:rPr sz="2471" spc="4" dirty="0">
                <a:latin typeface="Times New Roman"/>
                <a:cs typeface="Times New Roman"/>
              </a:rPr>
              <a:t>g</a:t>
            </a:r>
            <a:r>
              <a:rPr sz="2471" dirty="0">
                <a:latin typeface="Times New Roman"/>
                <a:cs typeface="Times New Roman"/>
              </a:rPr>
              <a:t>e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56962" y="6235831"/>
            <a:ext cx="124676" cy="1797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354"/>
              </a:lnSpc>
              <a:spcBef>
                <a:spcPts val="67"/>
              </a:spcBef>
            </a:pPr>
            <a:r>
              <a:rPr sz="1235" dirty="0">
                <a:latin typeface="Times New Roman"/>
                <a:cs typeface="Times New Roman"/>
              </a:rPr>
              <a:t>2</a:t>
            </a:r>
            <a:endParaRPr sz="1235">
              <a:latin typeface="Times New Roman"/>
              <a:cs typeface="Times New Roman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F8D5AC9-B407-C441-AD99-877E11CCD024}"/>
              </a:ext>
            </a:extLst>
          </p:cNvPr>
          <p:cNvSpPr txBox="1">
            <a:spLocks/>
          </p:cNvSpPr>
          <p:nvPr/>
        </p:nvSpPr>
        <p:spPr>
          <a:xfrm>
            <a:off x="2538584" y="6578444"/>
            <a:ext cx="8906195" cy="330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sz="1268" dirty="0">
                <a:solidFill>
                  <a:srgbClr val="898989"/>
                </a:solidFill>
                <a:latin typeface="Tahoma" pitchFamily="34" charset="0"/>
              </a:rPr>
              <a:t>CAP437: SOFTWARE ENGINEERING PRACTICES : </a:t>
            </a:r>
            <a:r>
              <a:rPr lang="en-IN" altLang="en-US" sz="1268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087" dirty="0"/>
          </a:p>
        </p:txBody>
      </p:sp>
    </p:spTree>
    <p:extLst>
      <p:ext uri="{BB962C8B-B14F-4D97-AF65-F5344CB8AC3E}">
        <p14:creationId xmlns:p14="http://schemas.microsoft.com/office/powerpoint/2010/main" val="3133643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2033</Words>
  <Application>Microsoft Macintosh PowerPoint</Application>
  <PresentationFormat>Widescreen</PresentationFormat>
  <Paragraphs>615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BentonSansBBVA-Book</vt:lpstr>
      <vt:lpstr>Calibri</vt:lpstr>
      <vt:lpstr>Calibri Light</vt:lpstr>
      <vt:lpstr>Helvetica Neue</vt:lpstr>
      <vt:lpstr>Palatino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Software Engineering</dc:title>
  <dc:creator>Gaurav</dc:creator>
  <cp:lastModifiedBy>Ashwani Tewari</cp:lastModifiedBy>
  <cp:revision>58</cp:revision>
  <cp:lastPrinted>2021-08-30T04:13:37Z</cp:lastPrinted>
  <dcterms:created xsi:type="dcterms:W3CDTF">2019-07-31T03:32:00Z</dcterms:created>
  <dcterms:modified xsi:type="dcterms:W3CDTF">2021-08-30T04:19:38Z</dcterms:modified>
</cp:coreProperties>
</file>