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0" r:id="rId2"/>
    <p:sldId id="259" r:id="rId3"/>
    <p:sldId id="264" r:id="rId4"/>
    <p:sldId id="256" r:id="rId5"/>
    <p:sldId id="258" r:id="rId6"/>
    <p:sldId id="265" r:id="rId7"/>
    <p:sldId id="261" r:id="rId8"/>
    <p:sldId id="263" r:id="rId9"/>
    <p:sldId id="266" r:id="rId10"/>
    <p:sldId id="268" r:id="rId11"/>
    <p:sldId id="270" r:id="rId12"/>
    <p:sldId id="271" r:id="rId13"/>
    <p:sldId id="26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p:cViewPr varScale="1">
        <p:scale>
          <a:sx n="66" d="100"/>
          <a:sy n="66" d="100"/>
        </p:scale>
        <p:origin x="-140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4DC95-B1A1-6C44-8B6C-892E511E08FF}" type="datetimeFigureOut">
              <a:rPr lang="en-US" smtClean="0"/>
              <a:t>6/5/2022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5DE94-E7DD-ED43-9D98-B3052266F4A3}" type="slidenum">
              <a:rPr lang="en-US" smtClean="0"/>
              <a:t>‹#›</a:t>
            </a:fld>
            <a:endParaRPr lang="en-US"/>
          </a:p>
        </p:txBody>
      </p:sp>
    </p:spTree>
    <p:extLst>
      <p:ext uri="{BB962C8B-B14F-4D97-AF65-F5344CB8AC3E}">
        <p14:creationId xmlns:p14="http://schemas.microsoft.com/office/powerpoint/2010/main" val="233317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Option - B</a:t>
            </a:r>
          </a:p>
        </p:txBody>
      </p:sp>
      <p:sp>
        <p:nvSpPr>
          <p:cNvPr id="4" name="Slide Number Placeholder 3"/>
          <p:cNvSpPr>
            <a:spLocks noGrp="1"/>
          </p:cNvSpPr>
          <p:nvPr>
            <p:ph type="sldNum" sz="quarter" idx="5"/>
          </p:nvPr>
        </p:nvSpPr>
        <p:spPr/>
        <p:txBody>
          <a:bodyPr/>
          <a:lstStyle/>
          <a:p>
            <a:fld id="{D475DE94-E7DD-ED43-9D98-B3052266F4A3}" type="slidenum">
              <a:rPr lang="en-US" smtClean="0"/>
              <a:t>2</a:t>
            </a:fld>
            <a:endParaRPr lang="en-US"/>
          </a:p>
        </p:txBody>
      </p:sp>
    </p:spTree>
    <p:extLst>
      <p:ext uri="{BB962C8B-B14F-4D97-AF65-F5344CB8AC3E}">
        <p14:creationId xmlns:p14="http://schemas.microsoft.com/office/powerpoint/2010/main" val="275656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AECF9B-DE10-FBEB-9B18-C321023CF4D3}"/>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a:extLst>
              <a:ext uri="{FF2B5EF4-FFF2-40B4-BE49-F238E27FC236}">
                <a16:creationId xmlns:a16="http://schemas.microsoft.com/office/drawing/2014/main" id="{981BD204-27CA-7E0B-39D0-70646FC6A55E}"/>
              </a:ext>
            </a:extLst>
          </p:cNvPr>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12E67C6C-948D-29EC-71A8-58B0E60E2272}"/>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3C214763-E268-23F3-27FE-36FE399A3A56}"/>
              </a:ext>
            </a:extLst>
          </p:cNvPr>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B097F9BC-5CB0-D9FF-26BE-09F5DF72F333}"/>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C7DDAEC6-FC7A-AA9F-1D78-4702B10E57F1}"/>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a:extLst>
              <a:ext uri="{FF2B5EF4-FFF2-40B4-BE49-F238E27FC236}">
                <a16:creationId xmlns:a16="http://schemas.microsoft.com/office/drawing/2014/main" id="{35B2494D-B548-245D-837E-9BA0BE69BA96}"/>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a:extLst>
              <a:ext uri="{FF2B5EF4-FFF2-40B4-BE49-F238E27FC236}">
                <a16:creationId xmlns:a16="http://schemas.microsoft.com/office/drawing/2014/main" id="{CEB7FAE5-1E28-5724-ACA9-7CA154F499B9}"/>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913F407E-3022-4A10-4FFE-2063B46C157D}"/>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a:extLst>
              <a:ext uri="{FF2B5EF4-FFF2-40B4-BE49-F238E27FC236}">
                <a16:creationId xmlns:a16="http://schemas.microsoft.com/office/drawing/2014/main" id="{537166C7-BD32-D8D2-007A-424BCFEA900A}"/>
              </a:ext>
            </a:extLst>
          </p:cNvPr>
          <p:cNvSpPr>
            <a:spLocks noGrp="1"/>
          </p:cNvSpPr>
          <p:nvPr>
            <p:ph type="dt" sz="half" idx="10"/>
          </p:nvPr>
        </p:nvSpPr>
        <p:spPr/>
        <p:txBody>
          <a:bodyPr/>
          <a:lstStyle>
            <a:lvl1pPr>
              <a:defRPr/>
            </a:lvl1pPr>
          </a:lstStyle>
          <a:p>
            <a:pPr>
              <a:defRPr/>
            </a:pPr>
            <a:fld id="{3F7EE49F-4D90-4894-82DF-96FD47530651}" type="datetimeFigureOut">
              <a:rPr lang="en-US"/>
              <a:pPr>
                <a:defRPr/>
              </a:pPr>
              <a:t>6/5/2022</a:t>
            </a:fld>
            <a:endParaRPr lang="en-US"/>
          </a:p>
        </p:txBody>
      </p:sp>
      <p:sp>
        <p:nvSpPr>
          <p:cNvPr id="16" name="Footer Placeholder 16">
            <a:extLst>
              <a:ext uri="{FF2B5EF4-FFF2-40B4-BE49-F238E27FC236}">
                <a16:creationId xmlns:a16="http://schemas.microsoft.com/office/drawing/2014/main" id="{6F2D417A-BDD6-9663-2CC2-564F49827D9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28">
            <a:extLst>
              <a:ext uri="{FF2B5EF4-FFF2-40B4-BE49-F238E27FC236}">
                <a16:creationId xmlns:a16="http://schemas.microsoft.com/office/drawing/2014/main" id="{8DB661BD-894C-1BC3-185A-1FC100F9551F}"/>
              </a:ext>
            </a:extLst>
          </p:cNvPr>
          <p:cNvSpPr>
            <a:spLocks noGrp="1"/>
          </p:cNvSpPr>
          <p:nvPr>
            <p:ph type="sldNum" sz="quarter" idx="12"/>
          </p:nvPr>
        </p:nvSpPr>
        <p:spPr>
          <a:xfrm>
            <a:off x="4343400" y="2198688"/>
            <a:ext cx="457200" cy="441325"/>
          </a:xfrm>
        </p:spPr>
        <p:txBody>
          <a:bodyPr/>
          <a:lstStyle>
            <a:lvl1pPr>
              <a:defRPr/>
            </a:lvl1pPr>
          </a:lstStyle>
          <a:p>
            <a:fld id="{EC2C60D7-C1EE-47A5-937A-B259B0BB4225}" type="slidenum">
              <a:rPr lang="en-US" altLang="en-US"/>
              <a:pPr/>
              <a:t>‹#›</a:t>
            </a:fld>
            <a:endParaRPr lang="en-US" altLang="en-US"/>
          </a:p>
        </p:txBody>
      </p:sp>
    </p:spTree>
    <p:extLst>
      <p:ext uri="{BB962C8B-B14F-4D97-AF65-F5344CB8AC3E}">
        <p14:creationId xmlns:p14="http://schemas.microsoft.com/office/powerpoint/2010/main" val="2754244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999DC-BE7A-366D-56E6-F3044380F744}"/>
              </a:ext>
            </a:extLst>
          </p:cNvPr>
          <p:cNvSpPr>
            <a:spLocks noGrp="1"/>
          </p:cNvSpPr>
          <p:nvPr>
            <p:ph type="dt" sz="half" idx="10"/>
          </p:nvPr>
        </p:nvSpPr>
        <p:spPr/>
        <p:txBody>
          <a:bodyPr/>
          <a:lstStyle>
            <a:lvl1pPr>
              <a:defRPr/>
            </a:lvl1pPr>
          </a:lstStyle>
          <a:p>
            <a:pPr>
              <a:defRPr/>
            </a:pPr>
            <a:fld id="{606EDEF8-336F-4A7D-8DB4-1B8EB72CCEB8}" type="datetimeFigureOut">
              <a:rPr lang="en-US"/>
              <a:pPr>
                <a:defRPr/>
              </a:pPr>
              <a:t>6/5/2022</a:t>
            </a:fld>
            <a:endParaRPr lang="en-US"/>
          </a:p>
        </p:txBody>
      </p:sp>
      <p:sp>
        <p:nvSpPr>
          <p:cNvPr id="5" name="Footer Placeholder 4">
            <a:extLst>
              <a:ext uri="{FF2B5EF4-FFF2-40B4-BE49-F238E27FC236}">
                <a16:creationId xmlns:a16="http://schemas.microsoft.com/office/drawing/2014/main" id="{7AFCFBE5-0C47-6E7D-C384-F49FBCBC05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43D10DA-383F-1EB5-503B-27C540AC6BBE}"/>
              </a:ext>
            </a:extLst>
          </p:cNvPr>
          <p:cNvSpPr>
            <a:spLocks noGrp="1"/>
          </p:cNvSpPr>
          <p:nvPr>
            <p:ph type="sldNum" sz="quarter" idx="12"/>
          </p:nvPr>
        </p:nvSpPr>
        <p:spPr/>
        <p:txBody>
          <a:bodyPr/>
          <a:lstStyle>
            <a:lvl1pPr>
              <a:defRPr/>
            </a:lvl1pPr>
          </a:lstStyle>
          <a:p>
            <a:fld id="{081FC6E5-968C-414E-AAC5-B8A14F375B30}" type="slidenum">
              <a:rPr lang="en-US" altLang="en-US"/>
              <a:pPr/>
              <a:t>‹#›</a:t>
            </a:fld>
            <a:endParaRPr lang="en-US" altLang="en-US"/>
          </a:p>
        </p:txBody>
      </p:sp>
    </p:spTree>
    <p:extLst>
      <p:ext uri="{BB962C8B-B14F-4D97-AF65-F5344CB8AC3E}">
        <p14:creationId xmlns:p14="http://schemas.microsoft.com/office/powerpoint/2010/main" val="398729617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53E10-173D-FC00-A552-829F90126CBA}"/>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a:extLst>
              <a:ext uri="{FF2B5EF4-FFF2-40B4-BE49-F238E27FC236}">
                <a16:creationId xmlns:a16="http://schemas.microsoft.com/office/drawing/2014/main" id="{55E53C72-1B9F-FD74-1A77-D18136D111F8}"/>
              </a:ext>
            </a:extLst>
          </p:cNvPr>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ABDEBED6-1E13-FFCE-0FC4-85701E85D466}"/>
              </a:ext>
            </a:extLst>
          </p:cNvPr>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D0E6EEEC-5B19-52CE-95E2-BB5A16570C31}"/>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2AFECC73-1224-08BF-1003-51BF5CE4CF78}"/>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31D14796-F3C2-F03D-BDF3-24D7B3BB7F70}"/>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a:extLst>
              <a:ext uri="{FF2B5EF4-FFF2-40B4-BE49-F238E27FC236}">
                <a16:creationId xmlns:a16="http://schemas.microsoft.com/office/drawing/2014/main" id="{3751372F-5076-0258-3758-E941100ABCA6}"/>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EC1EAC29-D21F-24A0-00D3-29E1B4A6AE09}"/>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a:extLst>
              <a:ext uri="{FF2B5EF4-FFF2-40B4-BE49-F238E27FC236}">
                <a16:creationId xmlns:a16="http://schemas.microsoft.com/office/drawing/2014/main" id="{4CA5807D-5DB9-18EE-5A2C-C7CD2BF660D7}"/>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B879E74A-C918-5CEB-8882-5EE95F02D8DE}"/>
              </a:ext>
            </a:extLst>
          </p:cNvPr>
          <p:cNvSpPr>
            <a:spLocks noGrp="1"/>
          </p:cNvSpPr>
          <p:nvPr>
            <p:ph type="sldNum" sz="quarter" idx="10"/>
          </p:nvPr>
        </p:nvSpPr>
        <p:spPr>
          <a:xfrm>
            <a:off x="6915150" y="3009900"/>
            <a:ext cx="457200" cy="441325"/>
          </a:xfrm>
        </p:spPr>
        <p:txBody>
          <a:bodyPr/>
          <a:lstStyle>
            <a:lvl1pPr>
              <a:defRPr/>
            </a:lvl1pPr>
          </a:lstStyle>
          <a:p>
            <a:fld id="{52EB69E8-264D-4C50-B322-C703184A2B60}" type="slidenum">
              <a:rPr lang="en-US" altLang="en-US"/>
              <a:pPr/>
              <a:t>‹#›</a:t>
            </a:fld>
            <a:endParaRPr lang="en-US" altLang="en-US"/>
          </a:p>
        </p:txBody>
      </p:sp>
      <p:sp>
        <p:nvSpPr>
          <p:cNvPr id="14" name="Date Placeholder 3">
            <a:extLst>
              <a:ext uri="{FF2B5EF4-FFF2-40B4-BE49-F238E27FC236}">
                <a16:creationId xmlns:a16="http://schemas.microsoft.com/office/drawing/2014/main" id="{9EBACFD2-13BE-8133-B967-B74CB03917F5}"/>
              </a:ext>
            </a:extLst>
          </p:cNvPr>
          <p:cNvSpPr>
            <a:spLocks noGrp="1"/>
          </p:cNvSpPr>
          <p:nvPr>
            <p:ph type="dt" sz="half" idx="11"/>
          </p:nvPr>
        </p:nvSpPr>
        <p:spPr/>
        <p:txBody>
          <a:bodyPr/>
          <a:lstStyle>
            <a:lvl1pPr>
              <a:defRPr/>
            </a:lvl1pPr>
          </a:lstStyle>
          <a:p>
            <a:pPr>
              <a:defRPr/>
            </a:pPr>
            <a:fld id="{9F3536A1-5FE2-45B9-A4B5-1FA3DA8DAF4D}" type="datetimeFigureOut">
              <a:rPr lang="en-US"/>
              <a:pPr>
                <a:defRPr/>
              </a:pPr>
              <a:t>6/5/2022</a:t>
            </a:fld>
            <a:endParaRPr lang="en-US"/>
          </a:p>
        </p:txBody>
      </p:sp>
      <p:sp>
        <p:nvSpPr>
          <p:cNvPr id="15" name="Footer Placeholder 4">
            <a:extLst>
              <a:ext uri="{FF2B5EF4-FFF2-40B4-BE49-F238E27FC236}">
                <a16:creationId xmlns:a16="http://schemas.microsoft.com/office/drawing/2014/main" id="{BC7C7BC6-4204-B092-66CA-D6674BD9FAC4}"/>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559078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B9E7F-A855-0AB9-68F9-92FC3C5E1300}"/>
              </a:ext>
            </a:extLst>
          </p:cNvPr>
          <p:cNvSpPr>
            <a:spLocks noGrp="1"/>
          </p:cNvSpPr>
          <p:nvPr>
            <p:ph type="dt" sz="half" idx="10"/>
          </p:nvPr>
        </p:nvSpPr>
        <p:spPr/>
        <p:txBody>
          <a:bodyPr/>
          <a:lstStyle>
            <a:lvl1pPr>
              <a:defRPr/>
            </a:lvl1pPr>
          </a:lstStyle>
          <a:p>
            <a:pPr>
              <a:defRPr/>
            </a:pPr>
            <a:fld id="{ABEFB4E9-719A-4733-8E32-E04184C0A79A}" type="datetimeFigureOut">
              <a:rPr lang="en-US"/>
              <a:pPr>
                <a:defRPr/>
              </a:pPr>
              <a:t>6/5/2022</a:t>
            </a:fld>
            <a:endParaRPr lang="en-US"/>
          </a:p>
        </p:txBody>
      </p:sp>
      <p:sp>
        <p:nvSpPr>
          <p:cNvPr id="5" name="Footer Placeholder 4">
            <a:extLst>
              <a:ext uri="{FF2B5EF4-FFF2-40B4-BE49-F238E27FC236}">
                <a16:creationId xmlns:a16="http://schemas.microsoft.com/office/drawing/2014/main" id="{574C9018-47BB-EBA4-4E4B-7699B24C24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629D6E-E51F-24CB-9FD8-11FDA26A515B}"/>
              </a:ext>
            </a:extLst>
          </p:cNvPr>
          <p:cNvSpPr>
            <a:spLocks noGrp="1"/>
          </p:cNvSpPr>
          <p:nvPr>
            <p:ph type="sldNum" sz="quarter" idx="12"/>
          </p:nvPr>
        </p:nvSpPr>
        <p:spPr>
          <a:xfrm>
            <a:off x="4362450" y="1027113"/>
            <a:ext cx="457200" cy="441325"/>
          </a:xfrm>
        </p:spPr>
        <p:txBody>
          <a:bodyPr/>
          <a:lstStyle>
            <a:lvl1pPr>
              <a:defRPr/>
            </a:lvl1pPr>
          </a:lstStyle>
          <a:p>
            <a:fld id="{7C3364CD-9FF2-44D5-87D5-C2E0F26F22CB}" type="slidenum">
              <a:rPr lang="en-US" altLang="en-US"/>
              <a:pPr/>
              <a:t>‹#›</a:t>
            </a:fld>
            <a:endParaRPr lang="en-US" altLang="en-US"/>
          </a:p>
        </p:txBody>
      </p:sp>
    </p:spTree>
    <p:extLst>
      <p:ext uri="{BB962C8B-B14F-4D97-AF65-F5344CB8AC3E}">
        <p14:creationId xmlns:p14="http://schemas.microsoft.com/office/powerpoint/2010/main" val="105274429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2DC156-6414-9D57-F0C3-BA644F951C50}"/>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a:extLst>
              <a:ext uri="{FF2B5EF4-FFF2-40B4-BE49-F238E27FC236}">
                <a16:creationId xmlns:a16="http://schemas.microsoft.com/office/drawing/2014/main" id="{4D910DF3-0CF2-2060-F535-DACE5D32C839}"/>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4D2DC3FE-3634-EEBB-FAC2-D31691E89665}"/>
              </a:ext>
            </a:extLst>
          </p:cNvPr>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8F4D6A66-CA0F-24D2-2558-A2CB3003DA17}"/>
              </a:ext>
            </a:extLst>
          </p:cNvPr>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9FFFBE73-A9DA-5812-5FFC-F4EA7395FEC0}"/>
              </a:ext>
            </a:extLst>
          </p:cNvPr>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B90600B2-681B-7A55-B90A-4CE717CF9874}"/>
              </a:ext>
            </a:extLst>
          </p:cNvPr>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3EC10605-3100-2A3D-2F4D-CC68340FAAB7}"/>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a:extLst>
              <a:ext uri="{FF2B5EF4-FFF2-40B4-BE49-F238E27FC236}">
                <a16:creationId xmlns:a16="http://schemas.microsoft.com/office/drawing/2014/main" id="{C72AAB8E-B80E-9A58-27F7-76E52805A9FB}"/>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a:extLst>
              <a:ext uri="{FF2B5EF4-FFF2-40B4-BE49-F238E27FC236}">
                <a16:creationId xmlns:a16="http://schemas.microsoft.com/office/drawing/2014/main" id="{F3619004-6247-9063-3D9F-3667C0158DDF}"/>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a:extLst>
              <a:ext uri="{FF2B5EF4-FFF2-40B4-BE49-F238E27FC236}">
                <a16:creationId xmlns:a16="http://schemas.microsoft.com/office/drawing/2014/main" id="{63F49EA9-F88F-E197-5385-17FFEC1419F1}"/>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FC30632B-193A-C02F-0086-AC25D2D9546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731783B3-08A1-6C09-8890-6CF7EA0E6A5D}"/>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9000BA3F-7DCA-B38F-3BE9-83F6AEED0E00}"/>
              </a:ext>
            </a:extLst>
          </p:cNvPr>
          <p:cNvSpPr>
            <a:spLocks noGrp="1"/>
          </p:cNvSpPr>
          <p:nvPr>
            <p:ph type="dt" sz="half" idx="11"/>
          </p:nvPr>
        </p:nvSpPr>
        <p:spPr/>
        <p:txBody>
          <a:bodyPr/>
          <a:lstStyle>
            <a:lvl1pPr>
              <a:defRPr/>
            </a:lvl1pPr>
          </a:lstStyle>
          <a:p>
            <a:pPr>
              <a:defRPr/>
            </a:pPr>
            <a:fld id="{152A7B1C-6709-427B-98D5-F933DB5B8E6F}" type="datetimeFigureOut">
              <a:rPr lang="en-US"/>
              <a:pPr>
                <a:defRPr/>
              </a:pPr>
              <a:t>6/5/2022</a:t>
            </a:fld>
            <a:endParaRPr lang="en-US"/>
          </a:p>
        </p:txBody>
      </p:sp>
      <p:sp>
        <p:nvSpPr>
          <p:cNvPr id="17" name="Slide Number Placeholder 5">
            <a:extLst>
              <a:ext uri="{FF2B5EF4-FFF2-40B4-BE49-F238E27FC236}">
                <a16:creationId xmlns:a16="http://schemas.microsoft.com/office/drawing/2014/main" id="{A625E312-743E-6DBF-109E-49D27473CBBB}"/>
              </a:ext>
            </a:extLst>
          </p:cNvPr>
          <p:cNvSpPr>
            <a:spLocks noGrp="1"/>
          </p:cNvSpPr>
          <p:nvPr>
            <p:ph type="sldNum" sz="quarter" idx="12"/>
          </p:nvPr>
        </p:nvSpPr>
        <p:spPr>
          <a:xfrm>
            <a:off x="4343400" y="2198688"/>
            <a:ext cx="457200" cy="441325"/>
          </a:xfrm>
        </p:spPr>
        <p:txBody>
          <a:bodyPr/>
          <a:lstStyle>
            <a:lvl1pPr>
              <a:defRPr/>
            </a:lvl1pPr>
          </a:lstStyle>
          <a:p>
            <a:fld id="{C0E5588E-2F62-486E-99C1-60B0B60BE272}" type="slidenum">
              <a:rPr lang="en-US" altLang="en-US"/>
              <a:pPr/>
              <a:t>‹#›</a:t>
            </a:fld>
            <a:endParaRPr lang="en-US" altLang="en-US"/>
          </a:p>
        </p:txBody>
      </p:sp>
    </p:spTree>
    <p:extLst>
      <p:ext uri="{BB962C8B-B14F-4D97-AF65-F5344CB8AC3E}">
        <p14:creationId xmlns:p14="http://schemas.microsoft.com/office/powerpoint/2010/main" val="17398496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579113-C532-D06D-AABE-5642F1ED50FB}"/>
              </a:ext>
            </a:extLst>
          </p:cNvPr>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A07C9326-3D0A-C268-F944-014539C1DD72}"/>
              </a:ext>
            </a:extLst>
          </p:cNvPr>
          <p:cNvSpPr>
            <a:spLocks noGrp="1"/>
          </p:cNvSpPr>
          <p:nvPr>
            <p:ph type="dt" sz="half" idx="10"/>
          </p:nvPr>
        </p:nvSpPr>
        <p:spPr>
          <a:xfrm>
            <a:off x="5791200" y="6410325"/>
            <a:ext cx="3044825" cy="365125"/>
          </a:xfrm>
        </p:spPr>
        <p:txBody>
          <a:bodyPr/>
          <a:lstStyle>
            <a:lvl1pPr>
              <a:defRPr/>
            </a:lvl1pPr>
          </a:lstStyle>
          <a:p>
            <a:pPr>
              <a:defRPr/>
            </a:pPr>
            <a:fld id="{F7C1569C-1CEA-4D1D-B8AB-E5493A42822C}" type="datetimeFigureOut">
              <a:rPr lang="en-US"/>
              <a:pPr>
                <a:defRPr/>
              </a:pPr>
              <a:t>6/5/2022</a:t>
            </a:fld>
            <a:endParaRPr lang="en-US"/>
          </a:p>
        </p:txBody>
      </p:sp>
      <p:sp>
        <p:nvSpPr>
          <p:cNvPr id="7" name="Footer Placeholder 5">
            <a:extLst>
              <a:ext uri="{FF2B5EF4-FFF2-40B4-BE49-F238E27FC236}">
                <a16:creationId xmlns:a16="http://schemas.microsoft.com/office/drawing/2014/main" id="{AAC85A42-979C-F5A1-97DC-DB6064001AC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CF293A21-1A42-B88B-12DF-A7DE03C9D3F5}"/>
              </a:ext>
            </a:extLst>
          </p:cNvPr>
          <p:cNvSpPr>
            <a:spLocks noGrp="1"/>
          </p:cNvSpPr>
          <p:nvPr>
            <p:ph type="sldNum" sz="quarter" idx="12"/>
          </p:nvPr>
        </p:nvSpPr>
        <p:spPr/>
        <p:txBody>
          <a:bodyPr/>
          <a:lstStyle>
            <a:lvl1pPr>
              <a:defRPr/>
            </a:lvl1pPr>
          </a:lstStyle>
          <a:p>
            <a:fld id="{3BD8E2E6-E51D-4811-933A-462DDFF68F52}" type="slidenum">
              <a:rPr lang="en-US" altLang="en-US"/>
              <a:pPr/>
              <a:t>‹#›</a:t>
            </a:fld>
            <a:endParaRPr lang="en-US" altLang="en-US"/>
          </a:p>
        </p:txBody>
      </p:sp>
    </p:spTree>
    <p:extLst>
      <p:ext uri="{BB962C8B-B14F-4D97-AF65-F5344CB8AC3E}">
        <p14:creationId xmlns:p14="http://schemas.microsoft.com/office/powerpoint/2010/main" val="14226338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7" name="Straight Connector 6">
            <a:extLst>
              <a:ext uri="{FF2B5EF4-FFF2-40B4-BE49-F238E27FC236}">
                <a16:creationId xmlns:a16="http://schemas.microsoft.com/office/drawing/2014/main" id="{6E06B2EF-B040-C272-483C-2870267BDB27}"/>
              </a:ext>
            </a:extLst>
          </p:cNvPr>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48D2E0CD-F743-4E8F-0462-893181F1E25F}"/>
              </a:ext>
            </a:extLst>
          </p:cNvPr>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A275FA38-0F65-D15B-DDBF-59E541D4068D}"/>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EB7BC609-240B-D775-42C7-744CB06C9506}"/>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a:extLst>
              <a:ext uri="{FF2B5EF4-FFF2-40B4-BE49-F238E27FC236}">
                <a16:creationId xmlns:a16="http://schemas.microsoft.com/office/drawing/2014/main" id="{7B54D7B3-1B0A-8C8D-1782-F1534B66A636}"/>
              </a:ext>
            </a:extLst>
          </p:cNvPr>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a:extLst>
              <a:ext uri="{FF2B5EF4-FFF2-40B4-BE49-F238E27FC236}">
                <a16:creationId xmlns:a16="http://schemas.microsoft.com/office/drawing/2014/main" id="{CEB94616-01F1-3FFB-A448-EC6903D54558}"/>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B6267ACB-0832-AFB4-989A-4FDD644C2AB7}"/>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9CE61756-8973-83E9-0145-B048C8A1F8E0}"/>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a:extLst>
              <a:ext uri="{FF2B5EF4-FFF2-40B4-BE49-F238E27FC236}">
                <a16:creationId xmlns:a16="http://schemas.microsoft.com/office/drawing/2014/main" id="{7CE03ED0-FF32-F94C-F91F-8895E09285B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a:extLst>
              <a:ext uri="{FF2B5EF4-FFF2-40B4-BE49-F238E27FC236}">
                <a16:creationId xmlns:a16="http://schemas.microsoft.com/office/drawing/2014/main" id="{51BDD372-1840-32E7-1F0C-3AE155B4703C}"/>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a:extLst>
              <a:ext uri="{FF2B5EF4-FFF2-40B4-BE49-F238E27FC236}">
                <a16:creationId xmlns:a16="http://schemas.microsoft.com/office/drawing/2014/main" id="{6E09FCD6-CBD1-EAD1-C60C-3F71C375D466}"/>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a:extLst>
              <a:ext uri="{FF2B5EF4-FFF2-40B4-BE49-F238E27FC236}">
                <a16:creationId xmlns:a16="http://schemas.microsoft.com/office/drawing/2014/main" id="{578A76BF-BB7D-0837-3AA1-0B29CD8CECB9}"/>
              </a:ext>
            </a:extLst>
          </p:cNvPr>
          <p:cNvSpPr>
            <a:spLocks noGrp="1"/>
          </p:cNvSpPr>
          <p:nvPr>
            <p:ph type="dt" sz="half" idx="10"/>
          </p:nvPr>
        </p:nvSpPr>
        <p:spPr/>
        <p:txBody>
          <a:bodyPr/>
          <a:lstStyle>
            <a:lvl1pPr>
              <a:defRPr/>
            </a:lvl1pPr>
          </a:lstStyle>
          <a:p>
            <a:pPr>
              <a:defRPr/>
            </a:pPr>
            <a:fld id="{33FBEC0B-E2C7-4AE8-8192-A219B30AD3F5}" type="datetimeFigureOut">
              <a:rPr lang="en-US"/>
              <a:pPr>
                <a:defRPr/>
              </a:pPr>
              <a:t>6/5/2022</a:t>
            </a:fld>
            <a:endParaRPr lang="en-US"/>
          </a:p>
        </p:txBody>
      </p:sp>
      <p:sp>
        <p:nvSpPr>
          <p:cNvPr id="19" name="Footer Placeholder 7">
            <a:extLst>
              <a:ext uri="{FF2B5EF4-FFF2-40B4-BE49-F238E27FC236}">
                <a16:creationId xmlns:a16="http://schemas.microsoft.com/office/drawing/2014/main" id="{74B75B4B-BE32-EFD6-644A-F3058B55EE40}"/>
              </a:ext>
            </a:extLst>
          </p:cNvPr>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a:extLst>
              <a:ext uri="{FF2B5EF4-FFF2-40B4-BE49-F238E27FC236}">
                <a16:creationId xmlns:a16="http://schemas.microsoft.com/office/drawing/2014/main" id="{B1B97D81-3101-F0C7-F9D6-7483DB19DFBB}"/>
              </a:ext>
            </a:extLst>
          </p:cNvPr>
          <p:cNvSpPr>
            <a:spLocks noGrp="1"/>
          </p:cNvSpPr>
          <p:nvPr>
            <p:ph type="sldNum" sz="quarter" idx="12"/>
          </p:nvPr>
        </p:nvSpPr>
        <p:spPr>
          <a:xfrm>
            <a:off x="4343400" y="1042988"/>
            <a:ext cx="457200" cy="441325"/>
          </a:xfrm>
        </p:spPr>
        <p:txBody>
          <a:bodyPr/>
          <a:lstStyle>
            <a:lvl1pPr>
              <a:defRPr/>
            </a:lvl1pPr>
          </a:lstStyle>
          <a:p>
            <a:fld id="{EEDED804-A584-4ADC-9F7C-BD89F6F69EC8}" type="slidenum">
              <a:rPr lang="en-US" altLang="en-US"/>
              <a:pPr/>
              <a:t>‹#›</a:t>
            </a:fld>
            <a:endParaRPr lang="en-US" altLang="en-US"/>
          </a:p>
        </p:txBody>
      </p:sp>
    </p:spTree>
    <p:extLst>
      <p:ext uri="{BB962C8B-B14F-4D97-AF65-F5344CB8AC3E}">
        <p14:creationId xmlns:p14="http://schemas.microsoft.com/office/powerpoint/2010/main" val="188265520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75D6DB-F434-1427-0791-45EB1E859316}"/>
              </a:ext>
            </a:extLst>
          </p:cNvPr>
          <p:cNvSpPr>
            <a:spLocks noGrp="1"/>
          </p:cNvSpPr>
          <p:nvPr>
            <p:ph type="dt" sz="half" idx="10"/>
          </p:nvPr>
        </p:nvSpPr>
        <p:spPr/>
        <p:txBody>
          <a:bodyPr/>
          <a:lstStyle>
            <a:lvl1pPr>
              <a:defRPr/>
            </a:lvl1pPr>
          </a:lstStyle>
          <a:p>
            <a:pPr>
              <a:defRPr/>
            </a:pPr>
            <a:fld id="{BC177A0D-DB72-4571-89B7-D989638819E5}" type="datetimeFigureOut">
              <a:rPr lang="en-US"/>
              <a:pPr>
                <a:defRPr/>
              </a:pPr>
              <a:t>6/5/2022</a:t>
            </a:fld>
            <a:endParaRPr lang="en-US"/>
          </a:p>
        </p:txBody>
      </p:sp>
      <p:sp>
        <p:nvSpPr>
          <p:cNvPr id="4" name="Footer Placeholder 3">
            <a:extLst>
              <a:ext uri="{FF2B5EF4-FFF2-40B4-BE49-F238E27FC236}">
                <a16:creationId xmlns:a16="http://schemas.microsoft.com/office/drawing/2014/main" id="{D5D5FB6E-3D06-1FF8-320B-BB12AE93F7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B461231-C5E8-9AA3-BE36-A2ACBAC4EADB}"/>
              </a:ext>
            </a:extLst>
          </p:cNvPr>
          <p:cNvSpPr>
            <a:spLocks noGrp="1"/>
          </p:cNvSpPr>
          <p:nvPr>
            <p:ph type="sldNum" sz="quarter" idx="12"/>
          </p:nvPr>
        </p:nvSpPr>
        <p:spPr>
          <a:xfrm>
            <a:off x="4343400" y="1036638"/>
            <a:ext cx="457200" cy="441325"/>
          </a:xfrm>
        </p:spPr>
        <p:txBody>
          <a:bodyPr/>
          <a:lstStyle>
            <a:lvl1pPr>
              <a:defRPr/>
            </a:lvl1pPr>
          </a:lstStyle>
          <a:p>
            <a:fld id="{74613662-7A00-41A9-83F4-69F04465981A}" type="slidenum">
              <a:rPr lang="en-US" altLang="en-US"/>
              <a:pPr/>
              <a:t>‹#›</a:t>
            </a:fld>
            <a:endParaRPr lang="en-US" altLang="en-US"/>
          </a:p>
        </p:txBody>
      </p:sp>
    </p:spTree>
    <p:extLst>
      <p:ext uri="{BB962C8B-B14F-4D97-AF65-F5344CB8AC3E}">
        <p14:creationId xmlns:p14="http://schemas.microsoft.com/office/powerpoint/2010/main" val="340322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42A3B4-3DDE-979A-F223-DD72E05D8FBE}"/>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2">
            <a:extLst>
              <a:ext uri="{FF2B5EF4-FFF2-40B4-BE49-F238E27FC236}">
                <a16:creationId xmlns:a16="http://schemas.microsoft.com/office/drawing/2014/main" id="{CFCB5BE3-933B-3A47-3184-4FBB9460AA3E}"/>
              </a:ext>
            </a:extLst>
          </p:cNvPr>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3">
            <a:extLst>
              <a:ext uri="{FF2B5EF4-FFF2-40B4-BE49-F238E27FC236}">
                <a16:creationId xmlns:a16="http://schemas.microsoft.com/office/drawing/2014/main" id="{3356C6F3-949F-0582-FE54-08C7630AAB97}"/>
              </a:ext>
            </a:extLst>
          </p:cNvPr>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a:extLst>
              <a:ext uri="{FF2B5EF4-FFF2-40B4-BE49-F238E27FC236}">
                <a16:creationId xmlns:a16="http://schemas.microsoft.com/office/drawing/2014/main" id="{82AE6D64-7C24-11AF-98C2-99BD50642180}"/>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97E2B61B-B6C3-35BE-9D11-37D826ACB026}"/>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58BBE03C-81F3-9598-E280-A6E710B3FA31}"/>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a:extLst>
              <a:ext uri="{FF2B5EF4-FFF2-40B4-BE49-F238E27FC236}">
                <a16:creationId xmlns:a16="http://schemas.microsoft.com/office/drawing/2014/main" id="{7024ECE3-7705-4643-6655-8DD88CB06F6E}"/>
              </a:ext>
            </a:extLst>
          </p:cNvPr>
          <p:cNvSpPr>
            <a:spLocks noGrp="1"/>
          </p:cNvSpPr>
          <p:nvPr>
            <p:ph type="dt" sz="half" idx="10"/>
          </p:nvPr>
        </p:nvSpPr>
        <p:spPr/>
        <p:txBody>
          <a:bodyPr/>
          <a:lstStyle>
            <a:lvl1pPr>
              <a:defRPr/>
            </a:lvl1pPr>
          </a:lstStyle>
          <a:p>
            <a:pPr>
              <a:defRPr/>
            </a:pPr>
            <a:fld id="{3C113E7A-F93D-41F2-A3D7-0A4CA1C22E35}" type="datetimeFigureOut">
              <a:rPr lang="en-US"/>
              <a:pPr>
                <a:defRPr/>
              </a:pPr>
              <a:t>6/5/2022</a:t>
            </a:fld>
            <a:endParaRPr lang="en-US"/>
          </a:p>
        </p:txBody>
      </p:sp>
      <p:sp>
        <p:nvSpPr>
          <p:cNvPr id="9" name="Footer Placeholder 2">
            <a:extLst>
              <a:ext uri="{FF2B5EF4-FFF2-40B4-BE49-F238E27FC236}">
                <a16:creationId xmlns:a16="http://schemas.microsoft.com/office/drawing/2014/main" id="{BD2851A8-E861-04AC-7AE3-B9509E2C6A6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9DEEF2DF-7FAE-762B-4C0F-D0CD0CA2C124}"/>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fld id="{01833CB0-BF0C-4458-BB3E-C9C3D85E2710}" type="slidenum">
              <a:rPr lang="en-US" altLang="en-US"/>
              <a:pPr/>
              <a:t>‹#›</a:t>
            </a:fld>
            <a:endParaRPr lang="en-US" altLang="en-US"/>
          </a:p>
        </p:txBody>
      </p:sp>
    </p:spTree>
    <p:extLst>
      <p:ext uri="{BB962C8B-B14F-4D97-AF65-F5344CB8AC3E}">
        <p14:creationId xmlns:p14="http://schemas.microsoft.com/office/powerpoint/2010/main" val="9537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614096-B2B5-DBF3-09CC-BA246E06D688}"/>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7C819529-2570-F59F-4E47-763074516D4F}"/>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AD91C90F-476F-069C-5A55-D7891BD469E1}"/>
              </a:ext>
            </a:extLst>
          </p:cNvPr>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69072663-0C07-3208-BDDF-D9F4624D252F}"/>
              </a:ext>
            </a:extLst>
          </p:cNvPr>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6BA175FE-8D06-EA91-F9AE-8841E601D350}"/>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19C19495-C853-D476-0BA0-3CEE8F988F51}"/>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DFD27913-3922-0C67-63ED-9D77F9C2B693}"/>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a:extLst>
              <a:ext uri="{FF2B5EF4-FFF2-40B4-BE49-F238E27FC236}">
                <a16:creationId xmlns:a16="http://schemas.microsoft.com/office/drawing/2014/main" id="{F7B719AC-D52C-AE6F-1ECE-5A03433004CC}"/>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a:extLst>
              <a:ext uri="{FF2B5EF4-FFF2-40B4-BE49-F238E27FC236}">
                <a16:creationId xmlns:a16="http://schemas.microsoft.com/office/drawing/2014/main" id="{B79B244A-5E21-50D6-BF0C-183A9B219C84}"/>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E7346DB7-7DA2-74CE-06BB-55334F0B8EDB}"/>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5A559FB5-C6C8-96B9-0397-558DA35EAFC6}"/>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a:extLst>
              <a:ext uri="{FF2B5EF4-FFF2-40B4-BE49-F238E27FC236}">
                <a16:creationId xmlns:a16="http://schemas.microsoft.com/office/drawing/2014/main" id="{0851BE02-B07F-E4DB-8F7F-076F09EDED9E}"/>
              </a:ext>
            </a:extLst>
          </p:cNvPr>
          <p:cNvSpPr>
            <a:spLocks noGrp="1"/>
          </p:cNvSpPr>
          <p:nvPr>
            <p:ph type="sldNum" sz="quarter" idx="10"/>
          </p:nvPr>
        </p:nvSpPr>
        <p:spPr>
          <a:xfrm>
            <a:off x="1371600" y="312738"/>
            <a:ext cx="457200" cy="441325"/>
          </a:xfrm>
        </p:spPr>
        <p:txBody>
          <a:bodyPr/>
          <a:lstStyle>
            <a:lvl1pPr>
              <a:defRPr/>
            </a:lvl1pPr>
          </a:lstStyle>
          <a:p>
            <a:fld id="{4397C3C1-C5BB-4C7E-8727-BF0A0B7582BC}" type="slidenum">
              <a:rPr lang="en-US" altLang="en-US"/>
              <a:pPr/>
              <a:t>‹#›</a:t>
            </a:fld>
            <a:endParaRPr lang="en-US" altLang="en-US"/>
          </a:p>
        </p:txBody>
      </p:sp>
      <p:sp>
        <p:nvSpPr>
          <p:cNvPr id="17" name="Date Placeholder 4">
            <a:extLst>
              <a:ext uri="{FF2B5EF4-FFF2-40B4-BE49-F238E27FC236}">
                <a16:creationId xmlns:a16="http://schemas.microsoft.com/office/drawing/2014/main" id="{BC423074-40F5-3BCF-4E5A-A633D73AF818}"/>
              </a:ext>
            </a:extLst>
          </p:cNvPr>
          <p:cNvSpPr>
            <a:spLocks noGrp="1"/>
          </p:cNvSpPr>
          <p:nvPr>
            <p:ph type="dt" sz="half" idx="11"/>
          </p:nvPr>
        </p:nvSpPr>
        <p:spPr/>
        <p:txBody>
          <a:bodyPr/>
          <a:lstStyle>
            <a:lvl1pPr>
              <a:defRPr/>
            </a:lvl1pPr>
          </a:lstStyle>
          <a:p>
            <a:pPr>
              <a:defRPr/>
            </a:pPr>
            <a:fld id="{0870238B-E8D4-4CD0-AF23-A54A7CD70A6F}" type="datetimeFigureOut">
              <a:rPr lang="en-US"/>
              <a:pPr>
                <a:defRPr/>
              </a:pPr>
              <a:t>6/5/2022</a:t>
            </a:fld>
            <a:endParaRPr lang="en-US"/>
          </a:p>
        </p:txBody>
      </p:sp>
      <p:sp>
        <p:nvSpPr>
          <p:cNvPr id="18" name="Footer Placeholder 5">
            <a:extLst>
              <a:ext uri="{FF2B5EF4-FFF2-40B4-BE49-F238E27FC236}">
                <a16:creationId xmlns:a16="http://schemas.microsoft.com/office/drawing/2014/main" id="{9B89DB4C-558F-D739-0A9D-C4D2F16C22BC}"/>
              </a:ext>
            </a:extLst>
          </p:cNvPr>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27910197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867BA821-B4B5-015A-BB19-B8A91ED80992}"/>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a:extLst>
              <a:ext uri="{FF2B5EF4-FFF2-40B4-BE49-F238E27FC236}">
                <a16:creationId xmlns:a16="http://schemas.microsoft.com/office/drawing/2014/main" id="{5F074CEE-27D9-CB01-C191-ED4645F50D7B}"/>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a:extLst>
              <a:ext uri="{FF2B5EF4-FFF2-40B4-BE49-F238E27FC236}">
                <a16:creationId xmlns:a16="http://schemas.microsoft.com/office/drawing/2014/main" id="{0571FBF7-4B41-1EE7-F272-AE1F2F6CF7B8}"/>
              </a:ext>
            </a:extLst>
          </p:cNvPr>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5CEFCF88-760A-D808-1430-D3785C6FEFD3}"/>
              </a:ext>
            </a:extLst>
          </p:cNvPr>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19130A06-633F-F4CE-EF99-F683FDB43CCD}"/>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9">
            <a:extLst>
              <a:ext uri="{FF2B5EF4-FFF2-40B4-BE49-F238E27FC236}">
                <a16:creationId xmlns:a16="http://schemas.microsoft.com/office/drawing/2014/main" id="{00864813-8D3D-DEBB-5CE4-581DC977667D}"/>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a:extLst>
              <a:ext uri="{FF2B5EF4-FFF2-40B4-BE49-F238E27FC236}">
                <a16:creationId xmlns:a16="http://schemas.microsoft.com/office/drawing/2014/main" id="{90D20370-1D79-5B2E-97A6-B25AF9C1166D}"/>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542B231-066A-E081-EE0E-49330AAF2C85}"/>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a:extLst>
              <a:ext uri="{FF2B5EF4-FFF2-40B4-BE49-F238E27FC236}">
                <a16:creationId xmlns:a16="http://schemas.microsoft.com/office/drawing/2014/main" id="{327E28C9-73A7-E3DD-3ABC-E99688E1D043}"/>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6A9027F9-5D77-BFE2-B4A7-10C956941B48}"/>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9FE049E5-4A49-2376-4B7D-C2430B520B22}"/>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6FD509D9-C9F8-F178-5DDC-F00723EDE172}"/>
              </a:ext>
            </a:extLst>
          </p:cNvPr>
          <p:cNvSpPr>
            <a:spLocks noGrp="1"/>
          </p:cNvSpPr>
          <p:nvPr>
            <p:ph type="sldNum" sz="quarter" idx="10"/>
          </p:nvPr>
        </p:nvSpPr>
        <p:spPr>
          <a:xfrm>
            <a:off x="1371600" y="312738"/>
            <a:ext cx="457200" cy="441325"/>
          </a:xfrm>
        </p:spPr>
        <p:txBody>
          <a:bodyPr/>
          <a:lstStyle>
            <a:lvl1pPr>
              <a:defRPr/>
            </a:lvl1pPr>
          </a:lstStyle>
          <a:p>
            <a:fld id="{FDC5C6D4-7858-48A7-9246-86B73C5CBF50}" type="slidenum">
              <a:rPr lang="en-US" altLang="en-US"/>
              <a:pPr/>
              <a:t>‹#›</a:t>
            </a:fld>
            <a:endParaRPr lang="en-US" altLang="en-US"/>
          </a:p>
        </p:txBody>
      </p:sp>
      <p:sp>
        <p:nvSpPr>
          <p:cNvPr id="17" name="Date Placeholder 4">
            <a:extLst>
              <a:ext uri="{FF2B5EF4-FFF2-40B4-BE49-F238E27FC236}">
                <a16:creationId xmlns:a16="http://schemas.microsoft.com/office/drawing/2014/main" id="{13DB5F93-5D2E-5A3E-76D5-171608077211}"/>
              </a:ext>
            </a:extLst>
          </p:cNvPr>
          <p:cNvSpPr>
            <a:spLocks noGrp="1"/>
          </p:cNvSpPr>
          <p:nvPr>
            <p:ph type="dt" sz="half" idx="11"/>
          </p:nvPr>
        </p:nvSpPr>
        <p:spPr>
          <a:xfrm>
            <a:off x="5788025" y="6405563"/>
            <a:ext cx="3044825" cy="365125"/>
          </a:xfrm>
        </p:spPr>
        <p:txBody>
          <a:bodyPr/>
          <a:lstStyle>
            <a:lvl1pPr>
              <a:defRPr/>
            </a:lvl1pPr>
          </a:lstStyle>
          <a:p>
            <a:pPr>
              <a:defRPr/>
            </a:pPr>
            <a:fld id="{DDE06921-ACC7-490D-B4B4-AA53E5EF4B7C}" type="datetimeFigureOut">
              <a:rPr lang="en-US"/>
              <a:pPr>
                <a:defRPr/>
              </a:pPr>
              <a:t>6/5/2022</a:t>
            </a:fld>
            <a:endParaRPr lang="en-US"/>
          </a:p>
        </p:txBody>
      </p:sp>
      <p:sp>
        <p:nvSpPr>
          <p:cNvPr id="18" name="Footer Placeholder 5">
            <a:extLst>
              <a:ext uri="{FF2B5EF4-FFF2-40B4-BE49-F238E27FC236}">
                <a16:creationId xmlns:a16="http://schemas.microsoft.com/office/drawing/2014/main" id="{B0E3099E-E0F5-B68B-7B06-C5916C0EE980}"/>
              </a:ext>
            </a:extLst>
          </p:cNvPr>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206706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A795E5-C1DF-16A7-7897-99793BD3B860}"/>
              </a:ext>
            </a:extLst>
          </p:cNvPr>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56FEF1B0-0E3F-90DA-A2AD-AA1896738DF8}"/>
              </a:ext>
            </a:extLst>
          </p:cNvPr>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a:extLst>
              <a:ext uri="{FF2B5EF4-FFF2-40B4-BE49-F238E27FC236}">
                <a16:creationId xmlns:a16="http://schemas.microsoft.com/office/drawing/2014/main" id="{CCF73821-C659-CC07-C9C5-6F88FBBEAC50}"/>
              </a:ext>
            </a:extLst>
          </p:cNvPr>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a:extLst>
              <a:ext uri="{FF2B5EF4-FFF2-40B4-BE49-F238E27FC236}">
                <a16:creationId xmlns:a16="http://schemas.microsoft.com/office/drawing/2014/main" id="{7F9F89EE-4CA5-6A3A-F0BF-512CDE9329E5}"/>
              </a:ext>
            </a:extLst>
          </p:cNvPr>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CA8E045F-20B6-399D-EB1C-49C988775A3B}"/>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a:extLst>
              <a:ext uri="{FF2B5EF4-FFF2-40B4-BE49-F238E27FC236}">
                <a16:creationId xmlns:a16="http://schemas.microsoft.com/office/drawing/2014/main" id="{6FD04A54-C980-42BE-218B-08FCE5647DA1}"/>
              </a:ext>
            </a:extLst>
          </p:cNvPr>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9FDFC1D9-2306-461B-8F4C-1AF1B08EB588}" type="datetimeFigureOut">
              <a:rPr lang="en-US"/>
              <a:pPr>
                <a:defRPr/>
              </a:pPr>
              <a:t>6/5/2022</a:t>
            </a:fld>
            <a:endParaRPr lang="en-US"/>
          </a:p>
        </p:txBody>
      </p:sp>
      <p:sp>
        <p:nvSpPr>
          <p:cNvPr id="3" name="Footer Placeholder 2">
            <a:extLst>
              <a:ext uri="{FF2B5EF4-FFF2-40B4-BE49-F238E27FC236}">
                <a16:creationId xmlns:a16="http://schemas.microsoft.com/office/drawing/2014/main" id="{B7F7DBC0-6AED-B209-CC7B-20E06A46BBDE}"/>
              </a:ext>
            </a:extLst>
          </p:cNvPr>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a:extLst>
              <a:ext uri="{FF2B5EF4-FFF2-40B4-BE49-F238E27FC236}">
                <a16:creationId xmlns:a16="http://schemas.microsoft.com/office/drawing/2014/main" id="{F0CB49F8-518D-B214-0B7B-5B7824C29A6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a:extLst>
              <a:ext uri="{FF2B5EF4-FFF2-40B4-BE49-F238E27FC236}">
                <a16:creationId xmlns:a16="http://schemas.microsoft.com/office/drawing/2014/main" id="{3B4AC11B-CC7D-C4DE-D829-FC4174DE8F3D}"/>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FFED2E60-9C20-6176-8F94-1A6CFD8B3C39}"/>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a:extLst>
              <a:ext uri="{FF2B5EF4-FFF2-40B4-BE49-F238E27FC236}">
                <a16:creationId xmlns:a16="http://schemas.microsoft.com/office/drawing/2014/main" id="{064FE8D6-5512-710C-C44F-4BB666D3EC88}"/>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a:extLst>
              <a:ext uri="{FF2B5EF4-FFF2-40B4-BE49-F238E27FC236}">
                <a16:creationId xmlns:a16="http://schemas.microsoft.com/office/drawing/2014/main" id="{00F23F15-52F6-CC52-1D6D-D102373B8E19}"/>
              </a:ext>
            </a:extLst>
          </p:cNvPr>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anose="02040502050405020303" pitchFamily="18" charset="0"/>
              </a:defRPr>
            </a:lvl1pPr>
          </a:lstStyle>
          <a:p>
            <a:fld id="{9FB408FA-BC11-42AB-A7A2-2A598D2D97CA}" type="slidenum">
              <a:rPr lang="en-US" altLang="en-US"/>
              <a:pPr/>
              <a:t>‹#›</a:t>
            </a:fld>
            <a:endParaRPr lang="en-US" altLang="en-US"/>
          </a:p>
        </p:txBody>
      </p:sp>
      <p:sp>
        <p:nvSpPr>
          <p:cNvPr id="1038" name="Title Placeholder 21">
            <a:extLst>
              <a:ext uri="{FF2B5EF4-FFF2-40B4-BE49-F238E27FC236}">
                <a16:creationId xmlns:a16="http://schemas.microsoft.com/office/drawing/2014/main" id="{90E1910A-709A-3CF4-9B67-856E6BDEFC0D}"/>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F412D8C8-5348-0BED-327C-9F57F72CB1E8}"/>
              </a:ext>
            </a:extLst>
          </p:cNvPr>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A67D74-ACC8-4EAB-DCF7-889D0B0B209D}"/>
              </a:ext>
            </a:extLst>
          </p:cNvPr>
          <p:cNvSpPr>
            <a:spLocks noGrp="1"/>
          </p:cNvSpPr>
          <p:nvPr>
            <p:ph type="subTitle" idx="1"/>
          </p:nvPr>
        </p:nvSpPr>
        <p:spPr/>
        <p:txBody>
          <a:bodyPr>
            <a:normAutofit/>
          </a:bodyPr>
          <a:lstStyle/>
          <a:p>
            <a:pPr eaLnBrk="1" fontAlgn="auto" hangingPunct="1">
              <a:spcAft>
                <a:spcPts val="0"/>
              </a:spcAft>
              <a:buFont typeface="Wingdings 2"/>
              <a:buNone/>
              <a:defRPr/>
            </a:pPr>
            <a:r>
              <a:rPr lang="en-IN" sz="4800" dirty="0">
                <a:solidFill>
                  <a:schemeClr val="tx1"/>
                </a:solidFill>
                <a:latin typeface="+mj-lt"/>
                <a:ea typeface="+mj-ea"/>
                <a:cs typeface="+mj-cs"/>
              </a:rPr>
              <a:t>Questions</a:t>
            </a:r>
          </a:p>
        </p:txBody>
      </p:sp>
      <p:sp>
        <p:nvSpPr>
          <p:cNvPr id="13315" name="Title 1">
            <a:extLst>
              <a:ext uri="{FF2B5EF4-FFF2-40B4-BE49-F238E27FC236}">
                <a16:creationId xmlns:a16="http://schemas.microsoft.com/office/drawing/2014/main" id="{03174A4D-C6BF-1320-6E54-23B037680770}"/>
              </a:ext>
            </a:extLst>
          </p:cNvPr>
          <p:cNvSpPr>
            <a:spLocks noGrp="1"/>
          </p:cNvSpPr>
          <p:nvPr>
            <p:ph type="ctrTitle"/>
          </p:nvPr>
        </p:nvSpPr>
        <p:spPr/>
        <p:txBody>
          <a:bodyPr/>
          <a:lstStyle/>
          <a:p>
            <a:pPr eaLnBrk="1" hangingPunct="1"/>
            <a:r>
              <a:rPr lang="en-IN" altLang="en-US" sz="5400" b="1"/>
              <a:t>Seating Arrangement &amp; Puzzles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F67028F0-34FA-C168-FDCC-AE8047DB6534}"/>
              </a:ext>
            </a:extLst>
          </p:cNvPr>
          <p:cNvSpPr>
            <a:spLocks noGrp="1"/>
          </p:cNvSpPr>
          <p:nvPr>
            <p:ph type="title"/>
          </p:nvPr>
        </p:nvSpPr>
        <p:spPr/>
        <p:txBody>
          <a:bodyPr/>
          <a:lstStyle/>
          <a:p>
            <a:pPr eaLnBrk="1" hangingPunct="1"/>
            <a:r>
              <a:rPr lang="en-IN" altLang="en-US">
                <a:solidFill>
                  <a:srgbClr val="FFC000"/>
                </a:solidFill>
              </a:rPr>
              <a:t>Seating Arrangement</a:t>
            </a:r>
            <a:endParaRPr lang="en-US" altLang="en-US">
              <a:solidFill>
                <a:srgbClr val="FFC000"/>
              </a:solidFill>
            </a:endParaRPr>
          </a:p>
        </p:txBody>
      </p:sp>
      <p:sp>
        <p:nvSpPr>
          <p:cNvPr id="22531" name="Rectangle 4">
            <a:extLst>
              <a:ext uri="{FF2B5EF4-FFF2-40B4-BE49-F238E27FC236}">
                <a16:creationId xmlns:a16="http://schemas.microsoft.com/office/drawing/2014/main" id="{1D51D77A-8EE4-8647-F5CC-B3230B74170D}"/>
              </a:ext>
            </a:extLst>
          </p:cNvPr>
          <p:cNvSpPr>
            <a:spLocks noChangeArrowheads="1"/>
          </p:cNvSpPr>
          <p:nvPr/>
        </p:nvSpPr>
        <p:spPr bwMode="auto">
          <a:xfrm>
            <a:off x="914400" y="1524000"/>
            <a:ext cx="76962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600"/>
              <a:t>Eight siblings  Sapa, Tapa, Upa, Vapa, Wapa, Xapa, Yapa and Zapa like  different foods – Pasta, pizza, burger, Macaroni, Maggi, Manchurian, Tacos and Biryani. All of them are seated around a square table (two on each side) facing the centre. Upa sits third to the right of Tapa. Tapa likes burger. Yapa is sitting second to the left of Xapa. Xapa is not an immediate neighbour of Upa or Tapa .The one who likes pasta in an immediate neighbour of Xapa. Three people sit between Tapa and the person who likes Manchurian. Tapa, Upa and also their immediate neighbour do not like Macaroni. Only one person sits between the person who likes Macaroni and Vapa. The persons who like Maggi and Biryani are immediate neighbour of each other. Upa likes neither Biryani nor Maggi. Only one person sits between Sapa and the person who likes pizza. Sapa does not like Macaroni or Maggi. Wapa does not like Macaroni</a:t>
            </a:r>
          </a:p>
          <a:p>
            <a:pPr algn="just" eaLnBrk="1" hangingPunct="1"/>
            <a:endParaRPr lang="en-IN" altLang="en-US" sz="1600"/>
          </a:p>
          <a:p>
            <a:pPr eaLnBrk="1" hangingPunct="1"/>
            <a:r>
              <a:rPr lang="en-US" altLang="en-US" sz="1600"/>
              <a:t>If Biryani is related to Xapa, Zapa is related to pizza, in the same way Maggi is related to?</a:t>
            </a:r>
          </a:p>
          <a:p>
            <a:pPr eaLnBrk="1" hangingPunct="1"/>
            <a:r>
              <a:rPr lang="en-US" altLang="en-US" sz="1600"/>
              <a:t>(A)Vapa</a:t>
            </a:r>
          </a:p>
          <a:p>
            <a:pPr eaLnBrk="1" hangingPunct="1"/>
            <a:r>
              <a:rPr lang="en-US" altLang="en-US" sz="1600"/>
              <a:t>(B)Tacos</a:t>
            </a:r>
          </a:p>
          <a:p>
            <a:pPr eaLnBrk="1" hangingPunct="1"/>
            <a:r>
              <a:rPr lang="en-US" altLang="en-US" sz="1600"/>
              <a:t>(C)Biryani</a:t>
            </a:r>
          </a:p>
          <a:p>
            <a:pPr eaLnBrk="1" hangingPunct="1"/>
            <a:r>
              <a:rPr lang="en-US" altLang="en-US" sz="1600"/>
              <a:t>(D)Burger</a:t>
            </a:r>
          </a:p>
          <a:p>
            <a:pPr algn="just" eaLnBrk="1" hangingPunct="1"/>
            <a:endParaRPr lang="en-US"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a:extLst>
              <a:ext uri="{FF2B5EF4-FFF2-40B4-BE49-F238E27FC236}">
                <a16:creationId xmlns:a16="http://schemas.microsoft.com/office/drawing/2014/main" id="{13A7C8A8-EE81-C83A-A293-C0613DC98F1C}"/>
              </a:ext>
            </a:extLst>
          </p:cNvPr>
          <p:cNvSpPr>
            <a:spLocks noGrp="1"/>
          </p:cNvSpPr>
          <p:nvPr>
            <p:ph type="title"/>
          </p:nvPr>
        </p:nvSpPr>
        <p:spPr/>
        <p:txBody>
          <a:bodyPr/>
          <a:lstStyle/>
          <a:p>
            <a:pPr eaLnBrk="1" hangingPunct="1"/>
            <a:r>
              <a:rPr lang="en-IN" altLang="en-US">
                <a:solidFill>
                  <a:srgbClr val="FFC000"/>
                </a:solidFill>
              </a:rPr>
              <a:t>Seating Arrangement</a:t>
            </a:r>
            <a:endParaRPr lang="en-US" altLang="en-US">
              <a:solidFill>
                <a:srgbClr val="FFC000"/>
              </a:solidFill>
            </a:endParaRPr>
          </a:p>
        </p:txBody>
      </p:sp>
      <p:sp>
        <p:nvSpPr>
          <p:cNvPr id="23555" name="Rectangle 4">
            <a:extLst>
              <a:ext uri="{FF2B5EF4-FFF2-40B4-BE49-F238E27FC236}">
                <a16:creationId xmlns:a16="http://schemas.microsoft.com/office/drawing/2014/main" id="{A754BDC7-3FBD-446B-0AED-AB804164E01F}"/>
              </a:ext>
            </a:extLst>
          </p:cNvPr>
          <p:cNvSpPr>
            <a:spLocks noChangeArrowheads="1"/>
          </p:cNvSpPr>
          <p:nvPr/>
        </p:nvSpPr>
        <p:spPr bwMode="auto">
          <a:xfrm>
            <a:off x="853168" y="1469571"/>
            <a:ext cx="743131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Arnab organized a seminar. He invited 3 female guests A, B and C. He also called 3 male guests P, Q and R. But by mistake he arranged 9 chairs in a single row and numbered them 1-9 from left to right.</a:t>
            </a:r>
            <a:br>
              <a:rPr lang="en-US" altLang="en-US" sz="1600"/>
            </a:br>
            <a:br>
              <a:rPr lang="en-US" altLang="en-US" sz="1600"/>
            </a:br>
            <a:r>
              <a:rPr lang="en-US" altLang="en-US" sz="1600"/>
              <a:t>1) None of the females are sitting next to each other</a:t>
            </a:r>
            <a:br>
              <a:rPr lang="en-US" altLang="en-US" sz="1600"/>
            </a:br>
            <a:r>
              <a:rPr lang="en-US" altLang="en-US" sz="1600"/>
              <a:t>2) A and B are not sitting next to any other guests</a:t>
            </a:r>
            <a:br>
              <a:rPr lang="en-US" altLang="en-US" sz="1600"/>
            </a:br>
            <a:r>
              <a:rPr lang="en-US" altLang="en-US" sz="1600"/>
              <a:t>3) C is next to Q and R</a:t>
            </a:r>
            <a:br>
              <a:rPr lang="en-US" altLang="en-US" sz="1600"/>
            </a:br>
            <a:r>
              <a:rPr lang="en-US" altLang="en-US" sz="1600"/>
              <a:t>4) B, P and R are not at the end of the row</a:t>
            </a:r>
            <a:br>
              <a:rPr lang="en-US" altLang="en-US" sz="1600"/>
            </a:br>
            <a:r>
              <a:rPr lang="en-US" altLang="en-US" sz="1600"/>
              <a:t>5) P is sitting next to a chair at the end of the row</a:t>
            </a:r>
            <a:br>
              <a:rPr lang="en-US" altLang="en-US" sz="1600"/>
            </a:br>
            <a:r>
              <a:rPr lang="en-US" altLang="en-US" sz="1600"/>
              <a:t>6) There is only one vacant chair between B and R</a:t>
            </a:r>
          </a:p>
          <a:p>
            <a:pPr eaLnBrk="1" hangingPunct="1"/>
            <a:r>
              <a:rPr lang="en-US" altLang="en-US" sz="1600"/>
              <a:t>How many guests are sitting next to an empty chair?</a:t>
            </a:r>
          </a:p>
          <a:p>
            <a:pPr eaLnBrk="1" hangingPunct="1"/>
            <a:endParaRPr lang="en-US" altLang="en-US" sz="1600"/>
          </a:p>
          <a:p>
            <a:pPr eaLnBrk="1" hangingPunct="1"/>
            <a:r>
              <a:rPr lang="en-US" altLang="en-US" sz="1600"/>
              <a:t>(A)2</a:t>
            </a:r>
          </a:p>
          <a:p>
            <a:pPr eaLnBrk="1" hangingPunct="1"/>
            <a:r>
              <a:rPr lang="en-US" altLang="en-US" sz="1600"/>
              <a:t>(B)1</a:t>
            </a:r>
          </a:p>
          <a:p>
            <a:pPr eaLnBrk="1" hangingPunct="1"/>
            <a:r>
              <a:rPr lang="en-US" altLang="en-US" sz="1600"/>
              <a:t>(C)3</a:t>
            </a:r>
          </a:p>
          <a:p>
            <a:pPr eaLnBrk="1" hangingPunct="1"/>
            <a:r>
              <a:rPr lang="en-US" altLang="en-US" sz="1600"/>
              <a:t>(D)4</a:t>
            </a:r>
          </a:p>
          <a:p>
            <a:pPr algn="just" eaLnBrk="1" hangingPunct="1"/>
            <a:endParaRPr lang="en-US"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a:extLst>
              <a:ext uri="{FF2B5EF4-FFF2-40B4-BE49-F238E27FC236}">
                <a16:creationId xmlns:a16="http://schemas.microsoft.com/office/drawing/2014/main" id="{0970B91D-7D0D-2B89-6C22-80CA4236B428}"/>
              </a:ext>
            </a:extLst>
          </p:cNvPr>
          <p:cNvSpPr>
            <a:spLocks noGrp="1"/>
          </p:cNvSpPr>
          <p:nvPr>
            <p:ph type="title"/>
          </p:nvPr>
        </p:nvSpPr>
        <p:spPr/>
        <p:txBody>
          <a:bodyPr/>
          <a:lstStyle/>
          <a:p>
            <a:pPr eaLnBrk="1" hangingPunct="1"/>
            <a:r>
              <a:rPr lang="en-IN" altLang="en-US">
                <a:solidFill>
                  <a:srgbClr val="FFC000"/>
                </a:solidFill>
              </a:rPr>
              <a:t>Seating Arrangement</a:t>
            </a:r>
            <a:endParaRPr lang="en-US" altLang="en-US">
              <a:solidFill>
                <a:srgbClr val="FFC000"/>
              </a:solidFill>
            </a:endParaRPr>
          </a:p>
        </p:txBody>
      </p:sp>
      <p:sp>
        <p:nvSpPr>
          <p:cNvPr id="24579" name="Rectangle 4">
            <a:extLst>
              <a:ext uri="{FF2B5EF4-FFF2-40B4-BE49-F238E27FC236}">
                <a16:creationId xmlns:a16="http://schemas.microsoft.com/office/drawing/2014/main" id="{811B5735-B4BC-1AD0-5F7C-3F2B9E6BDBB1}"/>
              </a:ext>
            </a:extLst>
          </p:cNvPr>
          <p:cNvSpPr>
            <a:spLocks noChangeArrowheads="1"/>
          </p:cNvSpPr>
          <p:nvPr/>
        </p:nvSpPr>
        <p:spPr bwMode="auto">
          <a:xfrm>
            <a:off x="914400" y="1524000"/>
            <a:ext cx="76962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Arnab organized a seminar. He invited 3 female guests A, B and C. He also called 3 male guests P, Q and R. But by mistake he arranged 9 chairs in a single row and numbered them 1-9 from left to right.</a:t>
            </a:r>
            <a:br>
              <a:rPr lang="en-US" altLang="en-US" sz="1600"/>
            </a:br>
            <a:br>
              <a:rPr lang="en-US" altLang="en-US" sz="1600"/>
            </a:br>
            <a:r>
              <a:rPr lang="en-US" altLang="en-US" sz="1600"/>
              <a:t>1) None of the females are sitting next to each other</a:t>
            </a:r>
            <a:br>
              <a:rPr lang="en-US" altLang="en-US" sz="1600"/>
            </a:br>
            <a:r>
              <a:rPr lang="en-US" altLang="en-US" sz="1600"/>
              <a:t>2) A and B are not sitting next to any other guests</a:t>
            </a:r>
            <a:br>
              <a:rPr lang="en-US" altLang="en-US" sz="1600"/>
            </a:br>
            <a:r>
              <a:rPr lang="en-US" altLang="en-US" sz="1600"/>
              <a:t>3) C is next to Q and R</a:t>
            </a:r>
            <a:br>
              <a:rPr lang="en-US" altLang="en-US" sz="1600"/>
            </a:br>
            <a:r>
              <a:rPr lang="en-US" altLang="en-US" sz="1600"/>
              <a:t>4) B, P and R are not at the end of the row</a:t>
            </a:r>
            <a:br>
              <a:rPr lang="en-US" altLang="en-US" sz="1600"/>
            </a:br>
            <a:r>
              <a:rPr lang="en-US" altLang="en-US" sz="1600"/>
              <a:t>5) P is sitting next to a chair at the end of the row</a:t>
            </a:r>
            <a:br>
              <a:rPr lang="en-US" altLang="en-US" sz="1600"/>
            </a:br>
            <a:r>
              <a:rPr lang="en-US" altLang="en-US" sz="1600"/>
              <a:t>6) There is only one vacant chair between B and R</a:t>
            </a:r>
          </a:p>
          <a:p>
            <a:pPr eaLnBrk="1" hangingPunct="1"/>
            <a:endParaRPr lang="en-US" altLang="en-US" sz="1600"/>
          </a:p>
          <a:p>
            <a:pPr eaLnBrk="1" hangingPunct="1"/>
            <a:r>
              <a:rPr lang="en-US" altLang="en-US" sz="1600"/>
              <a:t>Which statement is not necessary and is redundant?</a:t>
            </a:r>
          </a:p>
          <a:p>
            <a:pPr eaLnBrk="1" hangingPunct="1"/>
            <a:r>
              <a:rPr lang="en-US" altLang="en-US" sz="1600"/>
              <a:t>(A)Only 1</a:t>
            </a:r>
          </a:p>
          <a:p>
            <a:pPr eaLnBrk="1" hangingPunct="1"/>
            <a:r>
              <a:rPr lang="en-US" altLang="en-US" sz="1600"/>
              <a:t>(B)Only 2 and 3</a:t>
            </a:r>
          </a:p>
          <a:p>
            <a:pPr eaLnBrk="1" hangingPunct="1"/>
            <a:r>
              <a:rPr lang="en-US" altLang="en-US" sz="1600"/>
              <a:t>(C)Only 6</a:t>
            </a:r>
          </a:p>
          <a:p>
            <a:pPr eaLnBrk="1" hangingPunct="1"/>
            <a:r>
              <a:rPr lang="en-US" altLang="en-US" sz="1600"/>
              <a:t>(D)Only 5</a:t>
            </a:r>
          </a:p>
          <a:p>
            <a:pPr algn="just" eaLnBrk="1" hangingPunct="1"/>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FF573C8-8BCB-820A-F376-0D2D38194B17}"/>
              </a:ext>
            </a:extLst>
          </p:cNvPr>
          <p:cNvSpPr>
            <a:spLocks noGrp="1"/>
          </p:cNvSpPr>
          <p:nvPr>
            <p:ph type="title"/>
          </p:nvPr>
        </p:nvSpPr>
        <p:spPr/>
        <p:txBody>
          <a:bodyPr/>
          <a:lstStyle/>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C9CFD6A-2391-04DE-6E74-B185EF0B748B}"/>
              </a:ext>
            </a:extLst>
          </p:cNvPr>
          <p:cNvSpPr>
            <a:spLocks noGrp="1"/>
          </p:cNvSpPr>
          <p:nvPr>
            <p:ph type="title"/>
          </p:nvPr>
        </p:nvSpPr>
        <p:spPr/>
        <p:txBody>
          <a:bodyPr/>
          <a:lstStyle/>
          <a:p>
            <a:pPr eaLnBrk="1" hangingPunct="1"/>
            <a:r>
              <a:rPr lang="en-IN" altLang="en-US">
                <a:solidFill>
                  <a:srgbClr val="FFC000"/>
                </a:solidFill>
              </a:rPr>
              <a:t>Seating Arrangement</a:t>
            </a:r>
          </a:p>
        </p:txBody>
      </p:sp>
      <p:sp>
        <p:nvSpPr>
          <p:cNvPr id="14339" name="Rectangle 4">
            <a:extLst>
              <a:ext uri="{FF2B5EF4-FFF2-40B4-BE49-F238E27FC236}">
                <a16:creationId xmlns:a16="http://schemas.microsoft.com/office/drawing/2014/main" id="{A8B18CA2-1F26-EADA-2FFA-E2C030E95F2A}"/>
              </a:ext>
            </a:extLst>
          </p:cNvPr>
          <p:cNvSpPr>
            <a:spLocks noChangeArrowheads="1"/>
          </p:cNvSpPr>
          <p:nvPr/>
        </p:nvSpPr>
        <p:spPr bwMode="auto">
          <a:xfrm>
            <a:off x="492125" y="1981200"/>
            <a:ext cx="8153400" cy="3940175"/>
          </a:xfrm>
          <a:prstGeom prst="rect">
            <a:avLst/>
          </a:prstGeom>
          <a:noFill/>
          <a:ln w="9525">
            <a:noFill/>
            <a:miter lim="800000"/>
            <a:headEnd/>
            <a:tailEnd/>
          </a:ln>
        </p:spPr>
        <p:txBody>
          <a:bodyPr>
            <a:spAutoFit/>
          </a:bodyPr>
          <a:lstStyle/>
          <a:p>
            <a:pPr lvl="1">
              <a:defRPr/>
            </a:pPr>
            <a:r>
              <a:rPr lang="en-US" b="1" dirty="0">
                <a:latin typeface="Arial" charset="0"/>
                <a:cs typeface="Arial" charset="0"/>
              </a:rPr>
              <a:t>A, B, C, D, E and F, not necessarily in that order, are sitting at a round table. A is between D and F, C is opposite to D and D and E are not on neighboring chairs. Which one of the following pairs must be sitting on neighboring chairs?</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A and B</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C and E</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B and F</a:t>
            </a:r>
            <a:endParaRPr lang="en-US" sz="2800" dirty="0">
              <a:latin typeface="Arial" charset="0"/>
              <a:cs typeface="Arial" charset="0"/>
            </a:endParaRPr>
          </a:p>
          <a:p>
            <a:pPr marL="800100" lvl="1" indent="-342900">
              <a:buFont typeface="+mj-lt"/>
              <a:buAutoNum type="alphaUcPeriod"/>
              <a:defRPr/>
            </a:pPr>
            <a:r>
              <a:rPr lang="en-US" dirty="0">
                <a:latin typeface="Arial" charset="0"/>
                <a:cs typeface="Arial" charset="0"/>
              </a:rPr>
              <a:t>A and C</a:t>
            </a:r>
            <a:endParaRPr lang="en-US" sz="2800" dirty="0">
              <a:latin typeface="Arial" charset="0"/>
              <a:cs typeface="Arial" charset="0"/>
            </a:endParaRPr>
          </a:p>
          <a:p>
            <a:pPr algn="just">
              <a:defRPr/>
            </a:pPr>
            <a:endParaRPr lang="en-US" sz="2800" dirty="0">
              <a:latin typeface="Times New Roman" pitchFamily="18" charset="0"/>
              <a:cs typeface="Times New Roman" pitchFamily="18" charset="0"/>
            </a:endParaRPr>
          </a:p>
          <a:p>
            <a:pPr algn="just">
              <a:defRPr/>
            </a:pP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FA39BC-8AE5-8877-5800-AC0D41FA97AD}"/>
              </a:ext>
            </a:extLst>
          </p:cNvPr>
          <p:cNvSpPr>
            <a:spLocks noGrp="1"/>
          </p:cNvSpPr>
          <p:nvPr>
            <p:ph type="title"/>
          </p:nvPr>
        </p:nvSpPr>
        <p:spPr/>
        <p:txBody>
          <a:bodyPr/>
          <a:lstStyle/>
          <a:p>
            <a:pPr eaLnBrk="1" hangingPunct="1"/>
            <a:r>
              <a:rPr lang="en-IN" altLang="en-US">
                <a:solidFill>
                  <a:srgbClr val="FFC000"/>
                </a:solidFill>
              </a:rPr>
              <a:t>Seating Arrangement</a:t>
            </a:r>
          </a:p>
        </p:txBody>
      </p:sp>
      <p:sp>
        <p:nvSpPr>
          <p:cNvPr id="15363" name="Rectangle 4">
            <a:extLst>
              <a:ext uri="{FF2B5EF4-FFF2-40B4-BE49-F238E27FC236}">
                <a16:creationId xmlns:a16="http://schemas.microsoft.com/office/drawing/2014/main" id="{09FB68FE-0327-ECCC-C7B1-DF4D38A80286}"/>
              </a:ext>
            </a:extLst>
          </p:cNvPr>
          <p:cNvSpPr>
            <a:spLocks noChangeArrowheads="1"/>
          </p:cNvSpPr>
          <p:nvPr/>
        </p:nvSpPr>
        <p:spPr bwMode="auto">
          <a:xfrm>
            <a:off x="609600" y="1600200"/>
            <a:ext cx="77724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Read the following information carefully and answer the questions given below:</a:t>
            </a:r>
          </a:p>
          <a:p>
            <a:pPr eaLnBrk="1" hangingPunct="1"/>
            <a:r>
              <a:rPr lang="en-US" altLang="en-US" sz="1600"/>
              <a:t>Zika, Yisha, Xomi, Wara, Veta, Uma, Tani and Sipa are sitting around a circle facing the centre but not necessarily in the same order.	</a:t>
            </a:r>
          </a:p>
          <a:p>
            <a:pPr eaLnBrk="1" hangingPunct="1"/>
            <a:r>
              <a:rPr lang="en-US" altLang="en-US" sz="1600"/>
              <a:t>Yisha sits second to the left of Sipa’s husband. No female is an immediate neighbour of Yisha.</a:t>
            </a:r>
          </a:p>
          <a:p>
            <a:pPr eaLnBrk="1" hangingPunct="1"/>
            <a:r>
              <a:rPr lang="en-US" altLang="en-US" sz="1600"/>
              <a:t>Wara’s daughter sits second to the right of Uma. Uma is the sister of Tani. Uma is not an immediate neighbour of Sipa’s husband.</a:t>
            </a:r>
          </a:p>
          <a:p>
            <a:pPr eaLnBrk="1" hangingPunct="1"/>
            <a:r>
              <a:rPr lang="en-US" altLang="en-US" sz="1600"/>
              <a:t>Only one person sits between Zika and Uma. Zika is father of Tani.</a:t>
            </a:r>
          </a:p>
          <a:p>
            <a:pPr eaLnBrk="1" hangingPunct="1"/>
            <a:r>
              <a:rPr lang="en-US" altLang="en-US" sz="1600"/>
              <a:t>Sipa’s brother Wara sits on the immediate left of Sipa’s mother.</a:t>
            </a:r>
          </a:p>
          <a:p>
            <a:pPr eaLnBrk="1" hangingPunct="1"/>
            <a:r>
              <a:rPr lang="en-US" altLang="en-US" sz="1600"/>
              <a:t>Only one person sits between Sipa’s mother and Veta.</a:t>
            </a:r>
          </a:p>
          <a:p>
            <a:pPr eaLnBrk="1" hangingPunct="1"/>
            <a:r>
              <a:rPr lang="en-US" altLang="en-US" sz="1600"/>
              <a:t>Only one person sits between Sipa and Tani. Tani is the mother of Xomi. Tani is not an immediate neighbour of Veta.</a:t>
            </a:r>
          </a:p>
          <a:p>
            <a:pPr eaLnBrk="1" hangingPunct="1"/>
            <a:r>
              <a:rPr lang="en-US" altLang="en-US" sz="1600"/>
              <a:t>What is the position of Zika with respect to his mother-in-law?</a:t>
            </a:r>
          </a:p>
          <a:p>
            <a:pPr eaLnBrk="1" hangingPunct="1"/>
            <a:r>
              <a:rPr lang="en-US" altLang="en-US" sz="1600"/>
              <a:t> </a:t>
            </a:r>
          </a:p>
          <a:p>
            <a:pPr eaLnBrk="1" hangingPunct="1"/>
            <a:r>
              <a:rPr lang="en-US" altLang="en-US" sz="1600"/>
              <a:t>A.Immediate Left</a:t>
            </a:r>
          </a:p>
          <a:p>
            <a:pPr eaLnBrk="1" hangingPunct="1"/>
            <a:r>
              <a:rPr lang="en-US" altLang="en-US" sz="1600"/>
              <a:t>B.Third to right</a:t>
            </a:r>
          </a:p>
          <a:p>
            <a:pPr eaLnBrk="1" hangingPunct="1"/>
            <a:r>
              <a:rPr lang="en-US" altLang="en-US" sz="1600"/>
              <a:t>C.Third to the left</a:t>
            </a:r>
          </a:p>
          <a:p>
            <a:pPr eaLnBrk="1" hangingPunct="1"/>
            <a:r>
              <a:rPr lang="en-US" altLang="en-US" sz="1600"/>
              <a:t>D.Second to the right</a:t>
            </a:r>
          </a:p>
          <a:p>
            <a:pPr eaLnBrk="1" hangingPunct="1"/>
            <a:endParaRPr lang="en-US" altLang="en-US" sz="160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A38B4D62-25EA-14F6-38CC-CD5F5FA593EB}"/>
              </a:ext>
            </a:extLst>
          </p:cNvPr>
          <p:cNvSpPr>
            <a:spLocks noGrp="1"/>
          </p:cNvSpPr>
          <p:nvPr>
            <p:ph type="title"/>
          </p:nvPr>
        </p:nvSpPr>
        <p:spPr>
          <a:xfrm>
            <a:off x="1676400" y="-228600"/>
            <a:ext cx="5721350" cy="1371600"/>
          </a:xfrm>
        </p:spPr>
        <p:txBody>
          <a:bodyPr/>
          <a:lstStyle/>
          <a:p>
            <a:pPr eaLnBrk="1" hangingPunct="1"/>
            <a:r>
              <a:rPr lang="en-IN" altLang="en-US" sz="2800">
                <a:solidFill>
                  <a:srgbClr val="FFC000"/>
                </a:solidFill>
              </a:rPr>
              <a:t>Seating Arrangement</a:t>
            </a:r>
            <a:endParaRPr lang="en-IN" altLang="en-US" sz="2800" b="1">
              <a:solidFill>
                <a:srgbClr val="FFC000"/>
              </a:solidFill>
              <a:latin typeface="Times New Roman" panose="02020603050405020304" pitchFamily="18" charset="0"/>
              <a:cs typeface="Times New Roman" panose="02020603050405020304" pitchFamily="18" charset="0"/>
            </a:endParaRPr>
          </a:p>
        </p:txBody>
      </p:sp>
      <p:sp>
        <p:nvSpPr>
          <p:cNvPr id="16387" name="Rectangle 4">
            <a:extLst>
              <a:ext uri="{FF2B5EF4-FFF2-40B4-BE49-F238E27FC236}">
                <a16:creationId xmlns:a16="http://schemas.microsoft.com/office/drawing/2014/main" id="{8BAC9C2E-6BB6-2813-6903-3C3A8ED1220D}"/>
              </a:ext>
            </a:extLst>
          </p:cNvPr>
          <p:cNvSpPr>
            <a:spLocks noChangeArrowheads="1"/>
          </p:cNvSpPr>
          <p:nvPr/>
        </p:nvSpPr>
        <p:spPr bwMode="auto">
          <a:xfrm>
            <a:off x="685800" y="1524000"/>
            <a:ext cx="77724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Read the following information carefully and answer the questions given below:</a:t>
            </a:r>
          </a:p>
          <a:p>
            <a:pPr eaLnBrk="1" hangingPunct="1">
              <a:buFont typeface="Arial" panose="020B0604020202020204" pitchFamily="34" charset="0"/>
              <a:buChar char="•"/>
            </a:pPr>
            <a:r>
              <a:rPr lang="en-US" altLang="en-US" sz="1600"/>
              <a:t>Zika, Yisha, Xomi, Wara, Veta, Uma, Tani and Sipa are sitting around a circle facing the centre but not necessarily in the same order.	</a:t>
            </a:r>
          </a:p>
          <a:p>
            <a:pPr eaLnBrk="1" hangingPunct="1">
              <a:buFont typeface="Arial" panose="020B0604020202020204" pitchFamily="34" charset="0"/>
              <a:buChar char="•"/>
            </a:pPr>
            <a:r>
              <a:rPr lang="en-US" altLang="en-US" sz="1600"/>
              <a:t>Yisha sits second to the left of Sipa’s husband. No female is an immediate neighbour of Yisha.</a:t>
            </a:r>
          </a:p>
          <a:p>
            <a:pPr eaLnBrk="1" hangingPunct="1">
              <a:buFont typeface="Arial" panose="020B0604020202020204" pitchFamily="34" charset="0"/>
              <a:buChar char="•"/>
            </a:pPr>
            <a:r>
              <a:rPr lang="en-US" altLang="en-US" sz="1600"/>
              <a:t>Wara’s daughter sits second to the right of Uma. Uma is the sister of Tani. Uma is not an immediate neighbour of Sipa’s husband.</a:t>
            </a:r>
          </a:p>
          <a:p>
            <a:pPr eaLnBrk="1" hangingPunct="1">
              <a:buFont typeface="Arial" panose="020B0604020202020204" pitchFamily="34" charset="0"/>
              <a:buChar char="•"/>
            </a:pPr>
            <a:r>
              <a:rPr lang="en-US" altLang="en-US" sz="1600"/>
              <a:t>Only one person sits between Zika and Uma. Zika is father of Tani.</a:t>
            </a:r>
          </a:p>
          <a:p>
            <a:pPr eaLnBrk="1" hangingPunct="1">
              <a:buFont typeface="Arial" panose="020B0604020202020204" pitchFamily="34" charset="0"/>
              <a:buChar char="•"/>
            </a:pPr>
            <a:r>
              <a:rPr lang="en-US" altLang="en-US" sz="1600"/>
              <a:t>Sipa’s brother Wara sits on the immediate left of Sipa’s mother.</a:t>
            </a:r>
          </a:p>
          <a:p>
            <a:pPr eaLnBrk="1" hangingPunct="1">
              <a:buFont typeface="Arial" panose="020B0604020202020204" pitchFamily="34" charset="0"/>
              <a:buChar char="•"/>
            </a:pPr>
            <a:r>
              <a:rPr lang="en-US" altLang="en-US" sz="1600"/>
              <a:t>Only one person sits between Sipa’s mother and Veta.</a:t>
            </a:r>
          </a:p>
          <a:p>
            <a:pPr eaLnBrk="1" hangingPunct="1">
              <a:buFont typeface="Arial" panose="020B0604020202020204" pitchFamily="34" charset="0"/>
              <a:buChar char="•"/>
            </a:pPr>
            <a:r>
              <a:rPr lang="en-US" altLang="en-US" sz="1600"/>
              <a:t>Only one person sits between Sipa and Tani. Tani is the mother of Xomi. Tani is not an immediate neighbour of Veta.</a:t>
            </a:r>
          </a:p>
          <a:p>
            <a:pPr eaLnBrk="1" hangingPunct="1"/>
            <a:r>
              <a:rPr lang="en-US" altLang="en-US" sz="1600"/>
              <a:t>Who amongst the following is Wara’s daughter?</a:t>
            </a:r>
          </a:p>
          <a:p>
            <a:pPr eaLnBrk="1" hangingPunct="1"/>
            <a:r>
              <a:rPr lang="en-US" altLang="en-US" sz="1600"/>
              <a:t> </a:t>
            </a:r>
          </a:p>
          <a:p>
            <a:pPr eaLnBrk="1" hangingPunct="1"/>
            <a:r>
              <a:rPr lang="en-US" altLang="en-US" sz="1600"/>
              <a:t>(A)Yisha</a:t>
            </a:r>
          </a:p>
          <a:p>
            <a:pPr eaLnBrk="1" hangingPunct="1"/>
            <a:r>
              <a:rPr lang="en-US" altLang="en-US" sz="1600"/>
              <a:t>(B)Xomi</a:t>
            </a:r>
          </a:p>
          <a:p>
            <a:pPr eaLnBrk="1" hangingPunct="1"/>
            <a:r>
              <a:rPr lang="en-US" altLang="en-US" sz="1600"/>
              <a:t>(C)Veta</a:t>
            </a:r>
          </a:p>
          <a:p>
            <a:pPr eaLnBrk="1" hangingPunct="1"/>
            <a:r>
              <a:rPr lang="en-US" altLang="en-US" sz="1600"/>
              <a:t>(D)Tani</a:t>
            </a:r>
          </a:p>
          <a:p>
            <a:pPr algn="just" eaLnBrk="1" hangingPunct="1"/>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a:extLst>
              <a:ext uri="{FF2B5EF4-FFF2-40B4-BE49-F238E27FC236}">
                <a16:creationId xmlns:a16="http://schemas.microsoft.com/office/drawing/2014/main" id="{42919209-DCBA-3D81-C072-8FEEE6A07ED2}"/>
              </a:ext>
            </a:extLst>
          </p:cNvPr>
          <p:cNvSpPr>
            <a:spLocks noGrp="1"/>
          </p:cNvSpPr>
          <p:nvPr>
            <p:ph type="title"/>
          </p:nvPr>
        </p:nvSpPr>
        <p:spPr>
          <a:xfrm>
            <a:off x="838200" y="0"/>
            <a:ext cx="7315200" cy="838200"/>
          </a:xfrm>
        </p:spPr>
        <p:txBody>
          <a:bodyPr/>
          <a:lstStyle/>
          <a:p>
            <a:pPr eaLnBrk="1" hangingPunct="1"/>
            <a:r>
              <a:rPr lang="en-IN" altLang="en-US">
                <a:solidFill>
                  <a:srgbClr val="FFC000"/>
                </a:solidFill>
              </a:rPr>
              <a:t>Seating Arrangement</a:t>
            </a:r>
            <a:endParaRPr lang="en-US" altLang="en-US">
              <a:solidFill>
                <a:srgbClr val="FFC000"/>
              </a:solidFill>
            </a:endParaRPr>
          </a:p>
        </p:txBody>
      </p:sp>
      <p:sp>
        <p:nvSpPr>
          <p:cNvPr id="17411" name="Rectangle 4">
            <a:extLst>
              <a:ext uri="{FF2B5EF4-FFF2-40B4-BE49-F238E27FC236}">
                <a16:creationId xmlns:a16="http://schemas.microsoft.com/office/drawing/2014/main" id="{BE90CF76-862D-8303-458E-EBC348D24C02}"/>
              </a:ext>
            </a:extLst>
          </p:cNvPr>
          <p:cNvSpPr>
            <a:spLocks noChangeArrowheads="1"/>
          </p:cNvSpPr>
          <p:nvPr/>
        </p:nvSpPr>
        <p:spPr bwMode="auto">
          <a:xfrm>
            <a:off x="914400" y="1447800"/>
            <a:ext cx="76200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Read the following information carefully and answer the questions given below:</a:t>
            </a:r>
          </a:p>
          <a:p>
            <a:pPr algn="just" eaLnBrk="1" hangingPunct="1">
              <a:buFont typeface="Arial" panose="020B0604020202020204" pitchFamily="34" charset="0"/>
              <a:buChar char="•"/>
            </a:pPr>
            <a:r>
              <a:rPr lang="en-US" altLang="en-US" sz="1600"/>
              <a:t>Zika, Yisha, Xomi, Wara, Veta, Uma, Tani and Sipa are sitting around a circle facing the centre but not necessarily in the same order.	</a:t>
            </a:r>
          </a:p>
          <a:p>
            <a:pPr algn="just" eaLnBrk="1" hangingPunct="1">
              <a:buFont typeface="Arial" panose="020B0604020202020204" pitchFamily="34" charset="0"/>
              <a:buChar char="•"/>
            </a:pPr>
            <a:r>
              <a:rPr lang="en-US" altLang="en-US" sz="1600"/>
              <a:t>Yisha sits second to the left of Sipa’s husband. No female is an immediate neighbour of Yisha.</a:t>
            </a:r>
          </a:p>
          <a:p>
            <a:pPr algn="just" eaLnBrk="1" hangingPunct="1">
              <a:buFont typeface="Arial" panose="020B0604020202020204" pitchFamily="34" charset="0"/>
              <a:buChar char="•"/>
            </a:pPr>
            <a:r>
              <a:rPr lang="en-US" altLang="en-US" sz="1600"/>
              <a:t>Wara’s daughter sits second to the right of Uma. Uma is the sister of Tani. Uma is not an immediate neighbour of Sipa’s husband.</a:t>
            </a:r>
          </a:p>
          <a:p>
            <a:pPr algn="just" eaLnBrk="1" hangingPunct="1">
              <a:buFont typeface="Arial" panose="020B0604020202020204" pitchFamily="34" charset="0"/>
              <a:buChar char="•"/>
            </a:pPr>
            <a:r>
              <a:rPr lang="en-US" altLang="en-US" sz="1600"/>
              <a:t>Only one person sits between Zika and Uma. Zika is father of Tani.</a:t>
            </a:r>
          </a:p>
          <a:p>
            <a:pPr algn="just" eaLnBrk="1" hangingPunct="1">
              <a:buFont typeface="Arial" panose="020B0604020202020204" pitchFamily="34" charset="0"/>
              <a:buChar char="•"/>
            </a:pPr>
            <a:r>
              <a:rPr lang="en-US" altLang="en-US" sz="1600"/>
              <a:t>Sipa’s brother Wara sits on the immediate left of Sipa’s mother.</a:t>
            </a:r>
          </a:p>
          <a:p>
            <a:pPr algn="just" eaLnBrk="1" hangingPunct="1">
              <a:buFont typeface="Arial" panose="020B0604020202020204" pitchFamily="34" charset="0"/>
              <a:buChar char="•"/>
            </a:pPr>
            <a:r>
              <a:rPr lang="en-US" altLang="en-US" sz="1600"/>
              <a:t>Only one person sits between Sipa’s mother and Veta.</a:t>
            </a:r>
          </a:p>
          <a:p>
            <a:pPr algn="just" eaLnBrk="1" hangingPunct="1">
              <a:buFont typeface="Arial" panose="020B0604020202020204" pitchFamily="34" charset="0"/>
              <a:buChar char="•"/>
            </a:pPr>
            <a:r>
              <a:rPr lang="en-US" altLang="en-US" sz="1600"/>
              <a:t>Only one person sits between Sipa and Tani. Tani is the mother of Xomi. Tani is not an immediate neighbour of Veta.</a:t>
            </a:r>
          </a:p>
          <a:p>
            <a:pPr algn="just" eaLnBrk="1" hangingPunct="1"/>
            <a:endParaRPr lang="en-US" altLang="en-US" sz="1600"/>
          </a:p>
          <a:p>
            <a:pPr eaLnBrk="1" hangingPunct="1"/>
            <a:r>
              <a:rPr lang="en-US" altLang="en-US" sz="1600"/>
              <a:t>What is the position of Zika with respect to his grandchild?</a:t>
            </a:r>
          </a:p>
          <a:p>
            <a:pPr eaLnBrk="1" hangingPunct="1"/>
            <a:r>
              <a:rPr lang="en-US" altLang="en-US" sz="1600"/>
              <a:t>(A)Immediate Right</a:t>
            </a:r>
          </a:p>
          <a:p>
            <a:pPr eaLnBrk="1" hangingPunct="1"/>
            <a:r>
              <a:rPr lang="en-US" altLang="en-US" sz="1600"/>
              <a:t>(B)Third to the right</a:t>
            </a:r>
          </a:p>
          <a:p>
            <a:pPr eaLnBrk="1" hangingPunct="1"/>
            <a:r>
              <a:rPr lang="en-US" altLang="en-US" sz="1600"/>
              <a:t>(C)Third to the left</a:t>
            </a:r>
          </a:p>
          <a:p>
            <a:pPr eaLnBrk="1" hangingPunct="1"/>
            <a:r>
              <a:rPr lang="en-US" altLang="en-US" sz="1600"/>
              <a:t>(D)Second to the left.</a:t>
            </a:r>
          </a:p>
          <a:p>
            <a:pPr algn="just" eaLnBrk="1" hangingPunct="1"/>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97A9AC0-9CFC-9143-1940-D16206096AF6}"/>
              </a:ext>
            </a:extLst>
          </p:cNvPr>
          <p:cNvSpPr>
            <a:spLocks noGrp="1"/>
          </p:cNvSpPr>
          <p:nvPr>
            <p:ph type="title"/>
          </p:nvPr>
        </p:nvSpPr>
        <p:spPr/>
        <p:txBody>
          <a:bodyPr/>
          <a:lstStyle/>
          <a:p>
            <a:pPr eaLnBrk="1" hangingPunct="1"/>
            <a:r>
              <a:rPr lang="en-IN" altLang="en-US">
                <a:solidFill>
                  <a:srgbClr val="FFC000"/>
                </a:solidFill>
              </a:rPr>
              <a:t>Seating Arrangement</a:t>
            </a:r>
          </a:p>
        </p:txBody>
      </p:sp>
      <p:sp>
        <p:nvSpPr>
          <p:cNvPr id="18435" name="Rectangle 4">
            <a:extLst>
              <a:ext uri="{FF2B5EF4-FFF2-40B4-BE49-F238E27FC236}">
                <a16:creationId xmlns:a16="http://schemas.microsoft.com/office/drawing/2014/main" id="{544706D3-E129-E4A1-D364-B2C45E6B0CE6}"/>
              </a:ext>
            </a:extLst>
          </p:cNvPr>
          <p:cNvSpPr>
            <a:spLocks noChangeArrowheads="1"/>
          </p:cNvSpPr>
          <p:nvPr/>
        </p:nvSpPr>
        <p:spPr bwMode="auto">
          <a:xfrm>
            <a:off x="457200" y="1676400"/>
            <a:ext cx="8077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600"/>
              <a:t>Eight siblings  Sapa, Tapa, Upa, Vapa, Wapa, Xapa, Yapa and Zapa like  different foods – Pasta, pizza, burger, Macaroni, Maggi, Manchurian, Tacos and Biryani. All of them are seated around a square table (two on each side) facing the centre. Upa sits third to the right of Tapa. Tapa likes burger. Yapa is sitting second to the left of Xapa. Xapa is not an immediate neighbour of Upa or Tapa .The one who likes pasta in an immediate neighbour of Xapa. Three people sit between Tapa and the person who likes Manchurian. Tapa, Upa and also their immediate neighbour do not like Macaroni. Only one person sits between the person who likes Macaroni and Vapa. The persons who like Maggi and Biryani are immediate neighbour of each other. Upa likes neither Biryani nor Maggi. Only one person sits between Sapa and the person who likes pizza. Sapa does not like Macaroni or Maggi. Wapa does not like Macaroni.</a:t>
            </a:r>
          </a:p>
          <a:p>
            <a:pPr algn="just" eaLnBrk="1" hangingPunct="1"/>
            <a:endParaRPr lang="en-US" altLang="en-US" sz="1600"/>
          </a:p>
          <a:p>
            <a:pPr algn="just" eaLnBrk="1" hangingPunct="1"/>
            <a:r>
              <a:rPr lang="en-US" altLang="en-US" sz="1600"/>
              <a:t>Who amongst the following likes Maggi?</a:t>
            </a:r>
          </a:p>
          <a:p>
            <a:pPr algn="just" eaLnBrk="1" hangingPunct="1"/>
            <a:r>
              <a:rPr lang="en-US" altLang="en-US" sz="1600"/>
              <a:t>(A)Upa</a:t>
            </a:r>
          </a:p>
          <a:p>
            <a:pPr algn="just" eaLnBrk="1" hangingPunct="1"/>
            <a:r>
              <a:rPr lang="en-US" altLang="en-US" sz="1600"/>
              <a:t>(B)Tapa</a:t>
            </a:r>
          </a:p>
          <a:p>
            <a:pPr algn="just" eaLnBrk="1" hangingPunct="1"/>
            <a:r>
              <a:rPr lang="en-US" altLang="en-US" sz="1600"/>
              <a:t>(C)Xapa</a:t>
            </a:r>
          </a:p>
          <a:p>
            <a:pPr algn="just" eaLnBrk="1" hangingPunct="1"/>
            <a:r>
              <a:rPr lang="en-US" altLang="en-US" sz="1600"/>
              <a:t>(D)Wapa</a:t>
            </a:r>
          </a:p>
          <a:p>
            <a:pPr algn="just" eaLnBrk="1" hangingPunct="1"/>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BC3D096-FB19-1AAD-6FB5-F09A00519BC6}"/>
              </a:ext>
            </a:extLst>
          </p:cNvPr>
          <p:cNvSpPr>
            <a:spLocks noGrp="1"/>
          </p:cNvSpPr>
          <p:nvPr>
            <p:ph type="title"/>
          </p:nvPr>
        </p:nvSpPr>
        <p:spPr/>
        <p:txBody>
          <a:bodyPr/>
          <a:lstStyle/>
          <a:p>
            <a:pPr eaLnBrk="1" hangingPunct="1"/>
            <a:r>
              <a:rPr lang="en-IN" altLang="en-US">
                <a:solidFill>
                  <a:srgbClr val="FFC000"/>
                </a:solidFill>
              </a:rPr>
              <a:t>Seating Arrangement</a:t>
            </a:r>
          </a:p>
        </p:txBody>
      </p:sp>
      <p:sp>
        <p:nvSpPr>
          <p:cNvPr id="19459" name="Rectangle 4">
            <a:extLst>
              <a:ext uri="{FF2B5EF4-FFF2-40B4-BE49-F238E27FC236}">
                <a16:creationId xmlns:a16="http://schemas.microsoft.com/office/drawing/2014/main" id="{1726B8D3-CFA7-E757-9CD6-A41216920043}"/>
              </a:ext>
            </a:extLst>
          </p:cNvPr>
          <p:cNvSpPr>
            <a:spLocks noChangeArrowheads="1"/>
          </p:cNvSpPr>
          <p:nvPr/>
        </p:nvSpPr>
        <p:spPr bwMode="auto">
          <a:xfrm>
            <a:off x="914400" y="1600200"/>
            <a:ext cx="72390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400"/>
              <a:t>Eight siblings  Sapa, Tapa, Upa, Vapa, Wapa, Xapa, Yapa and Zapa like  different foods – Pasta, pizza, burger, Macaroni, Maggi, Manchurian, Tacos and Biryani. All of them are seated around a square table (two on each side) facing the centre. Upa sits third to the right of Tapa. Tapa likes burger. Yapa is sitting second to the left of Xapa. Xapa is not an immediate neighbour of Upa or Tapa .The one who likes pasta in an immediate neighbour of Xapa. Three people sit between Tapa and the person who likes Manchurian. Tapa, Upa and also their immediate neighbour do not like Macaroni. Only one person sits between the person who likes Macaroni and Vapa. The persons who like Maggi and Biryani are immediate neighbour of each other. Upa likes neither Biryani nor Maggi. Only one person sits between Sapa and the person who likes pizza. Sapa does not like Macaroni or Maggi. Wapa does not like Macaroni.</a:t>
            </a:r>
          </a:p>
          <a:p>
            <a:pPr algn="just" eaLnBrk="1" hangingPunct="1"/>
            <a:endParaRPr lang="en-US" altLang="en-US" sz="1400">
              <a:latin typeface="Times New Roman" panose="02020603050405020304" pitchFamily="18" charset="0"/>
              <a:cs typeface="Times New Roman" panose="02020603050405020304" pitchFamily="18" charset="0"/>
            </a:endParaRPr>
          </a:p>
          <a:p>
            <a:pPr eaLnBrk="1" hangingPunct="1"/>
            <a:r>
              <a:rPr lang="en-US" altLang="en-US" sz="1400"/>
              <a:t>Who amongst the following likes Pizza?</a:t>
            </a:r>
          </a:p>
          <a:p>
            <a:pPr eaLnBrk="1" hangingPunct="1"/>
            <a:r>
              <a:rPr lang="en-US" altLang="en-US" sz="1400"/>
              <a:t>(A)Upa</a:t>
            </a:r>
          </a:p>
          <a:p>
            <a:pPr eaLnBrk="1" hangingPunct="1"/>
            <a:r>
              <a:rPr lang="en-US" altLang="en-US" sz="1400"/>
              <a:t>(B)Tapa</a:t>
            </a:r>
          </a:p>
          <a:p>
            <a:pPr eaLnBrk="1" hangingPunct="1"/>
            <a:r>
              <a:rPr lang="en-US" altLang="en-US" sz="1400"/>
              <a:t>(C)Xapa</a:t>
            </a:r>
          </a:p>
          <a:p>
            <a:pPr eaLnBrk="1" hangingPunct="1"/>
            <a:r>
              <a:rPr lang="en-US" altLang="en-US" sz="1400"/>
              <a:t>(D)Wapa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0708C7-D64C-F300-AE86-C14ADD0B7810}"/>
              </a:ext>
            </a:extLst>
          </p:cNvPr>
          <p:cNvSpPr>
            <a:spLocks noGrp="1"/>
          </p:cNvSpPr>
          <p:nvPr>
            <p:ph type="title"/>
          </p:nvPr>
        </p:nvSpPr>
        <p:spPr/>
        <p:txBody>
          <a:bodyPr/>
          <a:lstStyle/>
          <a:p>
            <a:pPr eaLnBrk="1" hangingPunct="1"/>
            <a:r>
              <a:rPr lang="en-IN" altLang="en-US">
                <a:solidFill>
                  <a:srgbClr val="FFC000"/>
                </a:solidFill>
              </a:rPr>
              <a:t>Seating Arrangement</a:t>
            </a:r>
          </a:p>
        </p:txBody>
      </p:sp>
      <p:sp>
        <p:nvSpPr>
          <p:cNvPr id="20483" name="Rectangle 4">
            <a:extLst>
              <a:ext uri="{FF2B5EF4-FFF2-40B4-BE49-F238E27FC236}">
                <a16:creationId xmlns:a16="http://schemas.microsoft.com/office/drawing/2014/main" id="{D9A4D556-AB6F-3478-500C-D44D070D1219}"/>
              </a:ext>
            </a:extLst>
          </p:cNvPr>
          <p:cNvSpPr>
            <a:spLocks noChangeArrowheads="1"/>
          </p:cNvSpPr>
          <p:nvPr/>
        </p:nvSpPr>
        <p:spPr bwMode="auto">
          <a:xfrm>
            <a:off x="533400" y="1524000"/>
            <a:ext cx="80010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Eight siblings  Sapa, Tapa, Upa, Vapa, Wapa, Xapa, Yapa and Zapa like  different foods – Pasta, pizza, burger, Macaroni, Maggi, Manchurian, Tacos and Biryani. All of them are seated around a square table (two on each side) facing the centre. Upa sits third to the right of Tapa. Tapa likes burger. Yapa is sitting second to the left of Xapa. Xapa is not an immediate neighbour of Upa or Tapa .The one who likes pasta in an immediate neighbour of Xapa. Three people sit between Tapa and the person who likes Manchurian. Tapa, Upa and also their immediate neighbour do not like Macaroni. Only one person sits between the person who likes Macaroni and Vapa. The persons who like Maggi and Biryani are immediate neighbour of each other. Upa likes neither Biryani nor Maggi. Only one person sits between Sapa and the person who likes pizza. Sapa does not like Macaroni or Maggi. Wapa does not like Macaroni.</a:t>
            </a:r>
          </a:p>
          <a:p>
            <a:pPr eaLnBrk="1" hangingPunct="1"/>
            <a:endParaRPr lang="en-IN" altLang="en-US" sz="1600"/>
          </a:p>
          <a:p>
            <a:pPr eaLnBrk="1" hangingPunct="1"/>
            <a:r>
              <a:rPr lang="en-US" altLang="en-US" sz="1600"/>
              <a:t>How many person sit between Tapa and the person who likes Xapa, when counted in anti-clock wise direction starting from Tapa?</a:t>
            </a:r>
          </a:p>
          <a:p>
            <a:pPr eaLnBrk="1" hangingPunct="1"/>
            <a:r>
              <a:rPr lang="en-US" altLang="en-US" sz="1600"/>
              <a:t>(A)None</a:t>
            </a:r>
          </a:p>
          <a:p>
            <a:pPr eaLnBrk="1" hangingPunct="1"/>
            <a:r>
              <a:rPr lang="en-US" altLang="en-US" sz="1600"/>
              <a:t>(B)One</a:t>
            </a:r>
          </a:p>
          <a:p>
            <a:pPr eaLnBrk="1" hangingPunct="1"/>
            <a:r>
              <a:rPr lang="en-US" altLang="en-US" sz="1600"/>
              <a:t>(C)Two</a:t>
            </a:r>
          </a:p>
          <a:p>
            <a:pPr eaLnBrk="1" hangingPunct="1"/>
            <a:r>
              <a:rPr lang="en-US" altLang="en-US" sz="1600"/>
              <a:t>(D) Five</a:t>
            </a:r>
          </a:p>
          <a:p>
            <a:pPr eaLnBrk="1" hangingPunct="1"/>
            <a:endParaRPr lang="en-US" altLang="en-US" sz="1600"/>
          </a:p>
          <a:p>
            <a:pPr eaLnBrk="1" hangingPunct="1"/>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a16="http://schemas.microsoft.com/office/drawing/2014/main" id="{65BDA596-B11F-F938-7203-F6290DC90256}"/>
              </a:ext>
            </a:extLst>
          </p:cNvPr>
          <p:cNvSpPr>
            <a:spLocks noGrp="1"/>
          </p:cNvSpPr>
          <p:nvPr>
            <p:ph type="title"/>
          </p:nvPr>
        </p:nvSpPr>
        <p:spPr/>
        <p:txBody>
          <a:bodyPr/>
          <a:lstStyle/>
          <a:p>
            <a:pPr eaLnBrk="1" hangingPunct="1"/>
            <a:r>
              <a:rPr lang="en-IN" altLang="en-US">
                <a:solidFill>
                  <a:srgbClr val="FFC000"/>
                </a:solidFill>
              </a:rPr>
              <a:t>Seating Arrangement</a:t>
            </a:r>
            <a:endParaRPr lang="en-US" altLang="en-US">
              <a:solidFill>
                <a:srgbClr val="FFC000"/>
              </a:solidFill>
            </a:endParaRPr>
          </a:p>
        </p:txBody>
      </p:sp>
      <p:sp>
        <p:nvSpPr>
          <p:cNvPr id="21507" name="Rectangle 3">
            <a:extLst>
              <a:ext uri="{FF2B5EF4-FFF2-40B4-BE49-F238E27FC236}">
                <a16:creationId xmlns:a16="http://schemas.microsoft.com/office/drawing/2014/main" id="{B1E448C3-0925-E15D-CDED-0513D3CDCB6D}"/>
              </a:ext>
            </a:extLst>
          </p:cNvPr>
          <p:cNvSpPr>
            <a:spLocks noChangeArrowheads="1"/>
          </p:cNvSpPr>
          <p:nvPr/>
        </p:nvSpPr>
        <p:spPr bwMode="auto">
          <a:xfrm>
            <a:off x="914400" y="1676400"/>
            <a:ext cx="76200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600"/>
              <a:t>Eight siblings  Sapa, Tapa, Upa, Vapa, Wapa, Xapa, Yapa and Zapa like  different foods – Pasta, pizza, burger, Macaroni, Maggi, Manchurian, Tacos and Biryani. All of them are seated around a square table (two on each side) facing the centre. Upa sits third to the right of Tapa. Tapa likes burger. Yapa is sitting second to the left of Xapa. Xapa is not an immediate neighbour of Upa or Tapa .The one who likes pasta in an immediate neighbour of Xapa. Three people sit between Tapa and the person who likes Manchurian. Tapa, Upa and also their immediate neighbour do not like Macaroni. Only one person sits between the person who likes Macaroni and Vapa. The persons who like Maggi and Biryani are immediate neighbour of each other. Upa likes neither Biryani nor Maggi. Only one person sits between Sapa and the person who likes pizza. Sapa does not like Macaroni or Maggi. Wapa does not like Macaroni</a:t>
            </a:r>
          </a:p>
          <a:p>
            <a:pPr algn="just" eaLnBrk="1" hangingPunct="1"/>
            <a:endParaRPr lang="en-IN" altLang="en-US" sz="1600">
              <a:latin typeface="Times New Roman" panose="02020603050405020304" pitchFamily="18" charset="0"/>
              <a:cs typeface="Times New Roman" panose="02020603050405020304" pitchFamily="18" charset="0"/>
            </a:endParaRPr>
          </a:p>
          <a:p>
            <a:pPr eaLnBrk="1" hangingPunct="1"/>
            <a:r>
              <a:rPr lang="en-US" altLang="en-US" sz="1600"/>
              <a:t>Which among the below is true?</a:t>
            </a:r>
          </a:p>
          <a:p>
            <a:pPr eaLnBrk="1" hangingPunct="1"/>
            <a:r>
              <a:rPr lang="en-US" altLang="en-US" sz="1600"/>
              <a:t>(A)Tapa like Manchurian</a:t>
            </a:r>
          </a:p>
          <a:p>
            <a:pPr eaLnBrk="1" hangingPunct="1"/>
            <a:r>
              <a:rPr lang="en-US" altLang="en-US" sz="1600"/>
              <a:t>(B)There are three people between upa and the person who likes tacos</a:t>
            </a:r>
          </a:p>
          <a:p>
            <a:pPr eaLnBrk="1" hangingPunct="1"/>
            <a:r>
              <a:rPr lang="en-US" altLang="en-US" sz="1600"/>
              <a:t>(C) The Person who likes Pasta is an immediate neighbor of Xapa</a:t>
            </a:r>
          </a:p>
          <a:p>
            <a:pPr eaLnBrk="1" hangingPunct="1"/>
            <a:r>
              <a:rPr lang="en-US" altLang="en-US" sz="1600"/>
              <a:t>(D)One person sits between Zapa and Yapa</a:t>
            </a:r>
          </a:p>
          <a:p>
            <a:pPr algn="just" eaLnBrk="1" hangingPunct="1"/>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427</TotalTime>
  <Words>334</Words>
  <Application>Microsoft Office PowerPoint</Application>
  <PresentationFormat>On-screen Show (4:3)</PresentationFormat>
  <Paragraphs>109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Seating Arrangement &amp; Puzzles</vt:lpstr>
      <vt:lpstr>Seating Arrangement</vt:lpstr>
      <vt:lpstr>Seating Arrangement</vt:lpstr>
      <vt:lpstr>Seating Arrangement</vt:lpstr>
      <vt:lpstr>Seating Arrangement</vt:lpstr>
      <vt:lpstr>Seating Arrangement</vt:lpstr>
      <vt:lpstr>Seating Arrangement</vt:lpstr>
      <vt:lpstr>Seating Arrangement</vt:lpstr>
      <vt:lpstr>Seating Arrangement</vt:lpstr>
      <vt:lpstr>Seating Arrangement</vt:lpstr>
      <vt:lpstr>Seating Arrangement</vt:lpstr>
      <vt:lpstr>Seating Arrangement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number is stored in Box 2 at the end of the flowchart? A. 3  B. 4 C. 8  D. 6</dc:title>
  <dc:creator>hp</dc:creator>
  <cp:lastModifiedBy>Chandrabhushan kumar sinha</cp:lastModifiedBy>
  <cp:revision>37</cp:revision>
  <dcterms:created xsi:type="dcterms:W3CDTF">2006-08-16T00:00:00Z</dcterms:created>
  <dcterms:modified xsi:type="dcterms:W3CDTF">2022-06-05T16:44:01Z</dcterms:modified>
</cp:coreProperties>
</file>