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06" r:id="rId2"/>
    <p:sldId id="434" r:id="rId3"/>
    <p:sldId id="435"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94" r:id="rId20"/>
    <p:sldId id="495" r:id="rId21"/>
    <p:sldId id="496" r:id="rId22"/>
    <p:sldId id="497" r:id="rId23"/>
    <p:sldId id="498" r:id="rId24"/>
    <p:sldId id="499" r:id="rId25"/>
    <p:sldId id="508" r:id="rId26"/>
    <p:sldId id="509" r:id="rId27"/>
    <p:sldId id="510" r:id="rId28"/>
    <p:sldId id="511" r:id="rId29"/>
    <p:sldId id="500" r:id="rId30"/>
    <p:sldId id="501" r:id="rId31"/>
    <p:sldId id="502" r:id="rId32"/>
    <p:sldId id="503" r:id="rId33"/>
    <p:sldId id="504" r:id="rId34"/>
    <p:sldId id="505" r:id="rId35"/>
    <p:sldId id="451" r:id="rId36"/>
    <p:sldId id="507" r:id="rId37"/>
    <p:sldId id="452" r:id="rId38"/>
    <p:sldId id="453" r:id="rId39"/>
    <p:sldId id="454" r:id="rId40"/>
    <p:sldId id="272"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C13"/>
    <a:srgbClr val="E35D13"/>
    <a:srgbClr val="EA6014"/>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87455" autoAdjust="0"/>
  </p:normalViewPr>
  <p:slideViewPr>
    <p:cSldViewPr>
      <p:cViewPr varScale="1">
        <p:scale>
          <a:sx n="73" d="100"/>
          <a:sy n="73" d="100"/>
        </p:scale>
        <p:origin x="169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Seating Arrangement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2400" b="0" i="0" u="none" dirty="0">
              <a:latin typeface="Times New Roman" panose="02020603050405020304" pitchFamily="18" charset="0"/>
              <a:cs typeface="Times New Roman" panose="02020603050405020304" pitchFamily="18" charset="0"/>
            </a:rPr>
            <a:t>Linear arrangement &amp; Practice from PPT</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2BD09150-262D-4FC5-A719-23B0FC95DC15}">
      <dgm:prSet custT="1"/>
      <dgm:spPr/>
      <dgm:t>
        <a:bodyPr/>
        <a:lstStyle/>
        <a:p>
          <a:r>
            <a:rPr lang="en-US" sz="2400" b="0" i="0" u="none" dirty="0">
              <a:latin typeface="Times New Roman" panose="02020603050405020304" pitchFamily="18" charset="0"/>
              <a:cs typeface="Times New Roman" panose="02020603050405020304" pitchFamily="18" charset="0"/>
            </a:rPr>
            <a:t>Circular Arrangement &amp; Practice from PPT</a:t>
          </a:r>
          <a:endParaRPr lang="en-US" sz="2400" dirty="0">
            <a:latin typeface="Times New Roman" panose="02020603050405020304" pitchFamily="18" charset="0"/>
            <a:cs typeface="Times New Roman" panose="02020603050405020304" pitchFamily="18" charset="0"/>
          </a:endParaRPr>
        </a:p>
      </dgm:t>
    </dgm:pt>
    <dgm:pt modelId="{EBAFD9AD-5CAD-4930-B289-DD29FFF55726}" type="parTrans" cxnId="{F2BFEAD0-B141-4A32-9552-E0B52C1ECDDF}">
      <dgm:prSet/>
      <dgm:spPr/>
      <dgm:t>
        <a:bodyPr/>
        <a:lstStyle/>
        <a:p>
          <a:endParaRPr lang="en-IN"/>
        </a:p>
      </dgm:t>
    </dgm:pt>
    <dgm:pt modelId="{56270808-26CD-4F8F-8621-3870A35D8E08}" type="sibTrans" cxnId="{F2BFEAD0-B141-4A32-9552-E0B52C1ECDDF}">
      <dgm:prSet/>
      <dgm:spPr/>
      <dgm:t>
        <a:bodyPr/>
        <a:lstStyle/>
        <a:p>
          <a:endParaRPr lang="en-IN"/>
        </a:p>
      </dgm:t>
    </dgm:pt>
    <dgm:pt modelId="{E098E60E-3587-4DF8-BDC6-C98809E5E807}">
      <dgm:prSet custT="1"/>
      <dgm:spPr/>
      <dgm:t>
        <a:bodyPr/>
        <a:lstStyle/>
        <a:p>
          <a:r>
            <a:rPr lang="en-US" sz="2400" b="0" i="0" u="none" dirty="0">
              <a:latin typeface="Times New Roman" panose="02020603050405020304" pitchFamily="18" charset="0"/>
              <a:cs typeface="Times New Roman" panose="02020603050405020304" pitchFamily="18" charset="0"/>
            </a:rPr>
            <a:t>Square table arrangement &amp; Practice from PPT</a:t>
          </a:r>
          <a:endParaRPr lang="en-US" sz="2400" dirty="0">
            <a:latin typeface="Times New Roman" panose="02020603050405020304" pitchFamily="18" charset="0"/>
            <a:cs typeface="Times New Roman" panose="02020603050405020304" pitchFamily="18" charset="0"/>
          </a:endParaRPr>
        </a:p>
      </dgm:t>
    </dgm:pt>
    <dgm:pt modelId="{0D5D6E79-B5FA-47D9-8697-9F53DF524397}" type="parTrans" cxnId="{55371FEB-1DF9-4D06-964D-2927C96D6702}">
      <dgm:prSet/>
      <dgm:spPr/>
      <dgm:t>
        <a:bodyPr/>
        <a:lstStyle/>
        <a:p>
          <a:endParaRPr lang="en-IN"/>
        </a:p>
      </dgm:t>
    </dgm:pt>
    <dgm:pt modelId="{F90E6ACB-0857-45E3-B761-8F1E95C532EA}" type="sibTrans" cxnId="{55371FEB-1DF9-4D06-964D-2927C96D6702}">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1" custScaleY="49081" custLinFactNeighborY="-1415">
        <dgm:presLayoutVars>
          <dgm:chMax val="0"/>
          <dgm:bulletEnabled val="1"/>
        </dgm:presLayoutVars>
      </dgm:prSet>
      <dgm:spPr/>
    </dgm:pt>
    <dgm:pt modelId="{38C68B03-0334-457A-8587-2A4C6D020BB0}" type="pres">
      <dgm:prSet presAssocID="{60B09164-3635-4F57-BDFF-F431FDAAB3E9}" presName="childText" presStyleLbl="revTx" presStyleIdx="0" presStyleCnt="1" custScaleY="142750">
        <dgm:presLayoutVars>
          <dgm:bulletEnabled val="1"/>
        </dgm:presLayoutVars>
      </dgm:prSet>
      <dgm:spPr/>
    </dgm:pt>
  </dgm:ptLst>
  <dgm:cxnLst>
    <dgm:cxn modelId="{8321E136-D863-4D9B-A826-8D5516F8FB01}" type="presOf" srcId="{FAF7CFB3-57C5-4795-B005-90CD8A960588}" destId="{38C68B03-0334-457A-8587-2A4C6D020BB0}" srcOrd="0" destOrd="0" presId="urn:microsoft.com/office/officeart/2005/8/layout/vList2"/>
    <dgm:cxn modelId="{3CA7663D-E73F-475D-B14A-0F204A721EA3}" type="presOf" srcId="{E098E60E-3587-4DF8-BDC6-C98809E5E807}" destId="{38C68B03-0334-457A-8587-2A4C6D020BB0}" srcOrd="0" destOrd="2"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612F73BD-9AA8-4BE7-8A26-180D0F8709C5}" srcId="{57E4DC8A-0269-4B0F-8D7C-B3EBE05B75BF}" destId="{60B09164-3635-4F57-BDFF-F431FDAAB3E9}" srcOrd="0" destOrd="0" parTransId="{833CA28A-3165-410C-BF45-14916C23568F}" sibTransId="{360FEAA3-D3E1-417D-A2A2-9AE39EF02038}"/>
    <dgm:cxn modelId="{72721ABE-A17E-4259-83BB-F07EBD01721F}" type="presOf" srcId="{57E4DC8A-0269-4B0F-8D7C-B3EBE05B75BF}" destId="{9003AC3B-56CD-448D-A2D6-CA9F9F7F936C}" srcOrd="0" destOrd="0" presId="urn:microsoft.com/office/officeart/2005/8/layout/vList2"/>
    <dgm:cxn modelId="{F2BFEAD0-B141-4A32-9552-E0B52C1ECDDF}" srcId="{60B09164-3635-4F57-BDFF-F431FDAAB3E9}" destId="{2BD09150-262D-4FC5-A719-23B0FC95DC15}" srcOrd="1" destOrd="0" parTransId="{EBAFD9AD-5CAD-4930-B289-DD29FFF55726}" sibTransId="{56270808-26CD-4F8F-8621-3870A35D8E08}"/>
    <dgm:cxn modelId="{DD1C4AD1-7CAA-43B8-B145-E60EE974D17A}" type="presOf" srcId="{2BD09150-262D-4FC5-A719-23B0FC95DC15}" destId="{38C68B03-0334-457A-8587-2A4C6D020BB0}" srcOrd="0" destOrd="1" presId="urn:microsoft.com/office/officeart/2005/8/layout/vList2"/>
    <dgm:cxn modelId="{55371FEB-1DF9-4D06-964D-2927C96D6702}" srcId="{60B09164-3635-4F57-BDFF-F431FDAAB3E9}" destId="{E098E60E-3587-4DF8-BDC6-C98809E5E807}" srcOrd="2" destOrd="0" parTransId="{0D5D6E79-B5FA-47D9-8697-9F53DF524397}" sibTransId="{F90E6ACB-0857-45E3-B761-8F1E95C532EA}"/>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717817"/>
          <a:ext cx="8229600" cy="597217"/>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Seating Arrangement </a:t>
          </a:r>
        </a:p>
      </dsp:txBody>
      <dsp:txXfrm>
        <a:off x="29154" y="746971"/>
        <a:ext cx="8171292" cy="538909"/>
      </dsp:txXfrm>
    </dsp:sp>
    <dsp:sp modelId="{38C68B03-0334-457A-8587-2A4C6D020BB0}">
      <dsp:nvSpPr>
        <dsp:cNvPr id="0" name=""/>
        <dsp:cNvSpPr/>
      </dsp:nvSpPr>
      <dsp:spPr>
        <a:xfrm>
          <a:off x="0" y="1331694"/>
          <a:ext cx="8229600" cy="1680613"/>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i="0" u="none" kern="1200" dirty="0">
              <a:latin typeface="Times New Roman" panose="02020603050405020304" pitchFamily="18" charset="0"/>
              <a:cs typeface="Times New Roman" panose="02020603050405020304" pitchFamily="18" charset="0"/>
            </a:rPr>
            <a:t>Linear arrangement &amp; Practice from PPT</a:t>
          </a:r>
          <a:endParaRPr lang="en-US" sz="2400" b="1"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en-US" sz="2400" b="0" i="0" u="none" kern="1200" dirty="0">
              <a:latin typeface="Times New Roman" panose="02020603050405020304" pitchFamily="18" charset="0"/>
              <a:cs typeface="Times New Roman" panose="02020603050405020304" pitchFamily="18" charset="0"/>
            </a:rPr>
            <a:t>Circular Arrangement &amp; Practice from PPT</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en-US" sz="2400" b="0" i="0" u="none" kern="1200" dirty="0">
              <a:latin typeface="Times New Roman" panose="02020603050405020304" pitchFamily="18" charset="0"/>
              <a:cs typeface="Times New Roman" panose="02020603050405020304" pitchFamily="18" charset="0"/>
            </a:rPr>
            <a:t>Square table arrangement &amp; Practice from PPT</a:t>
          </a:r>
          <a:endParaRPr lang="en-US" sz="2400" kern="1200" dirty="0">
            <a:latin typeface="Times New Roman" panose="02020603050405020304" pitchFamily="18" charset="0"/>
            <a:cs typeface="Times New Roman" panose="02020603050405020304" pitchFamily="18" charset="0"/>
          </a:endParaRPr>
        </a:p>
      </dsp:txBody>
      <dsp:txXfrm>
        <a:off x="0" y="1331694"/>
        <a:ext cx="8229600" cy="16806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385308-CE9E-94C5-FB2E-73407204104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EEB8E38B-E9DF-5AEA-B8A3-A66BD57F0A2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CDFDF4F-5EA3-402F-96E6-2B35DACA5FB3}" type="datetimeFigureOut">
              <a:rPr lang="en-IN"/>
              <a:pPr>
                <a:defRPr/>
              </a:pPr>
              <a:t>05-06-2022</a:t>
            </a:fld>
            <a:endParaRPr lang="en-IN"/>
          </a:p>
        </p:txBody>
      </p:sp>
      <p:sp>
        <p:nvSpPr>
          <p:cNvPr id="4" name="Slide Image Placeholder 3">
            <a:extLst>
              <a:ext uri="{FF2B5EF4-FFF2-40B4-BE49-F238E27FC236}">
                <a16:creationId xmlns:a16="http://schemas.microsoft.com/office/drawing/2014/main" id="{532A2B4E-5269-5E48-6EB7-CEF529B127C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69D1892E-040F-3562-3FFE-E51BAE86FA5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40C59993-24E0-4533-FC88-9FCAC7BDA50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1D09CC30-0B83-A2F3-1A58-9C62E9E7E65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11F3923-4534-4FFD-B782-A2F3B1E27CFF}"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7C8A206-AAA6-4290-2659-C40C7334D3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5F06816B-378B-EB87-11CA-1296392274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F68B9C95-7786-C0F1-8FF1-B7D50299DC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0452CB-0668-429B-ADF1-2255FE1BA23C}"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F9EF8CD-A53B-838F-88B8-315A185CDB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69935FD-80E5-9C1A-1D16-C22F816A6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B</a:t>
            </a:r>
          </a:p>
        </p:txBody>
      </p:sp>
      <p:sp>
        <p:nvSpPr>
          <p:cNvPr id="24580" name="Slide Number Placeholder 3">
            <a:extLst>
              <a:ext uri="{FF2B5EF4-FFF2-40B4-BE49-F238E27FC236}">
                <a16:creationId xmlns:a16="http://schemas.microsoft.com/office/drawing/2014/main" id="{AEA979F7-FBE3-3F1F-307F-05524A1038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D4B4CF-30D5-4EFD-8964-EBCADBA3D6FF}" type="slidenum">
              <a:rPr lang="en-US" altLang="en-US">
                <a:latin typeface="Calibri" panose="020F0502020204030204" pitchFamily="34" charset="0"/>
              </a:rPr>
              <a:pPr/>
              <a:t>12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44680D64-5332-C905-3808-9E68F29F5C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30842489-2C1C-FF6A-1832-93D19280A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B</a:t>
            </a:r>
          </a:p>
        </p:txBody>
      </p:sp>
      <p:sp>
        <p:nvSpPr>
          <p:cNvPr id="26628" name="Slide Number Placeholder 3">
            <a:extLst>
              <a:ext uri="{FF2B5EF4-FFF2-40B4-BE49-F238E27FC236}">
                <a16:creationId xmlns:a16="http://schemas.microsoft.com/office/drawing/2014/main" id="{DDA87421-C8CE-D76A-4320-AAA9FF1012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7388F3-6797-4068-8E24-809D0396CE2E}" type="slidenum">
              <a:rPr lang="en-US" altLang="en-US">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D29562A-E777-A4BC-95F8-7940B8A02C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73DDB7FF-BF52-6447-067B-F7308E5479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13CF42E-A907-522E-5BF0-645F1A23AE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D2FA81-04F4-4F9F-9EDD-BE029D447970}"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164C1F3-C208-438A-374C-1E65A0A3F2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D3ABFB0E-D758-528F-5648-CF9CBF26D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A</a:t>
            </a:r>
          </a:p>
          <a:p>
            <a:pPr eaLnBrk="1" hangingPunct="1">
              <a:spcBef>
                <a:spcPct val="0"/>
              </a:spcBef>
            </a:pPr>
            <a:r>
              <a:rPr lang="en-US" altLang="en-US"/>
              <a:t>Difficulty level: Easy (Compulsory)</a:t>
            </a:r>
          </a:p>
          <a:p>
            <a:endParaRPr lang="en-US" altLang="en-US"/>
          </a:p>
        </p:txBody>
      </p:sp>
      <p:sp>
        <p:nvSpPr>
          <p:cNvPr id="30724" name="Slide Number Placeholder 3">
            <a:extLst>
              <a:ext uri="{FF2B5EF4-FFF2-40B4-BE49-F238E27FC236}">
                <a16:creationId xmlns:a16="http://schemas.microsoft.com/office/drawing/2014/main" id="{DC963A99-F6E0-022E-9956-23641A577B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BCA8BB-0298-4574-9DD0-52A3559AC171}" type="slidenum">
              <a:rPr lang="en-US" altLang="en-US">
                <a:latin typeface="Calibri" panose="020F0502020204030204" pitchFamily="34" charset="0"/>
              </a:rPr>
              <a:pPr/>
              <a:t>15</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12DACEBF-BC16-B0FC-F6FE-64897D7FC0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806AB1A-065C-355A-8B4E-3AB7B1A294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D</a:t>
            </a:r>
          </a:p>
          <a:p>
            <a:pPr eaLnBrk="1" hangingPunct="1">
              <a:spcBef>
                <a:spcPct val="0"/>
              </a:spcBef>
            </a:pPr>
            <a:r>
              <a:rPr lang="en-US" altLang="en-US"/>
              <a:t>Difficulty level: Easy (Compulsory)</a:t>
            </a:r>
          </a:p>
          <a:p>
            <a:endParaRPr lang="en-US" altLang="en-US"/>
          </a:p>
          <a:p>
            <a:endParaRPr lang="en-US" altLang="en-US"/>
          </a:p>
        </p:txBody>
      </p:sp>
      <p:sp>
        <p:nvSpPr>
          <p:cNvPr id="32772" name="Slide Number Placeholder 3">
            <a:extLst>
              <a:ext uri="{FF2B5EF4-FFF2-40B4-BE49-F238E27FC236}">
                <a16:creationId xmlns:a16="http://schemas.microsoft.com/office/drawing/2014/main" id="{D63343AD-0E9F-7E3D-12C2-5949B5538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5014A5-1453-494C-AC69-14601A83BD76}" type="slidenum">
              <a:rPr lang="en-US" altLang="en-US">
                <a:latin typeface="Calibri" panose="020F0502020204030204" pitchFamily="34" charset="0"/>
              </a:rPr>
              <a:pPr/>
              <a:t>16</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5D535D9-AB10-0037-C581-55C1026339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E0083368-5CB6-370B-4303-0C65AD1902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C</a:t>
            </a:r>
          </a:p>
          <a:p>
            <a:pPr eaLnBrk="1" hangingPunct="1">
              <a:spcBef>
                <a:spcPct val="0"/>
              </a:spcBef>
            </a:pPr>
            <a:r>
              <a:rPr lang="en-US" altLang="en-US"/>
              <a:t>Difficulty level: Easy (Compulsory)</a:t>
            </a:r>
          </a:p>
          <a:p>
            <a:endParaRPr lang="en-US" altLang="en-US"/>
          </a:p>
          <a:p>
            <a:endParaRPr lang="en-US" altLang="en-US"/>
          </a:p>
        </p:txBody>
      </p:sp>
      <p:sp>
        <p:nvSpPr>
          <p:cNvPr id="34820" name="Slide Number Placeholder 3">
            <a:extLst>
              <a:ext uri="{FF2B5EF4-FFF2-40B4-BE49-F238E27FC236}">
                <a16:creationId xmlns:a16="http://schemas.microsoft.com/office/drawing/2014/main" id="{69B9714B-6DC6-5F7D-E5A4-FE41876D17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2BEA45-D324-4BD8-93C5-586550DACB56}" type="slidenum">
              <a:rPr lang="en-US" altLang="en-US">
                <a:latin typeface="Calibri" panose="020F0502020204030204" pitchFamily="34" charset="0"/>
              </a:rPr>
              <a:pPr/>
              <a:t>17</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068EE89-7442-F7E4-F548-AB0985182B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FE1E185-6E94-8A42-3940-B3D8A2CD49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C</a:t>
            </a:r>
          </a:p>
          <a:p>
            <a:endParaRPr lang="en-US" altLang="en-US"/>
          </a:p>
        </p:txBody>
      </p:sp>
      <p:sp>
        <p:nvSpPr>
          <p:cNvPr id="36868" name="Slide Number Placeholder 3">
            <a:extLst>
              <a:ext uri="{FF2B5EF4-FFF2-40B4-BE49-F238E27FC236}">
                <a16:creationId xmlns:a16="http://schemas.microsoft.com/office/drawing/2014/main" id="{0E71E87B-442D-F176-BDD8-3567CBF982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B51BEE-DCE5-4F25-86F4-E55B1C9B85E5}" type="slidenum">
              <a:rPr lang="en-US" altLang="en-US">
                <a:latin typeface="Calibri" panose="020F0502020204030204" pitchFamily="34" charset="0"/>
              </a:rPr>
              <a:pPr/>
              <a:t>18</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6EE76E6-B953-80FD-B0A5-C2331E4AA6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9C6E8D59-68A2-3448-7F1E-7094E48AD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31A6B8A9-C6D1-073B-E6B4-5DBFB9F25F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5CB496-A0D2-4933-ACE2-2BFDD313AB5C}" type="slidenum">
              <a:rPr lang="en-US" altLang="en-US">
                <a:latin typeface="Calibri" panose="020F0502020204030204" pitchFamily="34" charset="0"/>
              </a:rPr>
              <a:pPr/>
              <a:t>19</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588754A6-34A1-D67E-6F17-0EE639B47D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C586378-6E9E-ABE8-C40E-8A2BE84DE1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40964" name="Slide Number Placeholder 3">
            <a:extLst>
              <a:ext uri="{FF2B5EF4-FFF2-40B4-BE49-F238E27FC236}">
                <a16:creationId xmlns:a16="http://schemas.microsoft.com/office/drawing/2014/main" id="{F7065148-D5B8-2404-424B-585D16D7B2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3390B2-19A5-47DA-BB90-0EBD5224854C}"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4DDBA24-8B06-F905-7AE5-00ACD5CEE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69E86B6A-9D03-7277-EFA3-1FE06CE18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D</a:t>
            </a:r>
          </a:p>
          <a:p>
            <a:r>
              <a:rPr lang="en-US" altLang="en-US"/>
              <a:t>Difficulty level: Moderate (Compulsory)</a:t>
            </a:r>
          </a:p>
        </p:txBody>
      </p:sp>
      <p:sp>
        <p:nvSpPr>
          <p:cNvPr id="43012" name="Slide Number Placeholder 3">
            <a:extLst>
              <a:ext uri="{FF2B5EF4-FFF2-40B4-BE49-F238E27FC236}">
                <a16:creationId xmlns:a16="http://schemas.microsoft.com/office/drawing/2014/main" id="{30CC846C-5699-133E-AB2C-D53CE22C15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164610-4BD9-4EA4-ACA1-755010FDE222}"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CF0A3DD-075E-C87E-301A-1A9BEF43F6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FA1D6E2B-0164-5B4A-A5F4-CB34288AB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Easy (Compulsory)</a:t>
            </a:r>
          </a:p>
        </p:txBody>
      </p:sp>
      <p:sp>
        <p:nvSpPr>
          <p:cNvPr id="8196" name="Slide Number Placeholder 3">
            <a:extLst>
              <a:ext uri="{FF2B5EF4-FFF2-40B4-BE49-F238E27FC236}">
                <a16:creationId xmlns:a16="http://schemas.microsoft.com/office/drawing/2014/main" id="{8D637600-1DC3-3C09-25C4-817FFEFC76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F4367C-900F-4D91-AA50-51F427A84B98}"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902564-63E3-A292-7646-6AD00978D1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20A7DF39-1449-4229-8DD1-52D5964D5A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45060" name="Slide Number Placeholder 3">
            <a:extLst>
              <a:ext uri="{FF2B5EF4-FFF2-40B4-BE49-F238E27FC236}">
                <a16:creationId xmlns:a16="http://schemas.microsoft.com/office/drawing/2014/main" id="{8264F5A5-7423-2723-F469-D2A68B7046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83CA66-4015-4658-B8D2-8D68F65F7FDB}" type="slidenum">
              <a:rPr lang="en-US" altLang="en-US">
                <a:latin typeface="Calibri" panose="020F0502020204030204" pitchFamily="34" charset="0"/>
              </a:rPr>
              <a:pPr/>
              <a:t>22</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37F7E0F-BB4E-6140-81B9-26547A44F3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8ADF9C1A-DCC6-F152-CBF1-B820DF3DE2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47108" name="Slide Number Placeholder 3">
            <a:extLst>
              <a:ext uri="{FF2B5EF4-FFF2-40B4-BE49-F238E27FC236}">
                <a16:creationId xmlns:a16="http://schemas.microsoft.com/office/drawing/2014/main" id="{63B9F645-AD1E-6E51-010D-A021CD0B33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4E375E-9F86-4033-AA80-65C6CBACD224}" type="slidenum">
              <a:rPr lang="en-US" altLang="en-US">
                <a:latin typeface="Calibri" panose="020F0502020204030204" pitchFamily="34" charset="0"/>
              </a:rPr>
              <a:pPr/>
              <a:t>23</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0F78E9E-AB7F-AF5C-13F8-B2919A1109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BDFFE8C-2185-4022-8F01-91324AC1EF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49156" name="Slide Number Placeholder 3">
            <a:extLst>
              <a:ext uri="{FF2B5EF4-FFF2-40B4-BE49-F238E27FC236}">
                <a16:creationId xmlns:a16="http://schemas.microsoft.com/office/drawing/2014/main" id="{7CB3C245-E17C-EAFB-472A-A6F893CA03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269F5E-6DFB-437B-9AC8-05428FE37939}" type="slidenum">
              <a:rPr lang="en-US" altLang="en-US">
                <a:latin typeface="Calibri" panose="020F0502020204030204" pitchFamily="34" charset="0"/>
              </a:rPr>
              <a:pPr/>
              <a:t>24</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1A9EE6F0-73C9-44D5-1CE0-36882AE183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43A18AD4-2F4B-8F43-A07C-743EDE78E7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a:t>
            </a:r>
          </a:p>
          <a:p>
            <a:r>
              <a:rPr lang="en-US" altLang="en-US"/>
              <a:t>Difficulty level: Moderate (Compulsory)</a:t>
            </a:r>
          </a:p>
        </p:txBody>
      </p:sp>
      <p:sp>
        <p:nvSpPr>
          <p:cNvPr id="55300" name="Slide Number Placeholder 3">
            <a:extLst>
              <a:ext uri="{FF2B5EF4-FFF2-40B4-BE49-F238E27FC236}">
                <a16:creationId xmlns:a16="http://schemas.microsoft.com/office/drawing/2014/main" id="{939A6BE3-229E-D5D3-81D9-1BF80EE64C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74ADB4-F96C-4B14-A670-074E99EE652C}" type="slidenum">
              <a:rPr lang="en-US" altLang="en-US">
                <a:latin typeface="Calibri" panose="020F0502020204030204" pitchFamily="34" charset="0"/>
              </a:rPr>
              <a:pPr/>
              <a:t>29</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A4BC3B29-323A-48B3-1136-FE28A4B0CC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E974E510-3DB7-BE76-3B96-AB000823EA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57348" name="Slide Number Placeholder 3">
            <a:extLst>
              <a:ext uri="{FF2B5EF4-FFF2-40B4-BE49-F238E27FC236}">
                <a16:creationId xmlns:a16="http://schemas.microsoft.com/office/drawing/2014/main" id="{8145A8CE-4C12-AD50-4953-0961438F01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BDAFB1-E0A3-4508-A799-A6268216A0C5}" type="slidenum">
              <a:rPr lang="en-US" altLang="en-US">
                <a:latin typeface="Calibri" panose="020F0502020204030204" pitchFamily="34" charset="0"/>
              </a:rPr>
              <a:pPr/>
              <a:t>30</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7D487525-DFD3-F861-AFB9-21A8CE0374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05B5855-15B3-B789-AE0F-D69B66D826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D</a:t>
            </a:r>
          </a:p>
          <a:p>
            <a:r>
              <a:rPr lang="en-US" altLang="en-US"/>
              <a:t>Difficulty level: Moderate (Compulsory)</a:t>
            </a:r>
          </a:p>
        </p:txBody>
      </p:sp>
      <p:sp>
        <p:nvSpPr>
          <p:cNvPr id="59396" name="Slide Number Placeholder 3">
            <a:extLst>
              <a:ext uri="{FF2B5EF4-FFF2-40B4-BE49-F238E27FC236}">
                <a16:creationId xmlns:a16="http://schemas.microsoft.com/office/drawing/2014/main" id="{9708F868-283C-6C98-700F-AD03FF232A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4BF618-D5A6-4F5A-A46E-0414C5C33241}" type="slidenum">
              <a:rPr lang="en-US" altLang="en-US">
                <a:latin typeface="Calibri" panose="020F0502020204030204" pitchFamily="34" charset="0"/>
              </a:rPr>
              <a:pPr/>
              <a:t>31</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91E01AB-6830-4480-4948-DF6DDA96DB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7C0850A4-8EDF-33FA-8D12-1BB11DFF31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C</a:t>
            </a:r>
          </a:p>
          <a:p>
            <a:r>
              <a:rPr lang="en-US" altLang="en-US"/>
              <a:t>Difficulty level: Moderate (Compulsory)</a:t>
            </a:r>
          </a:p>
        </p:txBody>
      </p:sp>
      <p:sp>
        <p:nvSpPr>
          <p:cNvPr id="61444" name="Slide Number Placeholder 3">
            <a:extLst>
              <a:ext uri="{FF2B5EF4-FFF2-40B4-BE49-F238E27FC236}">
                <a16:creationId xmlns:a16="http://schemas.microsoft.com/office/drawing/2014/main" id="{3D65D216-2B6A-B87C-1DDE-FEA442B18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6361BE-9751-40F7-8E43-6F702356F2AD}" type="slidenum">
              <a:rPr lang="en-US" altLang="en-US">
                <a:latin typeface="Calibri" panose="020F0502020204030204" pitchFamily="34" charset="0"/>
              </a:rPr>
              <a:pPr/>
              <a:t>32</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F9E345C-5ABC-273E-5A12-4A94E77BB2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1D8D1FF7-6D52-1E59-D07B-AF1A49F5E9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B</a:t>
            </a:r>
          </a:p>
          <a:p>
            <a:r>
              <a:rPr lang="en-US" altLang="en-US"/>
              <a:t>Difficulty level: Moderate (Compulsory)</a:t>
            </a:r>
          </a:p>
        </p:txBody>
      </p:sp>
      <p:sp>
        <p:nvSpPr>
          <p:cNvPr id="63492" name="Slide Number Placeholder 3">
            <a:extLst>
              <a:ext uri="{FF2B5EF4-FFF2-40B4-BE49-F238E27FC236}">
                <a16:creationId xmlns:a16="http://schemas.microsoft.com/office/drawing/2014/main" id="{B4E8F327-6C59-D67B-3951-B33D0F4887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489714-02CE-45AA-B334-A415475C55E1}" type="slidenum">
              <a:rPr lang="en-US" altLang="en-US">
                <a:latin typeface="Calibri" panose="020F0502020204030204" pitchFamily="34" charset="0"/>
              </a:rPr>
              <a:pPr/>
              <a:t>33</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C78215B-2917-B5E5-EC2B-401FE1FA8E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7DBF0815-6D7B-B451-FCB1-7E6A5F5583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D</a:t>
            </a:r>
          </a:p>
          <a:p>
            <a:r>
              <a:rPr lang="en-US" altLang="en-US"/>
              <a:t>Difficulty level: Moderate (Compulsory)</a:t>
            </a:r>
          </a:p>
        </p:txBody>
      </p:sp>
      <p:sp>
        <p:nvSpPr>
          <p:cNvPr id="65540" name="Slide Number Placeholder 3">
            <a:extLst>
              <a:ext uri="{FF2B5EF4-FFF2-40B4-BE49-F238E27FC236}">
                <a16:creationId xmlns:a16="http://schemas.microsoft.com/office/drawing/2014/main" id="{5DCC6A9A-D10F-B3CE-B928-DB53617934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C65EE7-2497-470E-9F9E-893625C36C13}" type="slidenum">
              <a:rPr lang="en-US" altLang="en-US">
                <a:latin typeface="Calibri" panose="020F0502020204030204" pitchFamily="34" charset="0"/>
              </a:rPr>
              <a:pPr/>
              <a:t>34</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6F626DA-BF60-569E-5337-C76147485B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EA4EDECE-31BD-7A1B-08B6-1153C2262C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B</a:t>
            </a:r>
          </a:p>
          <a:p>
            <a:r>
              <a:rPr lang="en-US" altLang="en-US"/>
              <a:t>Difficulty level: Moderate (Compulsory)</a:t>
            </a:r>
          </a:p>
        </p:txBody>
      </p:sp>
      <p:sp>
        <p:nvSpPr>
          <p:cNvPr id="67588" name="Slide Number Placeholder 3">
            <a:extLst>
              <a:ext uri="{FF2B5EF4-FFF2-40B4-BE49-F238E27FC236}">
                <a16:creationId xmlns:a16="http://schemas.microsoft.com/office/drawing/2014/main" id="{BCD96407-5CB4-D782-58CC-2998F5E57E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61EA85-90E2-4B53-B260-85DF6069A042}" type="slidenum">
              <a:rPr lang="en-US" altLang="en-US">
                <a:latin typeface="Calibri" panose="020F0502020204030204" pitchFamily="34" charset="0"/>
              </a:rPr>
              <a:pPr/>
              <a:t>35</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5C4842F-84F2-523B-A58E-8FA9E29804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5130FAC6-D72D-A24A-ADE1-E993485D7A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B</a:t>
            </a:r>
          </a:p>
          <a:p>
            <a:r>
              <a:rPr lang="en-US" altLang="en-US"/>
              <a:t>Difficulty level: Easy (Compulsory)</a:t>
            </a:r>
          </a:p>
        </p:txBody>
      </p:sp>
      <p:sp>
        <p:nvSpPr>
          <p:cNvPr id="10244" name="Slide Number Placeholder 3">
            <a:extLst>
              <a:ext uri="{FF2B5EF4-FFF2-40B4-BE49-F238E27FC236}">
                <a16:creationId xmlns:a16="http://schemas.microsoft.com/office/drawing/2014/main" id="{A7F03938-2EBF-5658-C6E7-13C816A993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28A215-BC04-40D8-94D3-1E0CD31C8052}"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CFC18622-7A2E-26FC-68F0-918F23FCA0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DFCECAE-7E57-660C-B0B5-B10B86621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A</a:t>
            </a:r>
          </a:p>
          <a:p>
            <a:r>
              <a:rPr lang="en-US" altLang="en-US"/>
              <a:t>Difficulty level: Moderate (Compulsory)</a:t>
            </a:r>
          </a:p>
        </p:txBody>
      </p:sp>
      <p:sp>
        <p:nvSpPr>
          <p:cNvPr id="70660" name="Slide Number Placeholder 3">
            <a:extLst>
              <a:ext uri="{FF2B5EF4-FFF2-40B4-BE49-F238E27FC236}">
                <a16:creationId xmlns:a16="http://schemas.microsoft.com/office/drawing/2014/main" id="{5C7ACB97-B396-0DE9-C629-02F9AE880A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3253FF-5965-4AD7-9228-7BA34345A1DC}" type="slidenum">
              <a:rPr lang="en-US" altLang="en-US">
                <a:latin typeface="Calibri" panose="020F0502020204030204" pitchFamily="34" charset="0"/>
              </a:rPr>
              <a:pPr/>
              <a:t>37</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36E7AD1-AC5F-3747-2997-C6B1BFEDA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E19A1AC3-6CEC-73FA-5EF0-A17FB3F2C7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D</a:t>
            </a:r>
          </a:p>
          <a:p>
            <a:r>
              <a:rPr lang="en-US" altLang="en-US"/>
              <a:t>Difficulty level: Moderate (Compulsory)</a:t>
            </a:r>
          </a:p>
        </p:txBody>
      </p:sp>
      <p:sp>
        <p:nvSpPr>
          <p:cNvPr id="72708" name="Slide Number Placeholder 3">
            <a:extLst>
              <a:ext uri="{FF2B5EF4-FFF2-40B4-BE49-F238E27FC236}">
                <a16:creationId xmlns:a16="http://schemas.microsoft.com/office/drawing/2014/main" id="{D2824F37-8FDB-DDB4-D1B1-36C6AC5210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6B519C-5909-41B4-8A3B-9157BF648F1E}" type="slidenum">
              <a:rPr lang="en-US" altLang="en-US">
                <a:latin typeface="Calibri" panose="020F0502020204030204" pitchFamily="34" charset="0"/>
              </a:rPr>
              <a:pPr/>
              <a:t>38</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FB8949FC-C59D-89ED-9EFC-C6C5E26CE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5F7C2237-3DD9-8ED5-B311-7EB0A4965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Option: B</a:t>
            </a:r>
          </a:p>
        </p:txBody>
      </p:sp>
      <p:sp>
        <p:nvSpPr>
          <p:cNvPr id="74756" name="Slide Number Placeholder 3">
            <a:extLst>
              <a:ext uri="{FF2B5EF4-FFF2-40B4-BE49-F238E27FC236}">
                <a16:creationId xmlns:a16="http://schemas.microsoft.com/office/drawing/2014/main" id="{5CECF77A-70C8-E3C5-C5CE-E0379CD7AB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0DADD0-076A-41A2-8AF9-EA89C63CF2EE}" type="slidenum">
              <a:rPr lang="en-US" altLang="en-US">
                <a:latin typeface="Calibri" panose="020F0502020204030204" pitchFamily="34" charset="0"/>
              </a:rPr>
              <a:pPr/>
              <a:t>39</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35BCD99-60A6-A457-3924-FE93612C1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07801B7E-4DA4-C8A5-1C41-7167BC5439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6804" name="Slide Number Placeholder 3">
            <a:extLst>
              <a:ext uri="{FF2B5EF4-FFF2-40B4-BE49-F238E27FC236}">
                <a16:creationId xmlns:a16="http://schemas.microsoft.com/office/drawing/2014/main" id="{94341685-82A9-EE96-1551-1001301237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D0FD49-3609-4CC6-AD9F-FC55DB22343C}" type="slidenum">
              <a:rPr lang="en-IN" altLang="en-US"/>
              <a:pPr>
                <a:spcBef>
                  <a:spcPct val="0"/>
                </a:spcBef>
              </a:pPr>
              <a:t>40</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C129082-FE73-065B-D77C-16DB6AAA5D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4B1F4101-89A2-4E08-85B0-8DF26FA04A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C</a:t>
            </a:r>
          </a:p>
          <a:p>
            <a:pPr eaLnBrk="1" hangingPunct="1">
              <a:spcBef>
                <a:spcPct val="0"/>
              </a:spcBef>
            </a:pPr>
            <a:r>
              <a:rPr lang="en-US" altLang="en-US"/>
              <a:t>Difficulty level: Easy (Compulsory)</a:t>
            </a:r>
          </a:p>
          <a:p>
            <a:endParaRPr lang="en-US" altLang="en-US"/>
          </a:p>
        </p:txBody>
      </p:sp>
      <p:sp>
        <p:nvSpPr>
          <p:cNvPr id="12292" name="Slide Number Placeholder 3">
            <a:extLst>
              <a:ext uri="{FF2B5EF4-FFF2-40B4-BE49-F238E27FC236}">
                <a16:creationId xmlns:a16="http://schemas.microsoft.com/office/drawing/2014/main" id="{C66BDBD2-0D40-A928-E59E-E60B9863B2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C769DE-F09C-4E99-B8F2-C5216EE9794C}"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29093B0-FD55-F4F6-83D1-4F35822702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709EDE52-1410-F468-97B3-B852728D59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D</a:t>
            </a:r>
          </a:p>
        </p:txBody>
      </p:sp>
      <p:sp>
        <p:nvSpPr>
          <p:cNvPr id="14340" name="Slide Number Placeholder 3">
            <a:extLst>
              <a:ext uri="{FF2B5EF4-FFF2-40B4-BE49-F238E27FC236}">
                <a16:creationId xmlns:a16="http://schemas.microsoft.com/office/drawing/2014/main" id="{08FF7F96-F919-E8FD-CE75-5BCE3F8207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134ECF-FFA2-40C2-A6FC-5AD318A25759}"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980B0E51-6F69-6EE4-4F2F-6C88564BA2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CF5D56CF-39B3-4C71-6C00-7FBDB0491C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72ACD0C5-FC48-FD2C-B51B-1B03A0F084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2F9DDB-867E-4C60-8938-221EB4F18BBF}"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97A436F-F4C4-6C38-322C-A701E79634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24CFD8E8-22CF-9EA1-0F33-97D2DFC491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B</a:t>
            </a:r>
          </a:p>
          <a:p>
            <a:pPr eaLnBrk="1" hangingPunct="1">
              <a:spcBef>
                <a:spcPct val="0"/>
              </a:spcBef>
            </a:pPr>
            <a:r>
              <a:rPr lang="en-US" altLang="en-US"/>
              <a:t>Difficulty level: Moderate (Compulsory)</a:t>
            </a:r>
          </a:p>
          <a:p>
            <a:endParaRPr lang="en-US" altLang="en-US"/>
          </a:p>
        </p:txBody>
      </p:sp>
      <p:sp>
        <p:nvSpPr>
          <p:cNvPr id="18436" name="Slide Number Placeholder 3">
            <a:extLst>
              <a:ext uri="{FF2B5EF4-FFF2-40B4-BE49-F238E27FC236}">
                <a16:creationId xmlns:a16="http://schemas.microsoft.com/office/drawing/2014/main" id="{90868263-5636-4365-49C9-C2F2E52507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1939BD-BB35-4A03-88A9-7A9E66BBEBD7}"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9003624-8078-0C8E-1540-2EF7E36451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2497F4A0-CFF9-0968-AF08-9D600FC04E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A</a:t>
            </a:r>
          </a:p>
          <a:p>
            <a:pPr eaLnBrk="1" hangingPunct="1">
              <a:spcBef>
                <a:spcPct val="0"/>
              </a:spcBef>
            </a:pPr>
            <a:r>
              <a:rPr lang="en-US" altLang="en-US"/>
              <a:t>Difficulty level: Moderate (Compulsory)</a:t>
            </a:r>
          </a:p>
          <a:p>
            <a:endParaRPr lang="en-US" altLang="en-US"/>
          </a:p>
        </p:txBody>
      </p:sp>
      <p:sp>
        <p:nvSpPr>
          <p:cNvPr id="20484" name="Slide Number Placeholder 3">
            <a:extLst>
              <a:ext uri="{FF2B5EF4-FFF2-40B4-BE49-F238E27FC236}">
                <a16:creationId xmlns:a16="http://schemas.microsoft.com/office/drawing/2014/main" id="{F247AA09-5BA3-9EB6-A66C-1FA0EA3357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ADAC9D-DF69-4646-9656-173BB287963A}"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730447CF-03FD-28A6-6486-8147703E9B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9E418567-3DA1-BC96-ACBC-5F2F419E0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Option: D</a:t>
            </a:r>
          </a:p>
          <a:p>
            <a:pPr eaLnBrk="1" hangingPunct="1">
              <a:spcBef>
                <a:spcPct val="0"/>
              </a:spcBef>
            </a:pPr>
            <a:r>
              <a:rPr lang="en-US" altLang="en-US"/>
              <a:t>Difficulty level: Moderate (Compulsory)</a:t>
            </a:r>
          </a:p>
          <a:p>
            <a:endParaRPr lang="en-US" altLang="en-US"/>
          </a:p>
        </p:txBody>
      </p:sp>
      <p:sp>
        <p:nvSpPr>
          <p:cNvPr id="22532" name="Slide Number Placeholder 3">
            <a:extLst>
              <a:ext uri="{FF2B5EF4-FFF2-40B4-BE49-F238E27FC236}">
                <a16:creationId xmlns:a16="http://schemas.microsoft.com/office/drawing/2014/main" id="{29797234-9DFF-B2E4-3BEE-0444B8E305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30F967-548A-45F8-B79E-358C2B87A20E}"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CB627-93D3-30FB-C051-9314E4A0EE0D}"/>
              </a:ext>
            </a:extLst>
          </p:cNvPr>
          <p:cNvSpPr>
            <a:spLocks noGrp="1"/>
          </p:cNvSpPr>
          <p:nvPr>
            <p:ph type="dt" sz="half" idx="10"/>
          </p:nvPr>
        </p:nvSpPr>
        <p:spPr/>
        <p:txBody>
          <a:bodyPr/>
          <a:lstStyle>
            <a:lvl1pPr>
              <a:defRPr/>
            </a:lvl1pPr>
          </a:lstStyle>
          <a:p>
            <a:pPr>
              <a:defRPr/>
            </a:pPr>
            <a:fld id="{1C25568E-02C9-48C0-BC41-77692E08B543}" type="datetimeFigureOut">
              <a:rPr lang="en-IN"/>
              <a:pPr>
                <a:defRPr/>
              </a:pPr>
              <a:t>05-06-2022</a:t>
            </a:fld>
            <a:endParaRPr lang="en-IN"/>
          </a:p>
        </p:txBody>
      </p:sp>
      <p:sp>
        <p:nvSpPr>
          <p:cNvPr id="5" name="Footer Placeholder 4">
            <a:extLst>
              <a:ext uri="{FF2B5EF4-FFF2-40B4-BE49-F238E27FC236}">
                <a16:creationId xmlns:a16="http://schemas.microsoft.com/office/drawing/2014/main" id="{F502E93F-844E-5825-401D-FBFCC2F66BA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430FDE2-71A7-07C3-9864-A4A5478A73D9}"/>
              </a:ext>
            </a:extLst>
          </p:cNvPr>
          <p:cNvSpPr>
            <a:spLocks noGrp="1"/>
          </p:cNvSpPr>
          <p:nvPr>
            <p:ph type="sldNum" sz="quarter" idx="12"/>
          </p:nvPr>
        </p:nvSpPr>
        <p:spPr/>
        <p:txBody>
          <a:bodyPr/>
          <a:lstStyle>
            <a:lvl1pPr>
              <a:defRPr/>
            </a:lvl1pPr>
          </a:lstStyle>
          <a:p>
            <a:fld id="{CACB3972-8AFC-4297-A865-DA03470E62FF}" type="slidenum">
              <a:rPr lang="en-IN" altLang="en-US"/>
              <a:pPr/>
              <a:t>‹#›</a:t>
            </a:fld>
            <a:endParaRPr lang="en-IN" altLang="en-US"/>
          </a:p>
        </p:txBody>
      </p:sp>
    </p:spTree>
    <p:extLst>
      <p:ext uri="{BB962C8B-B14F-4D97-AF65-F5344CB8AC3E}">
        <p14:creationId xmlns:p14="http://schemas.microsoft.com/office/powerpoint/2010/main" val="255079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18161-3D9F-0D7B-AB74-A70D72F8698B}"/>
              </a:ext>
            </a:extLst>
          </p:cNvPr>
          <p:cNvSpPr>
            <a:spLocks noGrp="1"/>
          </p:cNvSpPr>
          <p:nvPr>
            <p:ph type="dt" sz="half" idx="10"/>
          </p:nvPr>
        </p:nvSpPr>
        <p:spPr/>
        <p:txBody>
          <a:bodyPr/>
          <a:lstStyle>
            <a:lvl1pPr>
              <a:defRPr/>
            </a:lvl1pPr>
          </a:lstStyle>
          <a:p>
            <a:pPr>
              <a:defRPr/>
            </a:pPr>
            <a:fld id="{33FD3382-6DEC-44AA-AAD3-CE40B4C276AB}" type="datetimeFigureOut">
              <a:rPr lang="en-IN"/>
              <a:pPr>
                <a:defRPr/>
              </a:pPr>
              <a:t>05-06-2022</a:t>
            </a:fld>
            <a:endParaRPr lang="en-IN"/>
          </a:p>
        </p:txBody>
      </p:sp>
      <p:sp>
        <p:nvSpPr>
          <p:cNvPr id="5" name="Footer Placeholder 4">
            <a:extLst>
              <a:ext uri="{FF2B5EF4-FFF2-40B4-BE49-F238E27FC236}">
                <a16:creationId xmlns:a16="http://schemas.microsoft.com/office/drawing/2014/main" id="{B9A6333A-F544-0DBB-0E73-8B72D999CE6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76A640C-1826-4343-0BCA-AA4DA0D770B8}"/>
              </a:ext>
            </a:extLst>
          </p:cNvPr>
          <p:cNvSpPr>
            <a:spLocks noGrp="1"/>
          </p:cNvSpPr>
          <p:nvPr>
            <p:ph type="sldNum" sz="quarter" idx="12"/>
          </p:nvPr>
        </p:nvSpPr>
        <p:spPr/>
        <p:txBody>
          <a:bodyPr/>
          <a:lstStyle>
            <a:lvl1pPr>
              <a:defRPr/>
            </a:lvl1pPr>
          </a:lstStyle>
          <a:p>
            <a:fld id="{A5202CD3-AB3B-4E20-9222-DDC31E8EB8C9}" type="slidenum">
              <a:rPr lang="en-IN" altLang="en-US"/>
              <a:pPr/>
              <a:t>‹#›</a:t>
            </a:fld>
            <a:endParaRPr lang="en-IN" altLang="en-US"/>
          </a:p>
        </p:txBody>
      </p:sp>
    </p:spTree>
    <p:extLst>
      <p:ext uri="{BB962C8B-B14F-4D97-AF65-F5344CB8AC3E}">
        <p14:creationId xmlns:p14="http://schemas.microsoft.com/office/powerpoint/2010/main" val="364477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C99C6-73E7-FEC5-C4B0-4F459A7B33CB}"/>
              </a:ext>
            </a:extLst>
          </p:cNvPr>
          <p:cNvSpPr>
            <a:spLocks noGrp="1"/>
          </p:cNvSpPr>
          <p:nvPr>
            <p:ph type="dt" sz="half" idx="10"/>
          </p:nvPr>
        </p:nvSpPr>
        <p:spPr/>
        <p:txBody>
          <a:bodyPr/>
          <a:lstStyle>
            <a:lvl1pPr>
              <a:defRPr/>
            </a:lvl1pPr>
          </a:lstStyle>
          <a:p>
            <a:pPr>
              <a:defRPr/>
            </a:pPr>
            <a:fld id="{1550AACF-4A24-420B-9869-9086FC663C1E}" type="datetimeFigureOut">
              <a:rPr lang="en-IN"/>
              <a:pPr>
                <a:defRPr/>
              </a:pPr>
              <a:t>05-06-2022</a:t>
            </a:fld>
            <a:endParaRPr lang="en-IN"/>
          </a:p>
        </p:txBody>
      </p:sp>
      <p:sp>
        <p:nvSpPr>
          <p:cNvPr id="5" name="Footer Placeholder 4">
            <a:extLst>
              <a:ext uri="{FF2B5EF4-FFF2-40B4-BE49-F238E27FC236}">
                <a16:creationId xmlns:a16="http://schemas.microsoft.com/office/drawing/2014/main" id="{E4E534B6-17D6-4F28-C330-6DFFE4AAD31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A7CEE72-70ED-DE4D-3484-B448F00FDC9D}"/>
              </a:ext>
            </a:extLst>
          </p:cNvPr>
          <p:cNvSpPr>
            <a:spLocks noGrp="1"/>
          </p:cNvSpPr>
          <p:nvPr>
            <p:ph type="sldNum" sz="quarter" idx="12"/>
          </p:nvPr>
        </p:nvSpPr>
        <p:spPr/>
        <p:txBody>
          <a:bodyPr/>
          <a:lstStyle>
            <a:lvl1pPr>
              <a:defRPr/>
            </a:lvl1pPr>
          </a:lstStyle>
          <a:p>
            <a:fld id="{40C79638-6098-4F23-A15E-E677BD5FB452}" type="slidenum">
              <a:rPr lang="en-IN" altLang="en-US"/>
              <a:pPr/>
              <a:t>‹#›</a:t>
            </a:fld>
            <a:endParaRPr lang="en-IN" altLang="en-US"/>
          </a:p>
        </p:txBody>
      </p:sp>
    </p:spTree>
    <p:extLst>
      <p:ext uri="{BB962C8B-B14F-4D97-AF65-F5344CB8AC3E}">
        <p14:creationId xmlns:p14="http://schemas.microsoft.com/office/powerpoint/2010/main" val="268045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5EBC3-1179-6800-F391-A2A0AB164E6A}"/>
              </a:ext>
            </a:extLst>
          </p:cNvPr>
          <p:cNvSpPr>
            <a:spLocks noGrp="1"/>
          </p:cNvSpPr>
          <p:nvPr>
            <p:ph type="dt" sz="half" idx="10"/>
          </p:nvPr>
        </p:nvSpPr>
        <p:spPr/>
        <p:txBody>
          <a:bodyPr/>
          <a:lstStyle>
            <a:lvl1pPr>
              <a:defRPr/>
            </a:lvl1pPr>
          </a:lstStyle>
          <a:p>
            <a:pPr>
              <a:defRPr/>
            </a:pPr>
            <a:fld id="{F8BD0273-6938-4F9C-9056-FCF0C6BA4693}" type="datetimeFigureOut">
              <a:rPr lang="en-IN"/>
              <a:pPr>
                <a:defRPr/>
              </a:pPr>
              <a:t>05-06-2022</a:t>
            </a:fld>
            <a:endParaRPr lang="en-IN"/>
          </a:p>
        </p:txBody>
      </p:sp>
      <p:sp>
        <p:nvSpPr>
          <p:cNvPr id="5" name="Footer Placeholder 4">
            <a:extLst>
              <a:ext uri="{FF2B5EF4-FFF2-40B4-BE49-F238E27FC236}">
                <a16:creationId xmlns:a16="http://schemas.microsoft.com/office/drawing/2014/main" id="{7258DE55-DF57-E0D8-AD95-B344418E997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1669CCD-442C-9A52-2FD6-188F76527BEC}"/>
              </a:ext>
            </a:extLst>
          </p:cNvPr>
          <p:cNvSpPr>
            <a:spLocks noGrp="1"/>
          </p:cNvSpPr>
          <p:nvPr>
            <p:ph type="sldNum" sz="quarter" idx="12"/>
          </p:nvPr>
        </p:nvSpPr>
        <p:spPr/>
        <p:txBody>
          <a:bodyPr/>
          <a:lstStyle>
            <a:lvl1pPr>
              <a:defRPr/>
            </a:lvl1pPr>
          </a:lstStyle>
          <a:p>
            <a:fld id="{02C15E10-327E-480E-906F-ECA73A6C69E9}" type="slidenum">
              <a:rPr lang="en-IN" altLang="en-US"/>
              <a:pPr/>
              <a:t>‹#›</a:t>
            </a:fld>
            <a:endParaRPr lang="en-IN" altLang="en-US"/>
          </a:p>
        </p:txBody>
      </p:sp>
    </p:spTree>
    <p:extLst>
      <p:ext uri="{BB962C8B-B14F-4D97-AF65-F5344CB8AC3E}">
        <p14:creationId xmlns:p14="http://schemas.microsoft.com/office/powerpoint/2010/main" val="42221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5F92D-16A1-ADF0-7F11-59B45DAA9BAC}"/>
              </a:ext>
            </a:extLst>
          </p:cNvPr>
          <p:cNvSpPr>
            <a:spLocks noGrp="1"/>
          </p:cNvSpPr>
          <p:nvPr>
            <p:ph type="dt" sz="half" idx="10"/>
          </p:nvPr>
        </p:nvSpPr>
        <p:spPr/>
        <p:txBody>
          <a:bodyPr/>
          <a:lstStyle>
            <a:lvl1pPr>
              <a:defRPr/>
            </a:lvl1pPr>
          </a:lstStyle>
          <a:p>
            <a:pPr>
              <a:defRPr/>
            </a:pPr>
            <a:fld id="{047157B8-6088-412C-B791-F118AC4C698B}" type="datetimeFigureOut">
              <a:rPr lang="en-IN"/>
              <a:pPr>
                <a:defRPr/>
              </a:pPr>
              <a:t>05-06-2022</a:t>
            </a:fld>
            <a:endParaRPr lang="en-IN"/>
          </a:p>
        </p:txBody>
      </p:sp>
      <p:sp>
        <p:nvSpPr>
          <p:cNvPr id="5" name="Footer Placeholder 4">
            <a:extLst>
              <a:ext uri="{FF2B5EF4-FFF2-40B4-BE49-F238E27FC236}">
                <a16:creationId xmlns:a16="http://schemas.microsoft.com/office/drawing/2014/main" id="{82BFB06C-7737-8540-89A0-C11A7CCA51E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97F2F01-FE65-34D7-F5E2-368A5CDAF510}"/>
              </a:ext>
            </a:extLst>
          </p:cNvPr>
          <p:cNvSpPr>
            <a:spLocks noGrp="1"/>
          </p:cNvSpPr>
          <p:nvPr>
            <p:ph type="sldNum" sz="quarter" idx="12"/>
          </p:nvPr>
        </p:nvSpPr>
        <p:spPr/>
        <p:txBody>
          <a:bodyPr/>
          <a:lstStyle>
            <a:lvl1pPr>
              <a:defRPr/>
            </a:lvl1pPr>
          </a:lstStyle>
          <a:p>
            <a:fld id="{0DFC0451-D610-4117-B22A-E70CE36C62A3}" type="slidenum">
              <a:rPr lang="en-IN" altLang="en-US"/>
              <a:pPr/>
              <a:t>‹#›</a:t>
            </a:fld>
            <a:endParaRPr lang="en-IN" altLang="en-US"/>
          </a:p>
        </p:txBody>
      </p:sp>
    </p:spTree>
    <p:extLst>
      <p:ext uri="{BB962C8B-B14F-4D97-AF65-F5344CB8AC3E}">
        <p14:creationId xmlns:p14="http://schemas.microsoft.com/office/powerpoint/2010/main" val="292469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D8B1DF1-FC64-9017-2DB3-56DC4EDD6FA0}"/>
              </a:ext>
            </a:extLst>
          </p:cNvPr>
          <p:cNvSpPr>
            <a:spLocks noGrp="1"/>
          </p:cNvSpPr>
          <p:nvPr>
            <p:ph type="dt" sz="half" idx="10"/>
          </p:nvPr>
        </p:nvSpPr>
        <p:spPr/>
        <p:txBody>
          <a:bodyPr/>
          <a:lstStyle>
            <a:lvl1pPr>
              <a:defRPr/>
            </a:lvl1pPr>
          </a:lstStyle>
          <a:p>
            <a:pPr>
              <a:defRPr/>
            </a:pPr>
            <a:fld id="{0EB17F37-5D7D-47CF-930F-DB7E61BA0043}" type="datetimeFigureOut">
              <a:rPr lang="en-IN"/>
              <a:pPr>
                <a:defRPr/>
              </a:pPr>
              <a:t>05-06-2022</a:t>
            </a:fld>
            <a:endParaRPr lang="en-IN"/>
          </a:p>
        </p:txBody>
      </p:sp>
      <p:sp>
        <p:nvSpPr>
          <p:cNvPr id="6" name="Footer Placeholder 4">
            <a:extLst>
              <a:ext uri="{FF2B5EF4-FFF2-40B4-BE49-F238E27FC236}">
                <a16:creationId xmlns:a16="http://schemas.microsoft.com/office/drawing/2014/main" id="{0B3A3D5C-61ED-7FBB-AFA2-BA07E113A26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BF47A9C4-B753-5EB0-09D8-711E41653CDD}"/>
              </a:ext>
            </a:extLst>
          </p:cNvPr>
          <p:cNvSpPr>
            <a:spLocks noGrp="1"/>
          </p:cNvSpPr>
          <p:nvPr>
            <p:ph type="sldNum" sz="quarter" idx="12"/>
          </p:nvPr>
        </p:nvSpPr>
        <p:spPr/>
        <p:txBody>
          <a:bodyPr/>
          <a:lstStyle>
            <a:lvl1pPr>
              <a:defRPr/>
            </a:lvl1pPr>
          </a:lstStyle>
          <a:p>
            <a:fld id="{FA14F9FB-E1B5-491D-BED0-B9F8BF02FBFA}" type="slidenum">
              <a:rPr lang="en-IN" altLang="en-US"/>
              <a:pPr/>
              <a:t>‹#›</a:t>
            </a:fld>
            <a:endParaRPr lang="en-IN" altLang="en-US"/>
          </a:p>
        </p:txBody>
      </p:sp>
    </p:spTree>
    <p:extLst>
      <p:ext uri="{BB962C8B-B14F-4D97-AF65-F5344CB8AC3E}">
        <p14:creationId xmlns:p14="http://schemas.microsoft.com/office/powerpoint/2010/main" val="26336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DBAF79ED-246B-92DB-CFB6-67818FBF5581}"/>
              </a:ext>
            </a:extLst>
          </p:cNvPr>
          <p:cNvSpPr>
            <a:spLocks noGrp="1"/>
          </p:cNvSpPr>
          <p:nvPr>
            <p:ph type="dt" sz="half" idx="10"/>
          </p:nvPr>
        </p:nvSpPr>
        <p:spPr/>
        <p:txBody>
          <a:bodyPr/>
          <a:lstStyle>
            <a:lvl1pPr>
              <a:defRPr/>
            </a:lvl1pPr>
          </a:lstStyle>
          <a:p>
            <a:pPr>
              <a:defRPr/>
            </a:pPr>
            <a:fld id="{17B591D5-C8BF-40E1-9D39-8CE09A7EB00E}" type="datetimeFigureOut">
              <a:rPr lang="en-IN"/>
              <a:pPr>
                <a:defRPr/>
              </a:pPr>
              <a:t>05-06-2022</a:t>
            </a:fld>
            <a:endParaRPr lang="en-IN"/>
          </a:p>
        </p:txBody>
      </p:sp>
      <p:sp>
        <p:nvSpPr>
          <p:cNvPr id="8" name="Footer Placeholder 4">
            <a:extLst>
              <a:ext uri="{FF2B5EF4-FFF2-40B4-BE49-F238E27FC236}">
                <a16:creationId xmlns:a16="http://schemas.microsoft.com/office/drawing/2014/main" id="{D19E00EF-145E-5F6D-4A54-598C6504009C}"/>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96609BF5-C334-E555-906F-2EB908DA40F7}"/>
              </a:ext>
            </a:extLst>
          </p:cNvPr>
          <p:cNvSpPr>
            <a:spLocks noGrp="1"/>
          </p:cNvSpPr>
          <p:nvPr>
            <p:ph type="sldNum" sz="quarter" idx="12"/>
          </p:nvPr>
        </p:nvSpPr>
        <p:spPr/>
        <p:txBody>
          <a:bodyPr/>
          <a:lstStyle>
            <a:lvl1pPr>
              <a:defRPr/>
            </a:lvl1pPr>
          </a:lstStyle>
          <a:p>
            <a:fld id="{BB473844-0AA6-45E6-B60E-E5B878DAD9B8}" type="slidenum">
              <a:rPr lang="en-IN" altLang="en-US"/>
              <a:pPr/>
              <a:t>‹#›</a:t>
            </a:fld>
            <a:endParaRPr lang="en-IN" altLang="en-US"/>
          </a:p>
        </p:txBody>
      </p:sp>
    </p:spTree>
    <p:extLst>
      <p:ext uri="{BB962C8B-B14F-4D97-AF65-F5344CB8AC3E}">
        <p14:creationId xmlns:p14="http://schemas.microsoft.com/office/powerpoint/2010/main" val="215309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DDD112DF-2021-2424-219D-04F27D5FC589}"/>
              </a:ext>
            </a:extLst>
          </p:cNvPr>
          <p:cNvSpPr>
            <a:spLocks noGrp="1"/>
          </p:cNvSpPr>
          <p:nvPr>
            <p:ph type="dt" sz="half" idx="10"/>
          </p:nvPr>
        </p:nvSpPr>
        <p:spPr/>
        <p:txBody>
          <a:bodyPr/>
          <a:lstStyle>
            <a:lvl1pPr>
              <a:defRPr/>
            </a:lvl1pPr>
          </a:lstStyle>
          <a:p>
            <a:pPr>
              <a:defRPr/>
            </a:pPr>
            <a:fld id="{559C61D6-E416-4396-8B95-38360FBF7598}" type="datetimeFigureOut">
              <a:rPr lang="en-IN"/>
              <a:pPr>
                <a:defRPr/>
              </a:pPr>
              <a:t>05-06-2022</a:t>
            </a:fld>
            <a:endParaRPr lang="en-IN"/>
          </a:p>
        </p:txBody>
      </p:sp>
      <p:sp>
        <p:nvSpPr>
          <p:cNvPr id="4" name="Footer Placeholder 4">
            <a:extLst>
              <a:ext uri="{FF2B5EF4-FFF2-40B4-BE49-F238E27FC236}">
                <a16:creationId xmlns:a16="http://schemas.microsoft.com/office/drawing/2014/main" id="{46A5AEF6-4412-5FF5-29E1-64510C55F183}"/>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D869C8E9-2E87-CE12-CC77-9B3D6C8B684F}"/>
              </a:ext>
            </a:extLst>
          </p:cNvPr>
          <p:cNvSpPr>
            <a:spLocks noGrp="1"/>
          </p:cNvSpPr>
          <p:nvPr>
            <p:ph type="sldNum" sz="quarter" idx="12"/>
          </p:nvPr>
        </p:nvSpPr>
        <p:spPr/>
        <p:txBody>
          <a:bodyPr/>
          <a:lstStyle>
            <a:lvl1pPr>
              <a:defRPr/>
            </a:lvl1pPr>
          </a:lstStyle>
          <a:p>
            <a:fld id="{F49A1D7D-406F-41ED-BDE2-988B41FEB756}" type="slidenum">
              <a:rPr lang="en-IN" altLang="en-US"/>
              <a:pPr/>
              <a:t>‹#›</a:t>
            </a:fld>
            <a:endParaRPr lang="en-IN" altLang="en-US"/>
          </a:p>
        </p:txBody>
      </p:sp>
    </p:spTree>
    <p:extLst>
      <p:ext uri="{BB962C8B-B14F-4D97-AF65-F5344CB8AC3E}">
        <p14:creationId xmlns:p14="http://schemas.microsoft.com/office/powerpoint/2010/main" val="302374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6B2DDCC-FB83-21F5-E8CD-1CCBD4E0C4D2}"/>
              </a:ext>
            </a:extLst>
          </p:cNvPr>
          <p:cNvSpPr>
            <a:spLocks noGrp="1"/>
          </p:cNvSpPr>
          <p:nvPr>
            <p:ph type="dt" sz="half" idx="10"/>
          </p:nvPr>
        </p:nvSpPr>
        <p:spPr/>
        <p:txBody>
          <a:bodyPr/>
          <a:lstStyle>
            <a:lvl1pPr>
              <a:defRPr/>
            </a:lvl1pPr>
          </a:lstStyle>
          <a:p>
            <a:pPr>
              <a:defRPr/>
            </a:pPr>
            <a:fld id="{04D03F69-733E-42AC-8802-C3808070B9D8}" type="datetimeFigureOut">
              <a:rPr lang="en-IN"/>
              <a:pPr>
                <a:defRPr/>
              </a:pPr>
              <a:t>05-06-2022</a:t>
            </a:fld>
            <a:endParaRPr lang="en-IN"/>
          </a:p>
        </p:txBody>
      </p:sp>
      <p:sp>
        <p:nvSpPr>
          <p:cNvPr id="3" name="Footer Placeholder 4">
            <a:extLst>
              <a:ext uri="{FF2B5EF4-FFF2-40B4-BE49-F238E27FC236}">
                <a16:creationId xmlns:a16="http://schemas.microsoft.com/office/drawing/2014/main" id="{8A26DEDC-FBA7-9D5E-775B-F64B0B42B470}"/>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4C128ADD-D9E9-58A6-E8C5-FAC97E286C6C}"/>
              </a:ext>
            </a:extLst>
          </p:cNvPr>
          <p:cNvSpPr>
            <a:spLocks noGrp="1"/>
          </p:cNvSpPr>
          <p:nvPr>
            <p:ph type="sldNum" sz="quarter" idx="12"/>
          </p:nvPr>
        </p:nvSpPr>
        <p:spPr/>
        <p:txBody>
          <a:bodyPr/>
          <a:lstStyle>
            <a:lvl1pPr>
              <a:defRPr/>
            </a:lvl1pPr>
          </a:lstStyle>
          <a:p>
            <a:fld id="{EAA4C537-3EFE-45D0-8FFA-9BC611EC1577}" type="slidenum">
              <a:rPr lang="en-IN" altLang="en-US"/>
              <a:pPr/>
              <a:t>‹#›</a:t>
            </a:fld>
            <a:endParaRPr lang="en-IN" altLang="en-US"/>
          </a:p>
        </p:txBody>
      </p:sp>
    </p:spTree>
    <p:extLst>
      <p:ext uri="{BB962C8B-B14F-4D97-AF65-F5344CB8AC3E}">
        <p14:creationId xmlns:p14="http://schemas.microsoft.com/office/powerpoint/2010/main" val="283459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C318CEA-FF9F-0665-8E5E-B1DD7AE13DC7}"/>
              </a:ext>
            </a:extLst>
          </p:cNvPr>
          <p:cNvSpPr>
            <a:spLocks noGrp="1"/>
          </p:cNvSpPr>
          <p:nvPr>
            <p:ph type="dt" sz="half" idx="10"/>
          </p:nvPr>
        </p:nvSpPr>
        <p:spPr/>
        <p:txBody>
          <a:bodyPr/>
          <a:lstStyle>
            <a:lvl1pPr>
              <a:defRPr/>
            </a:lvl1pPr>
          </a:lstStyle>
          <a:p>
            <a:pPr>
              <a:defRPr/>
            </a:pPr>
            <a:fld id="{E7F6151B-F094-4032-BA0E-47FB18F94354}" type="datetimeFigureOut">
              <a:rPr lang="en-IN"/>
              <a:pPr>
                <a:defRPr/>
              </a:pPr>
              <a:t>05-06-2022</a:t>
            </a:fld>
            <a:endParaRPr lang="en-IN"/>
          </a:p>
        </p:txBody>
      </p:sp>
      <p:sp>
        <p:nvSpPr>
          <p:cNvPr id="6" name="Footer Placeholder 4">
            <a:extLst>
              <a:ext uri="{FF2B5EF4-FFF2-40B4-BE49-F238E27FC236}">
                <a16:creationId xmlns:a16="http://schemas.microsoft.com/office/drawing/2014/main" id="{5F2BC663-6D6E-0C8B-0AA7-72BA1DFD126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1B45F48-4B46-ADD0-D4F2-EFD0832A2EB9}"/>
              </a:ext>
            </a:extLst>
          </p:cNvPr>
          <p:cNvSpPr>
            <a:spLocks noGrp="1"/>
          </p:cNvSpPr>
          <p:nvPr>
            <p:ph type="sldNum" sz="quarter" idx="12"/>
          </p:nvPr>
        </p:nvSpPr>
        <p:spPr/>
        <p:txBody>
          <a:bodyPr/>
          <a:lstStyle>
            <a:lvl1pPr>
              <a:defRPr/>
            </a:lvl1pPr>
          </a:lstStyle>
          <a:p>
            <a:fld id="{83A78507-5496-4A18-9D2D-CC6B2632D555}" type="slidenum">
              <a:rPr lang="en-IN" altLang="en-US"/>
              <a:pPr/>
              <a:t>‹#›</a:t>
            </a:fld>
            <a:endParaRPr lang="en-IN" altLang="en-US"/>
          </a:p>
        </p:txBody>
      </p:sp>
    </p:spTree>
    <p:extLst>
      <p:ext uri="{BB962C8B-B14F-4D97-AF65-F5344CB8AC3E}">
        <p14:creationId xmlns:p14="http://schemas.microsoft.com/office/powerpoint/2010/main" val="38230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BAFF51B-54E0-4D66-75A3-F8D09FB8C180}"/>
              </a:ext>
            </a:extLst>
          </p:cNvPr>
          <p:cNvSpPr>
            <a:spLocks noGrp="1"/>
          </p:cNvSpPr>
          <p:nvPr>
            <p:ph type="dt" sz="half" idx="10"/>
          </p:nvPr>
        </p:nvSpPr>
        <p:spPr/>
        <p:txBody>
          <a:bodyPr/>
          <a:lstStyle>
            <a:lvl1pPr>
              <a:defRPr/>
            </a:lvl1pPr>
          </a:lstStyle>
          <a:p>
            <a:pPr>
              <a:defRPr/>
            </a:pPr>
            <a:fld id="{A6E7D2CD-0DEC-48FC-9AB5-14E852B68102}" type="datetimeFigureOut">
              <a:rPr lang="en-IN"/>
              <a:pPr>
                <a:defRPr/>
              </a:pPr>
              <a:t>05-06-2022</a:t>
            </a:fld>
            <a:endParaRPr lang="en-IN"/>
          </a:p>
        </p:txBody>
      </p:sp>
      <p:sp>
        <p:nvSpPr>
          <p:cNvPr id="6" name="Footer Placeholder 4">
            <a:extLst>
              <a:ext uri="{FF2B5EF4-FFF2-40B4-BE49-F238E27FC236}">
                <a16:creationId xmlns:a16="http://schemas.microsoft.com/office/drawing/2014/main" id="{DA3E4DAF-FA86-06BE-07C2-8723D3FA09D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2CCE4876-00B3-0376-DEAC-2FE2E86B8F9C}"/>
              </a:ext>
            </a:extLst>
          </p:cNvPr>
          <p:cNvSpPr>
            <a:spLocks noGrp="1"/>
          </p:cNvSpPr>
          <p:nvPr>
            <p:ph type="sldNum" sz="quarter" idx="12"/>
          </p:nvPr>
        </p:nvSpPr>
        <p:spPr/>
        <p:txBody>
          <a:bodyPr/>
          <a:lstStyle>
            <a:lvl1pPr>
              <a:defRPr/>
            </a:lvl1pPr>
          </a:lstStyle>
          <a:p>
            <a:fld id="{A0341DEE-7617-4059-88BE-F967890CFBC3}" type="slidenum">
              <a:rPr lang="en-IN" altLang="en-US"/>
              <a:pPr/>
              <a:t>‹#›</a:t>
            </a:fld>
            <a:endParaRPr lang="en-IN" altLang="en-US"/>
          </a:p>
        </p:txBody>
      </p:sp>
    </p:spTree>
    <p:extLst>
      <p:ext uri="{BB962C8B-B14F-4D97-AF65-F5344CB8AC3E}">
        <p14:creationId xmlns:p14="http://schemas.microsoft.com/office/powerpoint/2010/main" val="21379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B4509A1-9250-DB49-22C5-5E510E9CBE79}"/>
              </a:ext>
            </a:extLst>
          </p:cNvPr>
          <p:cNvSpPr>
            <a:spLocks noGrp="1"/>
          </p:cNvSpPr>
          <p:nvPr>
            <p:ph type="title"/>
          </p:nvPr>
        </p:nvSpPr>
        <p:spPr bwMode="auto">
          <a:xfrm>
            <a:off x="457200" y="274638"/>
            <a:ext cx="74279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3FCAA03F-98FC-ABA0-EA81-527672EF63A8}"/>
              </a:ext>
            </a:extLst>
          </p:cNvPr>
          <p:cNvSpPr>
            <a:spLocks noGrp="1"/>
          </p:cNvSpPr>
          <p:nvPr>
            <p:ph type="body" idx="1"/>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FA9A877-709B-6183-54CF-BABAED07B86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E4E7903-FB18-4D5B-83E2-BD64006E1483}" type="datetimeFigureOut">
              <a:rPr lang="en-IN"/>
              <a:pPr>
                <a:defRPr/>
              </a:pPr>
              <a:t>05-06-2022</a:t>
            </a:fld>
            <a:endParaRPr lang="en-IN"/>
          </a:p>
        </p:txBody>
      </p:sp>
      <p:sp>
        <p:nvSpPr>
          <p:cNvPr id="5" name="Footer Placeholder 4">
            <a:extLst>
              <a:ext uri="{FF2B5EF4-FFF2-40B4-BE49-F238E27FC236}">
                <a16:creationId xmlns:a16="http://schemas.microsoft.com/office/drawing/2014/main" id="{4C15CAB8-5363-424D-3BB9-14748BB627C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AC62DE0B-683F-F653-0148-59F954CD43F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5362474F-A130-4992-AC47-1F3FA0D0149E}" type="slidenum">
              <a:rPr lang="en-IN" altLang="en-US"/>
              <a:pPr/>
              <a:t>‹#›</a:t>
            </a:fld>
            <a:endParaRPr lang="en-IN" altLang="en-US"/>
          </a:p>
        </p:txBody>
      </p:sp>
      <p:cxnSp>
        <p:nvCxnSpPr>
          <p:cNvPr id="8" name="Straight Connector 7">
            <a:extLst>
              <a:ext uri="{FF2B5EF4-FFF2-40B4-BE49-F238E27FC236}">
                <a16:creationId xmlns:a16="http://schemas.microsoft.com/office/drawing/2014/main" id="{162351D9-825E-1AD1-04DE-E2A5A28497A3}"/>
              </a:ext>
            </a:extLst>
          </p:cNvPr>
          <p:cNvCxnSpPr/>
          <p:nvPr userDrawn="1"/>
        </p:nvCxnSpPr>
        <p:spPr>
          <a:xfrm>
            <a:off x="441325" y="119697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ABEB5E9-83CB-4AB8-26B9-378693BEF4EA}"/>
              </a:ext>
            </a:extLst>
          </p:cNvPr>
          <p:cNvSpPr/>
          <p:nvPr userDrawn="1"/>
        </p:nvSpPr>
        <p:spPr>
          <a:xfrm>
            <a:off x="0" y="6308725"/>
            <a:ext cx="9144000" cy="549275"/>
          </a:xfrm>
          <a:prstGeom prst="rect">
            <a:avLst/>
          </a:prstGeom>
          <a:solidFill>
            <a:srgbClr val="DF5C13"/>
          </a:solidFill>
          <a:ln>
            <a:solidFill>
              <a:srgbClr val="DF5C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latin typeface="Tahoma" pitchFamily="34" charset="0"/>
                <a:ea typeface="Tahoma" pitchFamily="34" charset="0"/>
                <a:cs typeface="Tahoma" pitchFamily="34" charset="0"/>
              </a:rPr>
              <a:t>							#Think BIG	 </a:t>
            </a:r>
            <a:endParaRPr lang="en-IN" sz="2400" b="1" dirty="0">
              <a:latin typeface="Tahoma" pitchFamily="34" charset="0"/>
              <a:ea typeface="Tahoma" pitchFamily="34" charset="0"/>
              <a:cs typeface="Tahoma" pitchFamily="34" charset="0"/>
            </a:endParaRPr>
          </a:p>
        </p:txBody>
      </p:sp>
      <p:sp>
        <p:nvSpPr>
          <p:cNvPr id="1033" name="AutoShape 2" descr="https://upload.wikimedia.org/wikipedia/commons/3/38/Lovely_Professional_University_Seal.jpg">
            <a:extLst>
              <a:ext uri="{FF2B5EF4-FFF2-40B4-BE49-F238E27FC236}">
                <a16:creationId xmlns:a16="http://schemas.microsoft.com/office/drawing/2014/main" id="{76AD70F0-E9AE-2F86-6150-0C5EB47F2B3C}"/>
              </a:ext>
            </a:extLst>
          </p:cNvPr>
          <p:cNvSpPr>
            <a:spLocks noChangeAspect="1" noChangeArrowheads="1"/>
          </p:cNvSpPr>
          <p:nvPr userDrawn="1"/>
        </p:nvSpPr>
        <p:spPr bwMode="auto">
          <a:xfrm>
            <a:off x="155575" y="-144463"/>
            <a:ext cx="304800" cy="304801"/>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a:latin typeface="Calibri" panose="020F0502020204030204" pitchFamily="34" charset="0"/>
            </a:endParaRPr>
          </a:p>
        </p:txBody>
      </p:sp>
      <p:pic>
        <p:nvPicPr>
          <p:cNvPr id="1034" name="Picture 3">
            <a:extLst>
              <a:ext uri="{FF2B5EF4-FFF2-40B4-BE49-F238E27FC236}">
                <a16:creationId xmlns:a16="http://schemas.microsoft.com/office/drawing/2014/main" id="{90DB31B4-98F0-BA2D-3C13-CB817F23B058}"/>
              </a:ext>
            </a:extLst>
          </p:cNvPr>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4488" y="120650"/>
            <a:ext cx="97155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AutoShape 5" descr="https://upload.wikimedia.org/wikipedia/en/3/3a/Lovely_Professional_University_logo.png">
            <a:extLst>
              <a:ext uri="{FF2B5EF4-FFF2-40B4-BE49-F238E27FC236}">
                <a16:creationId xmlns:a16="http://schemas.microsoft.com/office/drawing/2014/main" id="{781D7212-2513-4775-DA1F-2E38F40117F6}"/>
              </a:ext>
            </a:extLst>
          </p:cNvPr>
          <p:cNvSpPr>
            <a:spLocks noChangeAspect="1" noChangeArrowheads="1"/>
          </p:cNvSpPr>
          <p:nvPr userDrawn="1"/>
        </p:nvSpPr>
        <p:spPr bwMode="auto">
          <a:xfrm>
            <a:off x="155575" y="-144463"/>
            <a:ext cx="304800" cy="304801"/>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a:latin typeface="Calibri" panose="020F0502020204030204" pitchFamily="34" charset="0"/>
            </a:endParaRPr>
          </a:p>
        </p:txBody>
      </p:sp>
      <p:sp>
        <p:nvSpPr>
          <p:cNvPr id="1036" name="AutoShape 8" descr="https://upload.wikimedia.org/wikipedia/en/3/3a/Lovely_Professional_University_logo.png">
            <a:extLst>
              <a:ext uri="{FF2B5EF4-FFF2-40B4-BE49-F238E27FC236}">
                <a16:creationId xmlns:a16="http://schemas.microsoft.com/office/drawing/2014/main" id="{5FDD356C-C303-4363-683C-6B4039F45C9A}"/>
              </a:ext>
            </a:extLst>
          </p:cNvPr>
          <p:cNvSpPr>
            <a:spLocks noChangeAspect="1" noChangeArrowheads="1"/>
          </p:cNvSpPr>
          <p:nvPr userDrawn="1"/>
        </p:nvSpPr>
        <p:spPr bwMode="auto">
          <a:xfrm>
            <a:off x="155575" y="-144463"/>
            <a:ext cx="304800" cy="304801"/>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0" fontAlgn="base" hangingPunct="0">
        <a:spcBef>
          <a:spcPct val="0"/>
        </a:spcBef>
        <a:spcAft>
          <a:spcPct val="0"/>
        </a:spcAft>
        <a:defRPr sz="3200" b="1">
          <a:solidFill>
            <a:schemeClr val="tx1"/>
          </a:solidFill>
          <a:latin typeface="Tahoma" pitchFamily="34" charset="0"/>
          <a:cs typeface="Tahoma" pitchFamily="34" charset="0"/>
        </a:defRPr>
      </a:lvl2pPr>
      <a:lvl3pPr algn="l" rtl="0" eaLnBrk="0" fontAlgn="base" hangingPunct="0">
        <a:spcBef>
          <a:spcPct val="0"/>
        </a:spcBef>
        <a:spcAft>
          <a:spcPct val="0"/>
        </a:spcAft>
        <a:defRPr sz="3200" b="1">
          <a:solidFill>
            <a:schemeClr val="tx1"/>
          </a:solidFill>
          <a:latin typeface="Tahoma" pitchFamily="34" charset="0"/>
          <a:cs typeface="Tahoma" pitchFamily="34" charset="0"/>
        </a:defRPr>
      </a:lvl3pPr>
      <a:lvl4pPr algn="l" rtl="0" eaLnBrk="0" fontAlgn="base" hangingPunct="0">
        <a:spcBef>
          <a:spcPct val="0"/>
        </a:spcBef>
        <a:spcAft>
          <a:spcPct val="0"/>
        </a:spcAft>
        <a:defRPr sz="3200" b="1">
          <a:solidFill>
            <a:schemeClr val="tx1"/>
          </a:solidFill>
          <a:latin typeface="Tahoma" pitchFamily="34" charset="0"/>
          <a:cs typeface="Tahoma" pitchFamily="34" charset="0"/>
        </a:defRPr>
      </a:lvl4pPr>
      <a:lvl5pPr algn="l" rtl="0" eaLnBrk="0" fontAlgn="base" hangingPunct="0">
        <a:spcBef>
          <a:spcPct val="0"/>
        </a:spcBef>
        <a:spcAft>
          <a:spcPct val="0"/>
        </a:spcAft>
        <a:defRPr sz="3200" b="1">
          <a:solidFill>
            <a:schemeClr val="tx1"/>
          </a:solidFill>
          <a:latin typeface="Tahoma" pitchFamily="34" charset="0"/>
          <a:cs typeface="Tahoma" pitchFamily="34" charset="0"/>
        </a:defRPr>
      </a:lvl5pPr>
      <a:lvl6pPr marL="457200" algn="l" rtl="0" fontAlgn="base">
        <a:spcBef>
          <a:spcPct val="0"/>
        </a:spcBef>
        <a:spcAft>
          <a:spcPct val="0"/>
        </a:spcAft>
        <a:defRPr sz="3200" b="1">
          <a:solidFill>
            <a:schemeClr val="tx1"/>
          </a:solidFill>
          <a:latin typeface="Tahoma" pitchFamily="34" charset="0"/>
          <a:cs typeface="Tahoma" pitchFamily="34" charset="0"/>
        </a:defRPr>
      </a:lvl6pPr>
      <a:lvl7pPr marL="914400" algn="l" rtl="0" fontAlgn="base">
        <a:spcBef>
          <a:spcPct val="0"/>
        </a:spcBef>
        <a:spcAft>
          <a:spcPct val="0"/>
        </a:spcAft>
        <a:defRPr sz="3200" b="1">
          <a:solidFill>
            <a:schemeClr val="tx1"/>
          </a:solidFill>
          <a:latin typeface="Tahoma" pitchFamily="34" charset="0"/>
          <a:cs typeface="Tahoma" pitchFamily="34" charset="0"/>
        </a:defRPr>
      </a:lvl7pPr>
      <a:lvl8pPr marL="1371600" algn="l" rtl="0" fontAlgn="base">
        <a:spcBef>
          <a:spcPct val="0"/>
        </a:spcBef>
        <a:spcAft>
          <a:spcPct val="0"/>
        </a:spcAft>
        <a:defRPr sz="3200" b="1">
          <a:solidFill>
            <a:schemeClr val="tx1"/>
          </a:solidFill>
          <a:latin typeface="Tahoma" pitchFamily="34" charset="0"/>
          <a:cs typeface="Tahoma" pitchFamily="34" charset="0"/>
        </a:defRPr>
      </a:lvl8pPr>
      <a:lvl9pPr marL="1828800" algn="l" rtl="0" fontAlgn="base">
        <a:spcBef>
          <a:spcPct val="0"/>
        </a:spcBef>
        <a:spcAft>
          <a:spcPct val="0"/>
        </a:spcAft>
        <a:defRPr sz="3200" b="1">
          <a:solidFill>
            <a:schemeClr val="tx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2.xml" /><Relationship Id="rId1" Type="http://schemas.openxmlformats.org/officeDocument/2006/relationships/slideLayout" Target="../slideLayouts/slideLayout6.xml" /><Relationship Id="rId4" Type="http://schemas.openxmlformats.org/officeDocument/2006/relationships/image" Target="../media/image5.jpe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6.xml" /><Relationship Id="rId4" Type="http://schemas.openxmlformats.org/officeDocument/2006/relationships/image" Target="../media/image3.jpeg"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4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B46A3D9-C748-DEDA-6A13-060B3A8219B9}"/>
              </a:ext>
            </a:extLst>
          </p:cNvPr>
          <p:cNvSpPr>
            <a:spLocks noGrp="1"/>
          </p:cNvSpPr>
          <p:nvPr>
            <p:ph type="title"/>
          </p:nvPr>
        </p:nvSpPr>
        <p:spPr/>
        <p:txBody>
          <a:bodyPr/>
          <a:lstStyle/>
          <a:p>
            <a:r>
              <a:rPr lang="en-US" altLang="en-US"/>
              <a:t>            </a:t>
            </a:r>
            <a:r>
              <a:rPr lang="en-US" altLang="en-US">
                <a:solidFill>
                  <a:srgbClr val="002060"/>
                </a:solidFill>
              </a:rPr>
              <a:t>Analytical Reasoning</a:t>
            </a:r>
            <a:endParaRPr lang="en-IN" altLang="en-US">
              <a:solidFill>
                <a:srgbClr val="002060"/>
              </a:solidFill>
            </a:endParaRPr>
          </a:p>
        </p:txBody>
      </p:sp>
      <p:sp>
        <p:nvSpPr>
          <p:cNvPr id="3075" name="Content Placeholder 2">
            <a:extLst>
              <a:ext uri="{FF2B5EF4-FFF2-40B4-BE49-F238E27FC236}">
                <a16:creationId xmlns:a16="http://schemas.microsoft.com/office/drawing/2014/main" id="{248547BF-E28F-8E60-377B-7D8E109A57B4}"/>
              </a:ext>
            </a:extLst>
          </p:cNvPr>
          <p:cNvSpPr>
            <a:spLocks noGrp="1"/>
          </p:cNvSpPr>
          <p:nvPr>
            <p:ph sz="half" idx="1"/>
          </p:nvPr>
        </p:nvSpPr>
        <p:spPr/>
        <p:txBody>
          <a:bodyPr/>
          <a:lstStyle/>
          <a:p>
            <a:r>
              <a:rPr lang="en-US" altLang="en-US">
                <a:solidFill>
                  <a:schemeClr val="accent2"/>
                </a:solidFill>
              </a:rPr>
              <a:t>Seating Arrangement</a:t>
            </a:r>
          </a:p>
          <a:p>
            <a:r>
              <a:rPr lang="en-US" altLang="en-US">
                <a:solidFill>
                  <a:schemeClr val="accent2"/>
                </a:solidFill>
              </a:rPr>
              <a:t>Circular Arrangement</a:t>
            </a:r>
            <a:endParaRPr lang="en-IN" altLang="en-US">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1654AD0-F284-6C85-F0A3-E36F6BB346DB}"/>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E0CB987C-B148-F1B9-DD73-19C45E59815B}"/>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19460" name="Rectangle 4">
            <a:extLst>
              <a:ext uri="{FF2B5EF4-FFF2-40B4-BE49-F238E27FC236}">
                <a16:creationId xmlns:a16="http://schemas.microsoft.com/office/drawing/2014/main" id="{179810B8-33BD-D4D0-B412-EB156B1E6ABA}"/>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270DCCB-FA62-B431-0606-23F9C3DBDAB7}"/>
              </a:ext>
            </a:extLst>
          </p:cNvPr>
          <p:cNvSpPr/>
          <p:nvPr/>
        </p:nvSpPr>
        <p:spPr>
          <a:xfrm>
            <a:off x="0" y="1393825"/>
            <a:ext cx="8820150" cy="5008563"/>
          </a:xfrm>
          <a:prstGeom prst="rect">
            <a:avLst/>
          </a:prstGeom>
        </p:spPr>
        <p:txBody>
          <a:bodyPr>
            <a:spAutoFit/>
          </a:bodyPr>
          <a:lstStyle/>
          <a:p>
            <a:pPr>
              <a:defRPr/>
            </a:pPr>
            <a:r>
              <a:rPr lang="en-US" b="1" dirty="0">
                <a:latin typeface="Times New Roman" panose="02020603050405020304" pitchFamily="18" charset="0"/>
                <a:cs typeface="Times New Roman" panose="02020603050405020304" pitchFamily="18" charset="0"/>
              </a:rPr>
              <a:t>Direction:</a:t>
            </a:r>
            <a:r>
              <a:rPr lang="en-US" sz="1500" dirty="0">
                <a:latin typeface="Times New Roman" panose="02020603050405020304" pitchFamily="18" charset="0"/>
                <a:cs typeface="Times New Roman" panose="02020603050405020304" pitchFamily="18" charset="0"/>
              </a:rPr>
              <a:t> </a:t>
            </a:r>
            <a:r>
              <a:rPr lang="en-US" dirty="0"/>
              <a:t>A ,B, C, D and E are five men sitting in a line facing to south - while M, N, O, P and Q are five ladies sitting in a second line parallel to the first line and are facing to North.</a:t>
            </a:r>
          </a:p>
          <a:p>
            <a:pPr>
              <a:defRPr/>
            </a:pPr>
            <a:r>
              <a:rPr lang="en-US" dirty="0"/>
              <a:t>B who is just next to the left of D, is opposite to Q.</a:t>
            </a:r>
          </a:p>
          <a:p>
            <a:pPr>
              <a:defRPr/>
            </a:pPr>
            <a:r>
              <a:rPr lang="en-US" dirty="0"/>
              <a:t>C and N are diagonally opposite to each other.</a:t>
            </a:r>
          </a:p>
          <a:p>
            <a:pPr>
              <a:defRPr/>
            </a:pPr>
            <a:r>
              <a:rPr lang="en-US" dirty="0"/>
              <a:t>E is opposite to O who is just next right of M.</a:t>
            </a:r>
          </a:p>
          <a:p>
            <a:pPr>
              <a:defRPr/>
            </a:pPr>
            <a:r>
              <a:rPr lang="en-US" dirty="0"/>
              <a:t>P who is just to the left of Q, is opposite to D.</a:t>
            </a:r>
          </a:p>
          <a:p>
            <a:pPr>
              <a:defRPr/>
            </a:pPr>
            <a:r>
              <a:rPr lang="en-US" dirty="0"/>
              <a:t>M is at one end of the line.</a:t>
            </a:r>
          </a:p>
          <a:p>
            <a:pPr>
              <a:defRPr/>
            </a:pPr>
            <a:br>
              <a:rPr lang="en-US" sz="1650" dirty="0">
                <a:latin typeface="Times New Roman" panose="02020603050405020304" pitchFamily="18" charset="0"/>
                <a:cs typeface="Times New Roman" panose="02020603050405020304" pitchFamily="18" charset="0"/>
              </a:rPr>
            </a:br>
            <a:r>
              <a:rPr lang="en-US" b="1" dirty="0"/>
              <a:t>6. If B shifts to the place of E, E shifts to the place of Q, and Q shifts to the place of B, then who will be the second to the left of the person opposite to O ?</a:t>
            </a:r>
          </a:p>
          <a:p>
            <a:pPr>
              <a:defRPr/>
            </a:pPr>
            <a:r>
              <a:rPr lang="en-US" dirty="0"/>
              <a:t>A. Q</a:t>
            </a:r>
          </a:p>
          <a:p>
            <a:pPr>
              <a:defRPr/>
            </a:pPr>
            <a:r>
              <a:rPr lang="en-US" dirty="0"/>
              <a:t>B.  P</a:t>
            </a:r>
          </a:p>
          <a:p>
            <a:pPr>
              <a:defRPr/>
            </a:pPr>
            <a:r>
              <a:rPr lang="en-US" dirty="0"/>
              <a:t>C.  E</a:t>
            </a:r>
          </a:p>
          <a:p>
            <a:pPr>
              <a:defRPr/>
            </a:pPr>
            <a:r>
              <a:rPr lang="en-US" dirty="0"/>
              <a:t>D.  D</a:t>
            </a:r>
          </a:p>
          <a:p>
            <a:pPr>
              <a:defRPr/>
            </a:pPr>
            <a:r>
              <a:rPr lang="en-US" dirty="0"/>
              <a:t> </a:t>
            </a:r>
          </a:p>
          <a:p>
            <a:pPr>
              <a:defRPr/>
            </a:pP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80D4110-2B8B-7425-9FCC-6C5A4A4BE4A5}"/>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3085DD5-63D0-E081-882E-6533A83ECFEE}"/>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21508" name="Rectangle 4">
            <a:extLst>
              <a:ext uri="{FF2B5EF4-FFF2-40B4-BE49-F238E27FC236}">
                <a16:creationId xmlns:a16="http://schemas.microsoft.com/office/drawing/2014/main" id="{83A51F08-277A-F71B-281D-DB658CC19E19}"/>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122D10-B9F6-511C-64FC-665C09246D9E}"/>
              </a:ext>
            </a:extLst>
          </p:cNvPr>
          <p:cNvSpPr/>
          <p:nvPr/>
        </p:nvSpPr>
        <p:spPr>
          <a:xfrm>
            <a:off x="82550" y="1325563"/>
            <a:ext cx="8821738" cy="4730750"/>
          </a:xfrm>
          <a:prstGeom prst="rect">
            <a:avLst/>
          </a:prstGeom>
        </p:spPr>
        <p:txBody>
          <a:bodyPr>
            <a:spAutoFit/>
          </a:bodyPr>
          <a:lstStyle/>
          <a:p>
            <a:pPr>
              <a:defRPr/>
            </a:pPr>
            <a:r>
              <a:rPr lang="en-US" b="1" dirty="0">
                <a:latin typeface="Times New Roman" panose="02020603050405020304" pitchFamily="18" charset="0"/>
                <a:cs typeface="Times New Roman" panose="02020603050405020304" pitchFamily="18" charset="0"/>
              </a:rPr>
              <a:t>Direction:</a:t>
            </a:r>
            <a:r>
              <a:rPr lang="en-US" dirty="0">
                <a:latin typeface="Times New Roman" panose="02020603050405020304" pitchFamily="18" charset="0"/>
                <a:cs typeface="Times New Roman" panose="02020603050405020304" pitchFamily="18" charset="0"/>
              </a:rPr>
              <a:t> </a:t>
            </a:r>
            <a:r>
              <a:rPr lang="en-US" dirty="0"/>
              <a:t>A ,B, C, D and E are five men sitting in a line facing to south - while M, N, O, P and Q are five ladies sitting in a second line parallel to the first line and are facing to North.</a:t>
            </a:r>
          </a:p>
          <a:p>
            <a:pPr>
              <a:defRPr/>
            </a:pPr>
            <a:r>
              <a:rPr lang="en-US" dirty="0"/>
              <a:t>B who is just next to the left of D, is opposite to Q.</a:t>
            </a:r>
          </a:p>
          <a:p>
            <a:pPr>
              <a:defRPr/>
            </a:pPr>
            <a:r>
              <a:rPr lang="en-US" dirty="0"/>
              <a:t>C and N are diagonally opposite to each other.</a:t>
            </a:r>
          </a:p>
          <a:p>
            <a:pPr>
              <a:defRPr/>
            </a:pPr>
            <a:r>
              <a:rPr lang="en-US" dirty="0"/>
              <a:t>E is opposite to O who is just next right of M.</a:t>
            </a:r>
          </a:p>
          <a:p>
            <a:pPr>
              <a:defRPr/>
            </a:pPr>
            <a:r>
              <a:rPr lang="en-US" dirty="0"/>
              <a:t>P who is just to the left of Q, is opposite to D.</a:t>
            </a:r>
          </a:p>
          <a:p>
            <a:pPr>
              <a:defRPr/>
            </a:pPr>
            <a:r>
              <a:rPr lang="en-US" dirty="0"/>
              <a:t>M is at one end of the line.</a:t>
            </a:r>
          </a:p>
          <a:p>
            <a:pPr>
              <a:defRPr/>
            </a:pPr>
            <a:endParaRPr lang="en-US" dirty="0">
              <a:latin typeface="Times New Roman" panose="02020603050405020304" pitchFamily="18" charset="0"/>
              <a:cs typeface="Times New Roman" panose="02020603050405020304" pitchFamily="18" charset="0"/>
            </a:endParaRPr>
          </a:p>
          <a:p>
            <a:pPr>
              <a:defRPr/>
            </a:pPr>
            <a:r>
              <a:rPr lang="en-US" b="1" dirty="0"/>
              <a:t>7. Which of the following pair is diagonally opposite to each other ?</a:t>
            </a:r>
          </a:p>
          <a:p>
            <a:pPr>
              <a:defRPr/>
            </a:pPr>
            <a:r>
              <a:rPr lang="en-US" dirty="0"/>
              <a:t>A.  EQ</a:t>
            </a:r>
          </a:p>
          <a:p>
            <a:pPr>
              <a:defRPr/>
            </a:pPr>
            <a:r>
              <a:rPr lang="en-US" dirty="0"/>
              <a:t>B.  BO</a:t>
            </a:r>
          </a:p>
          <a:p>
            <a:pPr>
              <a:defRPr/>
            </a:pPr>
            <a:r>
              <a:rPr lang="en-US" dirty="0"/>
              <a:t>C.  AN</a:t>
            </a:r>
          </a:p>
          <a:p>
            <a:pPr>
              <a:defRPr/>
            </a:pPr>
            <a:r>
              <a:rPr lang="en-US" dirty="0"/>
              <a:t>D.  AM</a:t>
            </a:r>
          </a:p>
          <a:p>
            <a:pPr>
              <a:defRPr/>
            </a:pP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840104-609D-E468-A26A-9CEB2B17AA90}"/>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4B44853-864E-77F8-A7A0-796C5461DD25}"/>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23556" name="Rectangle 4">
            <a:extLst>
              <a:ext uri="{FF2B5EF4-FFF2-40B4-BE49-F238E27FC236}">
                <a16:creationId xmlns:a16="http://schemas.microsoft.com/office/drawing/2014/main" id="{D73E673B-D343-7FCA-C40A-1640F1F08C40}"/>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5F022B9-E284-D7E3-E9A7-5449F87C828A}"/>
              </a:ext>
            </a:extLst>
          </p:cNvPr>
          <p:cNvSpPr/>
          <p:nvPr/>
        </p:nvSpPr>
        <p:spPr>
          <a:xfrm>
            <a:off x="0" y="1397000"/>
            <a:ext cx="8820150" cy="5262563"/>
          </a:xfrm>
          <a:prstGeom prst="rect">
            <a:avLst/>
          </a:prstGeom>
        </p:spPr>
        <p:txBody>
          <a:bodyPr>
            <a:spAutoFit/>
          </a:bodyPr>
          <a:lstStyle/>
          <a:p>
            <a:pPr>
              <a:defRPr/>
            </a:pPr>
            <a:r>
              <a:rPr lang="en-US" b="1" dirty="0">
                <a:latin typeface="Times New Roman" panose="02020603050405020304" pitchFamily="18" charset="0"/>
                <a:cs typeface="Times New Roman" panose="02020603050405020304" pitchFamily="18" charset="0"/>
              </a:rPr>
              <a:t>Direction:</a:t>
            </a:r>
            <a:r>
              <a:rPr lang="en-US" dirty="0">
                <a:latin typeface="Times New Roman" panose="02020603050405020304" pitchFamily="18" charset="0"/>
                <a:cs typeface="Times New Roman" panose="02020603050405020304" pitchFamily="18" charset="0"/>
              </a:rPr>
              <a:t> </a:t>
            </a:r>
            <a:r>
              <a:rPr lang="en-US" dirty="0"/>
              <a:t>A ,B, C, D and E are five men sitting in a line facing to south - while M, N, O, P and Q are five ladies sitting in a second line parallel to the first line and are facing to North.</a:t>
            </a:r>
          </a:p>
          <a:p>
            <a:pPr>
              <a:defRPr/>
            </a:pPr>
            <a:r>
              <a:rPr lang="en-US" dirty="0"/>
              <a:t>B who is just next to the left of D, is opposite to Q.</a:t>
            </a:r>
          </a:p>
          <a:p>
            <a:pPr>
              <a:defRPr/>
            </a:pPr>
            <a:r>
              <a:rPr lang="en-US" dirty="0"/>
              <a:t>C and N are diagonally opposite to each other.</a:t>
            </a:r>
          </a:p>
          <a:p>
            <a:pPr>
              <a:defRPr/>
            </a:pPr>
            <a:r>
              <a:rPr lang="en-US" dirty="0"/>
              <a:t>E is opposite to O who is just next right of M.</a:t>
            </a:r>
          </a:p>
          <a:p>
            <a:pPr>
              <a:defRPr/>
            </a:pPr>
            <a:r>
              <a:rPr lang="en-US" dirty="0"/>
              <a:t>P who is just to the left of Q, is opposite to D.</a:t>
            </a:r>
          </a:p>
          <a:p>
            <a:pPr>
              <a:defRPr/>
            </a:pPr>
            <a:r>
              <a:rPr lang="en-US" dirty="0"/>
              <a:t>M is at one end of the line.</a:t>
            </a:r>
          </a:p>
          <a:p>
            <a:pPr>
              <a:defRPr/>
            </a:pPr>
            <a:endParaRPr lang="en-US" sz="1650" dirty="0">
              <a:latin typeface="Times New Roman" panose="02020603050405020304" pitchFamily="18" charset="0"/>
              <a:cs typeface="Times New Roman" panose="02020603050405020304" pitchFamily="18" charset="0"/>
            </a:endParaRPr>
          </a:p>
          <a:p>
            <a:pPr>
              <a:defRPr/>
            </a:pPr>
            <a:r>
              <a:rPr lang="en-US" b="1" dirty="0"/>
              <a:t>8.  If O and P, A and E and B and Q interchange their positions, then who will be the second person to the right of the person who is opposite to the person second of the right of P ?</a:t>
            </a:r>
          </a:p>
          <a:p>
            <a:pPr>
              <a:defRPr/>
            </a:pPr>
            <a:r>
              <a:rPr lang="en-US" dirty="0"/>
              <a:t>A.  D</a:t>
            </a:r>
          </a:p>
          <a:p>
            <a:pPr>
              <a:defRPr/>
            </a:pPr>
            <a:r>
              <a:rPr lang="en-US" dirty="0"/>
              <a:t>B.  A</a:t>
            </a:r>
          </a:p>
          <a:p>
            <a:pPr>
              <a:defRPr/>
            </a:pPr>
            <a:r>
              <a:rPr lang="en-US" dirty="0"/>
              <a:t>C.  E</a:t>
            </a:r>
          </a:p>
          <a:p>
            <a:pPr>
              <a:defRPr/>
            </a:pPr>
            <a:r>
              <a:rPr lang="en-US" dirty="0"/>
              <a:t>D.  O</a:t>
            </a:r>
          </a:p>
          <a:p>
            <a:pPr>
              <a:defRPr/>
            </a:pP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8CC7CB5-44DC-F91F-D49F-2A2B01BB5A74}"/>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A9674F58-67F9-20D1-CCD6-0B84763A0102}"/>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25604" name="Rectangle 4">
            <a:extLst>
              <a:ext uri="{FF2B5EF4-FFF2-40B4-BE49-F238E27FC236}">
                <a16:creationId xmlns:a16="http://schemas.microsoft.com/office/drawing/2014/main" id="{D91966AC-1F1F-94A1-90CF-3D53361FEF4A}"/>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11AD87F-A124-531B-5E0C-63FB3D33B9C1}"/>
              </a:ext>
            </a:extLst>
          </p:cNvPr>
          <p:cNvSpPr/>
          <p:nvPr/>
        </p:nvSpPr>
        <p:spPr>
          <a:xfrm>
            <a:off x="0" y="1377950"/>
            <a:ext cx="8820150" cy="5238750"/>
          </a:xfrm>
          <a:prstGeom prst="rect">
            <a:avLst/>
          </a:prstGeom>
        </p:spPr>
        <p:txBody>
          <a:bodyPr>
            <a:spAutoFit/>
          </a:bodyPr>
          <a:lstStyle/>
          <a:p>
            <a:pPr>
              <a:defRPr/>
            </a:pPr>
            <a:r>
              <a:rPr lang="en-US" b="1" dirty="0">
                <a:latin typeface="Times New Roman" panose="02020603050405020304" pitchFamily="18" charset="0"/>
                <a:cs typeface="Times New Roman" panose="02020603050405020304" pitchFamily="18" charset="0"/>
              </a:rPr>
              <a:t>Direction:</a:t>
            </a:r>
            <a:r>
              <a:rPr lang="en-US" dirty="0">
                <a:latin typeface="Times New Roman" panose="02020603050405020304" pitchFamily="18" charset="0"/>
                <a:cs typeface="Times New Roman" panose="02020603050405020304" pitchFamily="18" charset="0"/>
              </a:rPr>
              <a:t> </a:t>
            </a:r>
            <a:r>
              <a:rPr lang="en-US" dirty="0"/>
              <a:t>A ,B, C, D and E are five men sitting in a line facing to south - while M, N, O, P and Q are five ladies sitting in a second line parallel to the first line and are facing to North.</a:t>
            </a:r>
          </a:p>
          <a:p>
            <a:pPr>
              <a:defRPr/>
            </a:pPr>
            <a:r>
              <a:rPr lang="en-US" dirty="0"/>
              <a:t>B who is just next to the left of D, is opposite to Q.</a:t>
            </a:r>
          </a:p>
          <a:p>
            <a:pPr>
              <a:defRPr/>
            </a:pPr>
            <a:r>
              <a:rPr lang="en-US" dirty="0"/>
              <a:t>C and N are diagonally opposite to each other.</a:t>
            </a:r>
          </a:p>
          <a:p>
            <a:pPr>
              <a:defRPr/>
            </a:pPr>
            <a:r>
              <a:rPr lang="en-US" dirty="0"/>
              <a:t>E is opposite to O who is just next right of M.</a:t>
            </a:r>
          </a:p>
          <a:p>
            <a:pPr>
              <a:defRPr/>
            </a:pPr>
            <a:r>
              <a:rPr lang="en-US" dirty="0"/>
              <a:t>P who is just to the left of Q, is opposite to D.</a:t>
            </a:r>
          </a:p>
          <a:p>
            <a:pPr>
              <a:defRPr/>
            </a:pPr>
            <a:r>
              <a:rPr lang="en-US" dirty="0"/>
              <a:t>M is at one end of the line.</a:t>
            </a:r>
          </a:p>
          <a:p>
            <a:pPr>
              <a:defRPr/>
            </a:pPr>
            <a:endParaRPr lang="en-US" dirty="0">
              <a:latin typeface="Times New Roman" panose="02020603050405020304" pitchFamily="18" charset="0"/>
              <a:cs typeface="Times New Roman" panose="02020603050405020304" pitchFamily="18" charset="0"/>
            </a:endParaRPr>
          </a:p>
          <a:p>
            <a:pPr>
              <a:defRPr/>
            </a:pPr>
            <a:r>
              <a:rPr lang="en-US" b="1" dirty="0"/>
              <a:t>9. In the original arrangement who is sitting just opposite to N ?</a:t>
            </a:r>
          </a:p>
          <a:p>
            <a:pPr>
              <a:defRPr/>
            </a:pPr>
            <a:r>
              <a:rPr lang="en-US" dirty="0"/>
              <a:t>A.  B</a:t>
            </a:r>
          </a:p>
          <a:p>
            <a:pPr>
              <a:defRPr/>
            </a:pPr>
            <a:r>
              <a:rPr lang="en-US" dirty="0"/>
              <a:t>B.  A</a:t>
            </a:r>
          </a:p>
          <a:p>
            <a:pPr>
              <a:defRPr/>
            </a:pPr>
            <a:r>
              <a:rPr lang="en-US" dirty="0"/>
              <a:t>C.  C</a:t>
            </a:r>
          </a:p>
          <a:p>
            <a:pPr>
              <a:defRPr/>
            </a:pPr>
            <a:r>
              <a:rPr lang="en-US" dirty="0"/>
              <a:t>D.  D</a:t>
            </a:r>
          </a:p>
          <a:p>
            <a:pPr>
              <a:defRPr/>
            </a:pP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D7B90F2-A3EE-A38E-02FB-75C2C91120D3}"/>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88457A53-8DD4-5FB1-58AD-8DC46F18309B}"/>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27652" name="Rectangle 4">
            <a:extLst>
              <a:ext uri="{FF2B5EF4-FFF2-40B4-BE49-F238E27FC236}">
                <a16:creationId xmlns:a16="http://schemas.microsoft.com/office/drawing/2014/main" id="{60DD8C2E-F347-6D70-4539-66336C91C8A2}"/>
              </a:ext>
            </a:extLst>
          </p:cNvPr>
          <p:cNvSpPr>
            <a:spLocks noChangeArrowheads="1"/>
          </p:cNvSpPr>
          <p:nvPr/>
        </p:nvSpPr>
        <p:spPr bwMode="auto">
          <a:xfrm>
            <a:off x="0" y="1400175"/>
            <a:ext cx="88090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27653" name="Rectangle 1">
            <a:extLst>
              <a:ext uri="{FF2B5EF4-FFF2-40B4-BE49-F238E27FC236}">
                <a16:creationId xmlns:a16="http://schemas.microsoft.com/office/drawing/2014/main" id="{44E6BF14-4B7B-3D10-95E4-B8BFFEE5090D}"/>
              </a:ext>
            </a:extLst>
          </p:cNvPr>
          <p:cNvSpPr>
            <a:spLocks noChangeArrowheads="1"/>
          </p:cNvSpPr>
          <p:nvPr/>
        </p:nvSpPr>
        <p:spPr bwMode="auto">
          <a:xfrm>
            <a:off x="1047750" y="1970088"/>
            <a:ext cx="66214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500" b="1">
                <a:latin typeface="Times New Roman" panose="02020603050405020304" pitchFamily="18" charset="0"/>
                <a:cs typeface="Times New Roman" panose="02020603050405020304" pitchFamily="18" charset="0"/>
              </a:rPr>
              <a:t>Circular arrangement: </a:t>
            </a:r>
            <a:r>
              <a:rPr lang="en-US" altLang="en-US" sz="1500">
                <a:latin typeface="Times New Roman" panose="02020603050405020304" pitchFamily="18" charset="0"/>
                <a:cs typeface="Times New Roman" panose="02020603050405020304" pitchFamily="18" charset="0"/>
              </a:rPr>
              <a:t>In the circular seating arrangement questions, you have to arrange the persons around a circular table etc. fulfilling certain conditions.</a:t>
            </a:r>
          </a:p>
        </p:txBody>
      </p:sp>
      <p:pic>
        <p:nvPicPr>
          <p:cNvPr id="27654" name="Picture 2" descr="Series Alphabet Reasoning">
            <a:extLst>
              <a:ext uri="{FF2B5EF4-FFF2-40B4-BE49-F238E27FC236}">
                <a16:creationId xmlns:a16="http://schemas.microsoft.com/office/drawing/2014/main" id="{8D30CEC2-7AE3-4033-1260-36C678ED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713038"/>
            <a:ext cx="222091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4" descr="Series Alphabet Reasoning">
            <a:extLst>
              <a:ext uri="{FF2B5EF4-FFF2-40B4-BE49-F238E27FC236}">
                <a16:creationId xmlns:a16="http://schemas.microsoft.com/office/drawing/2014/main" id="{59DFC02D-8426-5409-9A63-0A469406F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550" y="2686050"/>
            <a:ext cx="214153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00F97D-2EE6-E254-380A-D87635F63C60}"/>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E800BA8A-CA6F-4C3F-45D8-8F74D81AB03D}"/>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29700" name="Rectangle 7">
            <a:extLst>
              <a:ext uri="{FF2B5EF4-FFF2-40B4-BE49-F238E27FC236}">
                <a16:creationId xmlns:a16="http://schemas.microsoft.com/office/drawing/2014/main" id="{8464D908-76AB-2303-0944-1EBD84338E24}"/>
              </a:ext>
            </a:extLst>
          </p:cNvPr>
          <p:cNvSpPr>
            <a:spLocks noChangeArrowheads="1"/>
          </p:cNvSpPr>
          <p:nvPr/>
        </p:nvSpPr>
        <p:spPr bwMode="auto">
          <a:xfrm>
            <a:off x="0" y="1401763"/>
            <a:ext cx="87852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P, Q, R, S, T, U, V and W are sitting round the circle and are facing the centre:</a:t>
            </a:r>
          </a:p>
          <a:p>
            <a:pPr>
              <a:spcBef>
                <a:spcPct val="0"/>
              </a:spcBef>
              <a:buFontTx/>
              <a:buNone/>
            </a:pPr>
            <a:r>
              <a:rPr lang="en-US" altLang="en-US" sz="1800">
                <a:latin typeface="Arial" panose="020B0604020202020204" pitchFamily="34" charset="0"/>
                <a:cs typeface="Arial" panose="020B0604020202020204" pitchFamily="34" charset="0"/>
              </a:rPr>
              <a:t>P is second to the right of T who is the neighbor of R and V.</a:t>
            </a:r>
          </a:p>
          <a:p>
            <a:pPr>
              <a:spcBef>
                <a:spcPct val="0"/>
              </a:spcBef>
              <a:buFontTx/>
              <a:buNone/>
            </a:pPr>
            <a:r>
              <a:rPr lang="en-US" altLang="en-US" sz="1800">
                <a:latin typeface="Arial" panose="020B0604020202020204" pitchFamily="34" charset="0"/>
                <a:cs typeface="Arial" panose="020B0604020202020204" pitchFamily="34" charset="0"/>
              </a:rPr>
              <a:t>S is not the neighbor of P.</a:t>
            </a:r>
          </a:p>
          <a:p>
            <a:pPr>
              <a:spcBef>
                <a:spcPct val="0"/>
              </a:spcBef>
              <a:buFontTx/>
              <a:buNone/>
            </a:pPr>
            <a:r>
              <a:rPr lang="en-US" altLang="en-US" sz="1800">
                <a:latin typeface="Arial" panose="020B0604020202020204" pitchFamily="34" charset="0"/>
                <a:cs typeface="Arial" panose="020B0604020202020204" pitchFamily="34" charset="0"/>
              </a:rPr>
              <a:t>V is the neighbor of U.</a:t>
            </a:r>
          </a:p>
          <a:p>
            <a:pPr>
              <a:spcBef>
                <a:spcPct val="0"/>
              </a:spcBef>
              <a:buFontTx/>
              <a:buNone/>
            </a:pPr>
            <a:r>
              <a:rPr lang="en-US" altLang="en-US" sz="1800">
                <a:latin typeface="Arial" panose="020B0604020202020204" pitchFamily="34" charset="0"/>
                <a:cs typeface="Arial" panose="020B0604020202020204" pitchFamily="34" charset="0"/>
              </a:rPr>
              <a:t>Q is not between S and W. W is not between U and S.</a:t>
            </a:r>
          </a:p>
          <a:p>
            <a:pPr>
              <a:spcBef>
                <a:spcPct val="0"/>
              </a:spcBef>
              <a:buFontTx/>
              <a:buNone/>
            </a:pPr>
            <a:r>
              <a:rPr lang="en-US" altLang="en-US" sz="1800">
                <a:latin typeface="Arial" panose="020B0604020202020204" pitchFamily="34" charset="0"/>
                <a:cs typeface="Arial" panose="020B0604020202020204" pitchFamily="34" charset="0"/>
              </a:rPr>
              <a:t> </a:t>
            </a:r>
          </a:p>
          <a:p>
            <a:pPr>
              <a:spcBef>
                <a:spcPct val="0"/>
              </a:spcBef>
              <a:buFontTx/>
              <a:buNone/>
            </a:pPr>
            <a:r>
              <a:rPr lang="en-US" altLang="en-US" sz="1800" b="1">
                <a:latin typeface="Arial" panose="020B0604020202020204" pitchFamily="34" charset="0"/>
                <a:cs typeface="Arial" panose="020B0604020202020204" pitchFamily="34" charset="0"/>
              </a:rPr>
              <a:t>10.  Which two of the following are not neighbors ?</a:t>
            </a:r>
          </a:p>
          <a:p>
            <a:pPr>
              <a:spcBef>
                <a:spcPct val="0"/>
              </a:spcBef>
              <a:buFontTx/>
              <a:buNone/>
            </a:pPr>
            <a:r>
              <a:rPr lang="en-US" altLang="en-US" sz="1800">
                <a:latin typeface="Arial" panose="020B0604020202020204" pitchFamily="34" charset="0"/>
                <a:cs typeface="Arial" panose="020B0604020202020204" pitchFamily="34" charset="0"/>
              </a:rPr>
              <a:t>A.  RV</a:t>
            </a:r>
          </a:p>
          <a:p>
            <a:pPr>
              <a:spcBef>
                <a:spcPct val="0"/>
              </a:spcBef>
              <a:buFontTx/>
              <a:buNone/>
            </a:pPr>
            <a:r>
              <a:rPr lang="en-US" altLang="en-US" sz="1800">
                <a:latin typeface="Arial" panose="020B0604020202020204" pitchFamily="34" charset="0"/>
                <a:cs typeface="Arial" panose="020B0604020202020204" pitchFamily="34" charset="0"/>
              </a:rPr>
              <a:t>B.  UV</a:t>
            </a:r>
          </a:p>
          <a:p>
            <a:pPr>
              <a:spcBef>
                <a:spcPct val="0"/>
              </a:spcBef>
              <a:buFontTx/>
              <a:buNone/>
            </a:pPr>
            <a:r>
              <a:rPr lang="en-US" altLang="en-US" sz="1800">
                <a:latin typeface="Arial" panose="020B0604020202020204" pitchFamily="34" charset="0"/>
                <a:cs typeface="Arial" panose="020B0604020202020204" pitchFamily="34" charset="0"/>
              </a:rPr>
              <a:t>C.  RP</a:t>
            </a:r>
          </a:p>
          <a:p>
            <a:pPr>
              <a:spcBef>
                <a:spcPct val="0"/>
              </a:spcBef>
              <a:buFontTx/>
              <a:buNone/>
            </a:pPr>
            <a:r>
              <a:rPr lang="en-US" altLang="en-US" sz="1800">
                <a:latin typeface="Arial" panose="020B0604020202020204" pitchFamily="34" charset="0"/>
                <a:cs typeface="Arial" panose="020B0604020202020204" pitchFamily="34" charset="0"/>
              </a:rPr>
              <a:t>D.  QW</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C0A3FE6-D92E-8D4E-EF1C-6028D3CEF3D5}"/>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BD49B9A-68BB-3935-5EE0-AA7DA98BE4B4}"/>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31748" name="Rectangle 4">
            <a:extLst>
              <a:ext uri="{FF2B5EF4-FFF2-40B4-BE49-F238E27FC236}">
                <a16:creationId xmlns:a16="http://schemas.microsoft.com/office/drawing/2014/main" id="{409DB9D4-CB18-2B11-C221-BB9530A708FE}"/>
              </a:ext>
            </a:extLst>
          </p:cNvPr>
          <p:cNvSpPr>
            <a:spLocks noChangeArrowheads="1"/>
          </p:cNvSpPr>
          <p:nvPr/>
        </p:nvSpPr>
        <p:spPr bwMode="auto">
          <a:xfrm>
            <a:off x="0" y="1401763"/>
            <a:ext cx="880903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P, Q, R, S, T, U, V and W are sitting round the circle and are facing the centre:</a:t>
            </a:r>
          </a:p>
          <a:p>
            <a:pPr>
              <a:spcBef>
                <a:spcPct val="0"/>
              </a:spcBef>
              <a:buFontTx/>
              <a:buNone/>
            </a:pPr>
            <a:r>
              <a:rPr lang="en-US" altLang="en-US" sz="1800">
                <a:latin typeface="Arial" panose="020B0604020202020204" pitchFamily="34" charset="0"/>
                <a:cs typeface="Arial" panose="020B0604020202020204" pitchFamily="34" charset="0"/>
              </a:rPr>
              <a:t>P is second to the right of T who is the neighbour of R and V.</a:t>
            </a:r>
          </a:p>
          <a:p>
            <a:pPr>
              <a:spcBef>
                <a:spcPct val="0"/>
              </a:spcBef>
              <a:buFontTx/>
              <a:buNone/>
            </a:pPr>
            <a:r>
              <a:rPr lang="en-US" altLang="en-US" sz="1800">
                <a:latin typeface="Arial" panose="020B0604020202020204" pitchFamily="34" charset="0"/>
                <a:cs typeface="Arial" panose="020B0604020202020204" pitchFamily="34" charset="0"/>
              </a:rPr>
              <a:t>S is not the neighbour of P.</a:t>
            </a:r>
          </a:p>
          <a:p>
            <a:pPr>
              <a:spcBef>
                <a:spcPct val="0"/>
              </a:spcBef>
              <a:buFontTx/>
              <a:buNone/>
            </a:pPr>
            <a:r>
              <a:rPr lang="en-US" altLang="en-US" sz="1800">
                <a:latin typeface="Arial" panose="020B0604020202020204" pitchFamily="34" charset="0"/>
                <a:cs typeface="Arial" panose="020B0604020202020204" pitchFamily="34" charset="0"/>
              </a:rPr>
              <a:t>V is the neighbour of U.</a:t>
            </a:r>
          </a:p>
          <a:p>
            <a:pPr>
              <a:spcBef>
                <a:spcPct val="0"/>
              </a:spcBef>
              <a:buFontTx/>
              <a:buNone/>
            </a:pPr>
            <a:r>
              <a:rPr lang="en-US" altLang="en-US" sz="1800">
                <a:latin typeface="Arial" panose="020B0604020202020204" pitchFamily="34" charset="0"/>
                <a:cs typeface="Arial" panose="020B0604020202020204" pitchFamily="34" charset="0"/>
              </a:rPr>
              <a:t>Q is not between S and W. W is not between U and S.</a:t>
            </a:r>
          </a:p>
          <a:p>
            <a:pPr>
              <a:spcBef>
                <a:spcPct val="0"/>
              </a:spcBef>
              <a:buFontTx/>
              <a:buNone/>
            </a:pPr>
            <a:r>
              <a:rPr lang="en-US" altLang="en-US" sz="1800">
                <a:latin typeface="Arial" panose="020B0604020202020204" pitchFamily="34" charset="0"/>
                <a:cs typeface="Arial" panose="020B0604020202020204" pitchFamily="34" charset="0"/>
              </a:rPr>
              <a:t> </a:t>
            </a:r>
          </a:p>
          <a:p>
            <a:pPr>
              <a:spcBef>
                <a:spcPct val="0"/>
              </a:spcBef>
              <a:buFontTx/>
              <a:buNone/>
            </a:pPr>
            <a:r>
              <a:rPr lang="en-US" altLang="en-US" sz="1800" b="1">
                <a:latin typeface="Arial" panose="020B0604020202020204" pitchFamily="34" charset="0"/>
                <a:cs typeface="Arial" panose="020B0604020202020204" pitchFamily="34" charset="0"/>
              </a:rPr>
              <a:t>11.</a:t>
            </a:r>
            <a:r>
              <a:rPr lang="en-US" altLang="en-US" sz="1800">
                <a:latin typeface="Arial" panose="020B0604020202020204" pitchFamily="34" charset="0"/>
                <a:cs typeface="Arial" panose="020B0604020202020204" pitchFamily="34" charset="0"/>
              </a:rPr>
              <a:t>  </a:t>
            </a:r>
            <a:r>
              <a:rPr lang="en-US" altLang="en-US" sz="1800" b="1">
                <a:latin typeface="Arial" panose="020B0604020202020204" pitchFamily="34" charset="0"/>
                <a:cs typeface="Arial" panose="020B0604020202020204" pitchFamily="34" charset="0"/>
              </a:rPr>
              <a:t>Which one is immediate right to the V ?</a:t>
            </a:r>
          </a:p>
          <a:p>
            <a:pPr>
              <a:spcBef>
                <a:spcPct val="0"/>
              </a:spcBef>
              <a:buFontTx/>
              <a:buNone/>
            </a:pPr>
            <a:r>
              <a:rPr lang="en-US" altLang="en-US" sz="1800">
                <a:latin typeface="Arial" panose="020B0604020202020204" pitchFamily="34" charset="0"/>
                <a:cs typeface="Arial" panose="020B0604020202020204" pitchFamily="34" charset="0"/>
              </a:rPr>
              <a:t>A.  P</a:t>
            </a:r>
          </a:p>
          <a:p>
            <a:pPr>
              <a:spcBef>
                <a:spcPct val="0"/>
              </a:spcBef>
              <a:buFontTx/>
              <a:buNone/>
            </a:pPr>
            <a:r>
              <a:rPr lang="en-US" altLang="en-US" sz="1800">
                <a:latin typeface="Arial" panose="020B0604020202020204" pitchFamily="34" charset="0"/>
                <a:cs typeface="Arial" panose="020B0604020202020204" pitchFamily="34" charset="0"/>
              </a:rPr>
              <a:t>B.  U</a:t>
            </a:r>
          </a:p>
          <a:p>
            <a:pPr>
              <a:spcBef>
                <a:spcPct val="0"/>
              </a:spcBef>
              <a:buFontTx/>
              <a:buNone/>
            </a:pPr>
            <a:r>
              <a:rPr lang="en-US" altLang="en-US" sz="1800">
                <a:latin typeface="Arial" panose="020B0604020202020204" pitchFamily="34" charset="0"/>
                <a:cs typeface="Arial" panose="020B0604020202020204" pitchFamily="34" charset="0"/>
              </a:rPr>
              <a:t>C.  R</a:t>
            </a:r>
          </a:p>
          <a:p>
            <a:pPr>
              <a:spcBef>
                <a:spcPct val="0"/>
              </a:spcBef>
              <a:buFontTx/>
              <a:buNone/>
            </a:pPr>
            <a:r>
              <a:rPr lang="en-US" altLang="en-US" sz="1800">
                <a:latin typeface="Arial" panose="020B0604020202020204" pitchFamily="34" charset="0"/>
                <a:cs typeface="Arial" panose="020B0604020202020204" pitchFamily="34" charset="0"/>
              </a:rPr>
              <a:t>D.  T</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9AA54F-33C5-825D-D9CA-1170E1BBC5AE}"/>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33B0EC39-9622-02DA-7533-42A6F474145B}"/>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33796" name="Rectangle 4">
            <a:extLst>
              <a:ext uri="{FF2B5EF4-FFF2-40B4-BE49-F238E27FC236}">
                <a16:creationId xmlns:a16="http://schemas.microsoft.com/office/drawing/2014/main" id="{76BA4E14-A3B1-4BED-1A0A-7729BBF893BE}"/>
              </a:ext>
            </a:extLst>
          </p:cNvPr>
          <p:cNvSpPr>
            <a:spLocks noChangeArrowheads="1"/>
          </p:cNvSpPr>
          <p:nvPr/>
        </p:nvSpPr>
        <p:spPr bwMode="auto">
          <a:xfrm>
            <a:off x="0" y="1389063"/>
            <a:ext cx="8774113"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P, Q, R, S, T, U, V and W are sitting round the circle and are facing the centre:</a:t>
            </a:r>
          </a:p>
          <a:p>
            <a:pPr>
              <a:spcBef>
                <a:spcPct val="0"/>
              </a:spcBef>
              <a:buFontTx/>
              <a:buNone/>
            </a:pPr>
            <a:r>
              <a:rPr lang="en-US" altLang="en-US" sz="1800">
                <a:latin typeface="Arial" panose="020B0604020202020204" pitchFamily="34" charset="0"/>
                <a:cs typeface="Arial" panose="020B0604020202020204" pitchFamily="34" charset="0"/>
              </a:rPr>
              <a:t>P is second to the right of T who is the neighbour of R and V.</a:t>
            </a:r>
          </a:p>
          <a:p>
            <a:pPr>
              <a:spcBef>
                <a:spcPct val="0"/>
              </a:spcBef>
              <a:buFontTx/>
              <a:buNone/>
            </a:pPr>
            <a:r>
              <a:rPr lang="en-US" altLang="en-US" sz="1800">
                <a:latin typeface="Arial" panose="020B0604020202020204" pitchFamily="34" charset="0"/>
                <a:cs typeface="Arial" panose="020B0604020202020204" pitchFamily="34" charset="0"/>
              </a:rPr>
              <a:t>S is not the neighbour of P.</a:t>
            </a:r>
          </a:p>
          <a:p>
            <a:pPr>
              <a:spcBef>
                <a:spcPct val="0"/>
              </a:spcBef>
              <a:buFontTx/>
              <a:buNone/>
            </a:pPr>
            <a:r>
              <a:rPr lang="en-US" altLang="en-US" sz="1800">
                <a:latin typeface="Arial" panose="020B0604020202020204" pitchFamily="34" charset="0"/>
                <a:cs typeface="Arial" panose="020B0604020202020204" pitchFamily="34" charset="0"/>
              </a:rPr>
              <a:t>V is the neighbour of U.</a:t>
            </a:r>
          </a:p>
          <a:p>
            <a:pPr>
              <a:spcBef>
                <a:spcPct val="0"/>
              </a:spcBef>
              <a:buFontTx/>
              <a:buNone/>
            </a:pPr>
            <a:r>
              <a:rPr lang="en-US" altLang="en-US" sz="1800">
                <a:latin typeface="Arial" panose="020B0604020202020204" pitchFamily="34" charset="0"/>
                <a:cs typeface="Arial" panose="020B0604020202020204" pitchFamily="34" charset="0"/>
              </a:rPr>
              <a:t>Q is not between S and W. W is not between U and S.</a:t>
            </a:r>
          </a:p>
          <a:p>
            <a:pPr>
              <a:spcBef>
                <a:spcPct val="0"/>
              </a:spcBef>
              <a:buFontTx/>
              <a:buNone/>
            </a:pPr>
            <a:r>
              <a:rPr lang="en-US" altLang="en-US" sz="1800">
                <a:latin typeface="Arial" panose="020B0604020202020204" pitchFamily="34" charset="0"/>
                <a:cs typeface="Arial" panose="020B0604020202020204" pitchFamily="34" charset="0"/>
              </a:rPr>
              <a:t> </a:t>
            </a:r>
          </a:p>
          <a:p>
            <a:pPr>
              <a:spcBef>
                <a:spcPct val="0"/>
              </a:spcBef>
              <a:buFontTx/>
              <a:buNone/>
            </a:pPr>
            <a:r>
              <a:rPr lang="en-US" altLang="en-US" sz="1800" b="1">
                <a:latin typeface="Arial" panose="020B0604020202020204" pitchFamily="34" charset="0"/>
                <a:cs typeface="Arial" panose="020B0604020202020204" pitchFamily="34" charset="0"/>
              </a:rPr>
              <a:t>12. Which of the following is correct ?</a:t>
            </a:r>
          </a:p>
          <a:p>
            <a:pPr>
              <a:spcBef>
                <a:spcPct val="0"/>
              </a:spcBef>
              <a:buFontTx/>
              <a:buNone/>
            </a:pPr>
            <a:r>
              <a:rPr lang="en-US" altLang="en-US" sz="1800">
                <a:latin typeface="Arial" panose="020B0604020202020204" pitchFamily="34" charset="0"/>
                <a:cs typeface="Arial" panose="020B0604020202020204" pitchFamily="34" charset="0"/>
              </a:rPr>
              <a:t>A.  P is to the immediate right of Q</a:t>
            </a:r>
          </a:p>
          <a:p>
            <a:pPr>
              <a:spcBef>
                <a:spcPct val="0"/>
              </a:spcBef>
              <a:buFontTx/>
              <a:buNone/>
            </a:pPr>
            <a:r>
              <a:rPr lang="en-US" altLang="en-US" sz="1800">
                <a:latin typeface="Arial" panose="020B0604020202020204" pitchFamily="34" charset="0"/>
                <a:cs typeface="Arial" panose="020B0604020202020204" pitchFamily="34" charset="0"/>
              </a:rPr>
              <a:t>B.  R is between U and V</a:t>
            </a:r>
          </a:p>
          <a:p>
            <a:pPr>
              <a:spcBef>
                <a:spcPct val="0"/>
              </a:spcBef>
              <a:buFontTx/>
              <a:buNone/>
            </a:pPr>
            <a:r>
              <a:rPr lang="en-US" altLang="en-US" sz="1800">
                <a:latin typeface="Arial" panose="020B0604020202020204" pitchFamily="34" charset="0"/>
                <a:cs typeface="Arial" panose="020B0604020202020204" pitchFamily="34" charset="0"/>
              </a:rPr>
              <a:t>C.  Q is to the immediate left of W</a:t>
            </a:r>
          </a:p>
          <a:p>
            <a:pPr>
              <a:spcBef>
                <a:spcPct val="0"/>
              </a:spcBef>
              <a:buFontTx/>
              <a:buNone/>
            </a:pPr>
            <a:r>
              <a:rPr lang="en-US" altLang="en-US" sz="1800">
                <a:latin typeface="Arial" panose="020B0604020202020204" pitchFamily="34" charset="0"/>
                <a:cs typeface="Arial" panose="020B0604020202020204" pitchFamily="34" charset="0"/>
              </a:rPr>
              <a:t>D.  U is between W and S</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8A7501-0A84-9215-8B13-CF03C7F14E23}"/>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BAB4A29-DA60-51A2-0C1C-018B932F52F1}"/>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35844" name="Rectangle 4">
            <a:extLst>
              <a:ext uri="{FF2B5EF4-FFF2-40B4-BE49-F238E27FC236}">
                <a16:creationId xmlns:a16="http://schemas.microsoft.com/office/drawing/2014/main" id="{8272C859-2448-5988-0518-D292EECE742C}"/>
              </a:ext>
            </a:extLst>
          </p:cNvPr>
          <p:cNvSpPr>
            <a:spLocks noChangeArrowheads="1"/>
          </p:cNvSpPr>
          <p:nvPr/>
        </p:nvSpPr>
        <p:spPr bwMode="auto">
          <a:xfrm>
            <a:off x="0" y="1401763"/>
            <a:ext cx="87979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P, Q, R, S, T, U, V and W are sitting round the circle and are facing the centre :</a:t>
            </a:r>
          </a:p>
          <a:p>
            <a:pPr>
              <a:spcBef>
                <a:spcPct val="0"/>
              </a:spcBef>
              <a:buFontTx/>
              <a:buNone/>
            </a:pPr>
            <a:r>
              <a:rPr lang="en-US" altLang="en-US" sz="1800">
                <a:latin typeface="Arial" panose="020B0604020202020204" pitchFamily="34" charset="0"/>
                <a:cs typeface="Arial" panose="020B0604020202020204" pitchFamily="34" charset="0"/>
              </a:rPr>
              <a:t>P is second to the right of T who is the neighbour of R and V.</a:t>
            </a:r>
          </a:p>
          <a:p>
            <a:pPr>
              <a:spcBef>
                <a:spcPct val="0"/>
              </a:spcBef>
              <a:buFontTx/>
              <a:buNone/>
            </a:pPr>
            <a:r>
              <a:rPr lang="en-US" altLang="en-US" sz="1800">
                <a:latin typeface="Arial" panose="020B0604020202020204" pitchFamily="34" charset="0"/>
                <a:cs typeface="Arial" panose="020B0604020202020204" pitchFamily="34" charset="0"/>
              </a:rPr>
              <a:t>S is not the neighbour of P.</a:t>
            </a:r>
          </a:p>
          <a:p>
            <a:pPr>
              <a:spcBef>
                <a:spcPct val="0"/>
              </a:spcBef>
              <a:buFontTx/>
              <a:buNone/>
            </a:pPr>
            <a:r>
              <a:rPr lang="en-US" altLang="en-US" sz="1800">
                <a:latin typeface="Arial" panose="020B0604020202020204" pitchFamily="34" charset="0"/>
                <a:cs typeface="Arial" panose="020B0604020202020204" pitchFamily="34" charset="0"/>
              </a:rPr>
              <a:t>V is the neighbour of U.</a:t>
            </a:r>
          </a:p>
          <a:p>
            <a:pPr>
              <a:spcBef>
                <a:spcPct val="0"/>
              </a:spcBef>
              <a:buFontTx/>
              <a:buNone/>
            </a:pPr>
            <a:r>
              <a:rPr lang="en-US" altLang="en-US" sz="1800">
                <a:latin typeface="Arial" panose="020B0604020202020204" pitchFamily="34" charset="0"/>
                <a:cs typeface="Arial" panose="020B0604020202020204" pitchFamily="34" charset="0"/>
              </a:rPr>
              <a:t>Q is not between S and W. W is not between U and S.</a:t>
            </a:r>
          </a:p>
          <a:p>
            <a:pPr>
              <a:spcBef>
                <a:spcPct val="0"/>
              </a:spcBef>
              <a:buFontTx/>
              <a:buNone/>
            </a:pPr>
            <a:r>
              <a:rPr lang="en-US" altLang="en-US" sz="1800">
                <a:latin typeface="Arial" panose="020B0604020202020204" pitchFamily="34" charset="0"/>
                <a:cs typeface="Arial" panose="020B0604020202020204" pitchFamily="34" charset="0"/>
              </a:rPr>
              <a:t> </a:t>
            </a:r>
          </a:p>
          <a:p>
            <a:pPr>
              <a:spcBef>
                <a:spcPct val="0"/>
              </a:spcBef>
              <a:buFontTx/>
              <a:buNone/>
            </a:pPr>
            <a:r>
              <a:rPr lang="en-US" altLang="en-US" sz="1800" b="1">
                <a:latin typeface="Arial" panose="020B0604020202020204" pitchFamily="34" charset="0"/>
                <a:cs typeface="Arial" panose="020B0604020202020204" pitchFamily="34" charset="0"/>
              </a:rPr>
              <a:t>13.</a:t>
            </a:r>
            <a:r>
              <a:rPr lang="en-US" altLang="en-US" sz="1800">
                <a:latin typeface="Arial" panose="020B0604020202020204" pitchFamily="34" charset="0"/>
                <a:cs typeface="Arial" panose="020B0604020202020204" pitchFamily="34" charset="0"/>
              </a:rPr>
              <a:t>  </a:t>
            </a:r>
            <a:r>
              <a:rPr lang="en-US" altLang="en-US" sz="1800" b="1">
                <a:latin typeface="Arial" panose="020B0604020202020204" pitchFamily="34" charset="0"/>
                <a:cs typeface="Arial" panose="020B0604020202020204" pitchFamily="34" charset="0"/>
              </a:rPr>
              <a:t>What is the position of S ?</a:t>
            </a:r>
          </a:p>
          <a:p>
            <a:pPr>
              <a:spcBef>
                <a:spcPct val="0"/>
              </a:spcBef>
              <a:buFontTx/>
              <a:buNone/>
            </a:pPr>
            <a:r>
              <a:rPr lang="en-US" altLang="en-US" sz="1800">
                <a:latin typeface="Arial" panose="020B0604020202020204" pitchFamily="34" charset="0"/>
                <a:cs typeface="Arial" panose="020B0604020202020204" pitchFamily="34" charset="0"/>
              </a:rPr>
              <a:t>A.  Between U and V</a:t>
            </a:r>
          </a:p>
          <a:p>
            <a:pPr>
              <a:spcBef>
                <a:spcPct val="0"/>
              </a:spcBef>
              <a:buFontTx/>
              <a:buNone/>
            </a:pPr>
            <a:r>
              <a:rPr lang="en-US" altLang="en-US" sz="1800">
                <a:latin typeface="Arial" panose="020B0604020202020204" pitchFamily="34" charset="0"/>
                <a:cs typeface="Arial" panose="020B0604020202020204" pitchFamily="34" charset="0"/>
              </a:rPr>
              <a:t>B.  Second to the right of P</a:t>
            </a:r>
          </a:p>
          <a:p>
            <a:pPr>
              <a:spcBef>
                <a:spcPct val="0"/>
              </a:spcBef>
              <a:buFontTx/>
              <a:buNone/>
            </a:pPr>
            <a:r>
              <a:rPr lang="en-US" altLang="en-US" sz="1800">
                <a:latin typeface="Arial" panose="020B0604020202020204" pitchFamily="34" charset="0"/>
                <a:cs typeface="Arial" panose="020B0604020202020204" pitchFamily="34" charset="0"/>
              </a:rPr>
              <a:t>C.  To the immediate right of W</a:t>
            </a:r>
          </a:p>
          <a:p>
            <a:pPr>
              <a:spcBef>
                <a:spcPct val="0"/>
              </a:spcBef>
              <a:buFontTx/>
              <a:buNone/>
            </a:pPr>
            <a:r>
              <a:rPr lang="en-US" altLang="en-US" sz="1800">
                <a:latin typeface="Arial" panose="020B0604020202020204" pitchFamily="34" charset="0"/>
                <a:cs typeface="Arial" panose="020B0604020202020204" pitchFamily="34" charset="0"/>
              </a:rPr>
              <a:t>D.  Data inadequate.</a:t>
            </a:r>
          </a:p>
          <a:p>
            <a:pPr>
              <a:spcBef>
                <a:spcPct val="0"/>
              </a:spcBef>
              <a:buFontTx/>
              <a:buNone/>
            </a:pPr>
            <a:r>
              <a:rPr lang="en-US" altLang="en-US" sz="1800" b="1">
                <a:latin typeface="Arial" panose="020B0604020202020204" pitchFamily="34" charset="0"/>
                <a:cs typeface="Arial" panose="020B0604020202020204" pitchFamily="34" charset="0"/>
              </a:rPr>
              <a:t>  </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1B5266E-B852-8CDB-E067-8BA6C56FFB76}"/>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808DCBA-0BF9-5784-BC30-B329843C7EF8}"/>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37892" name="Rectangle 4">
            <a:extLst>
              <a:ext uri="{FF2B5EF4-FFF2-40B4-BE49-F238E27FC236}">
                <a16:creationId xmlns:a16="http://schemas.microsoft.com/office/drawing/2014/main" id="{1A4B6175-1C04-44B7-C708-BE1E829ED026}"/>
              </a:ext>
            </a:extLst>
          </p:cNvPr>
          <p:cNvSpPr>
            <a:spLocks noChangeArrowheads="1"/>
          </p:cNvSpPr>
          <p:nvPr/>
        </p:nvSpPr>
        <p:spPr bwMode="auto">
          <a:xfrm>
            <a:off x="0" y="1400175"/>
            <a:ext cx="88090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37893" name="Rectangle 1">
            <a:extLst>
              <a:ext uri="{FF2B5EF4-FFF2-40B4-BE49-F238E27FC236}">
                <a16:creationId xmlns:a16="http://schemas.microsoft.com/office/drawing/2014/main" id="{CE882F2C-F635-FAC0-6C56-93786AF6CDDE}"/>
              </a:ext>
            </a:extLst>
          </p:cNvPr>
          <p:cNvSpPr>
            <a:spLocks noChangeArrowheads="1"/>
          </p:cNvSpPr>
          <p:nvPr/>
        </p:nvSpPr>
        <p:spPr bwMode="auto">
          <a:xfrm>
            <a:off x="1047750" y="1970088"/>
            <a:ext cx="66214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500" b="1">
                <a:latin typeface="Times New Roman" panose="02020603050405020304" pitchFamily="18" charset="0"/>
                <a:cs typeface="Times New Roman" panose="02020603050405020304" pitchFamily="18" charset="0"/>
              </a:rPr>
              <a:t>Rectangular/Square arrangement:</a:t>
            </a:r>
            <a:r>
              <a:rPr lang="en-US" altLang="en-US" sz="1500">
                <a:latin typeface="Times New Roman" panose="02020603050405020304" pitchFamily="18" charset="0"/>
                <a:cs typeface="Times New Roman" panose="02020603050405020304" pitchFamily="18" charset="0"/>
              </a:rPr>
              <a:t> These arrangements are almost similar to the circular arrangements; the only difference is that the persons are sitting around a rectangular table.</a:t>
            </a:r>
          </a:p>
        </p:txBody>
      </p:sp>
      <p:sp>
        <p:nvSpPr>
          <p:cNvPr id="37894" name="AutoShape 2" descr="Square Seating Arrangement - Verbal Reasoning - Shortcut Tricks">
            <a:extLst>
              <a:ext uri="{FF2B5EF4-FFF2-40B4-BE49-F238E27FC236}">
                <a16:creationId xmlns:a16="http://schemas.microsoft.com/office/drawing/2014/main" id="{C9044FB0-24CF-DF2D-2151-99C999748779}"/>
              </a:ext>
            </a:extLst>
          </p:cNvPr>
          <p:cNvSpPr>
            <a:spLocks noChangeAspect="1" noChangeArrowheads="1"/>
          </p:cNvSpPr>
          <p:nvPr/>
        </p:nvSpPr>
        <p:spPr bwMode="auto">
          <a:xfrm>
            <a:off x="115888" y="7493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pic>
        <p:nvPicPr>
          <p:cNvPr id="37895" name="Picture 4" descr="Square Seating Arrangement - Verbal Reasoning - Shortcut Tricks">
            <a:extLst>
              <a:ext uri="{FF2B5EF4-FFF2-40B4-BE49-F238E27FC236}">
                <a16:creationId xmlns:a16="http://schemas.microsoft.com/office/drawing/2014/main" id="{D29DD045-8F80-8571-8351-0F1553C10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163" y="3032125"/>
            <a:ext cx="18002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9876D2-ECE2-4629-A63A-098C9F89C3CD}"/>
              </a:ext>
            </a:extLst>
          </p:cNvPr>
          <p:cNvGraphicFramePr/>
          <p:nvPr/>
        </p:nvGraphicFramePr>
        <p:xfrm>
          <a:off x="457200" y="1465898"/>
          <a:ext cx="8229600" cy="3746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7DC3D0D-9F5F-BAE2-E6FC-FD74F885EBE7}"/>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12B02854-6D3F-A35A-B036-C6D9EE5E1226}"/>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39940" name="Rectangle 4">
            <a:extLst>
              <a:ext uri="{FF2B5EF4-FFF2-40B4-BE49-F238E27FC236}">
                <a16:creationId xmlns:a16="http://schemas.microsoft.com/office/drawing/2014/main" id="{B5615D1C-1FAE-B10E-3D5F-9A74D1974E64}"/>
              </a:ext>
            </a:extLst>
          </p:cNvPr>
          <p:cNvSpPr>
            <a:spLocks noChangeArrowheads="1"/>
          </p:cNvSpPr>
          <p:nvPr/>
        </p:nvSpPr>
        <p:spPr bwMode="auto">
          <a:xfrm>
            <a:off x="0" y="1401763"/>
            <a:ext cx="8988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8 persons E, F, G, H, I, J, K and L are seated around a square table - two on each side.</a:t>
            </a:r>
          </a:p>
          <a:p>
            <a:pPr>
              <a:spcBef>
                <a:spcPct val="0"/>
              </a:spcBef>
              <a:buFontTx/>
              <a:buNone/>
            </a:pPr>
            <a:r>
              <a:rPr lang="en-US" altLang="en-US" sz="1800">
                <a:latin typeface="Arial" panose="020B0604020202020204" pitchFamily="34" charset="0"/>
                <a:cs typeface="Arial" panose="020B0604020202020204" pitchFamily="34" charset="0"/>
              </a:rPr>
              <a:t>There are 3 ladies who are not seated next to each other.</a:t>
            </a:r>
          </a:p>
          <a:p>
            <a:pPr>
              <a:spcBef>
                <a:spcPct val="0"/>
              </a:spcBef>
              <a:buFontTx/>
              <a:buNone/>
            </a:pPr>
            <a:r>
              <a:rPr lang="en-US" altLang="en-US" sz="1800">
                <a:latin typeface="Arial" panose="020B0604020202020204" pitchFamily="34" charset="0"/>
                <a:cs typeface="Arial" panose="020B0604020202020204" pitchFamily="34" charset="0"/>
              </a:rPr>
              <a:t>J is between L and F.</a:t>
            </a:r>
          </a:p>
          <a:p>
            <a:pPr>
              <a:spcBef>
                <a:spcPct val="0"/>
              </a:spcBef>
              <a:buFontTx/>
              <a:buNone/>
            </a:pPr>
            <a:r>
              <a:rPr lang="en-US" altLang="en-US" sz="1800">
                <a:latin typeface="Arial" panose="020B0604020202020204" pitchFamily="34" charset="0"/>
                <a:cs typeface="Arial" panose="020B0604020202020204" pitchFamily="34" charset="0"/>
              </a:rPr>
              <a:t>G is between I and F.</a:t>
            </a:r>
          </a:p>
          <a:p>
            <a:pPr>
              <a:spcBef>
                <a:spcPct val="0"/>
              </a:spcBef>
              <a:buFontTx/>
              <a:buNone/>
            </a:pPr>
            <a:r>
              <a:rPr lang="en-US" altLang="en-US" sz="1800">
                <a:latin typeface="Arial" panose="020B0604020202020204" pitchFamily="34" charset="0"/>
                <a:cs typeface="Arial" panose="020B0604020202020204" pitchFamily="34" charset="0"/>
              </a:rPr>
              <a:t>H, a lady member is second to the left of J.</a:t>
            </a:r>
          </a:p>
          <a:p>
            <a:pPr>
              <a:spcBef>
                <a:spcPct val="0"/>
              </a:spcBef>
              <a:buFontTx/>
              <a:buNone/>
            </a:pPr>
            <a:r>
              <a:rPr lang="en-US" altLang="en-US" sz="1800">
                <a:latin typeface="Arial" panose="020B0604020202020204" pitchFamily="34" charset="0"/>
                <a:cs typeface="Arial" panose="020B0604020202020204" pitchFamily="34" charset="0"/>
              </a:rPr>
              <a:t>F, a male member is seated opposite to E, a lady member.</a:t>
            </a:r>
          </a:p>
          <a:p>
            <a:pPr>
              <a:spcBef>
                <a:spcPct val="0"/>
              </a:spcBef>
              <a:buFontTx/>
              <a:buNone/>
            </a:pPr>
            <a:r>
              <a:rPr lang="en-US" altLang="en-US" sz="1800">
                <a:latin typeface="Arial" panose="020B0604020202020204" pitchFamily="34" charset="0"/>
                <a:cs typeface="Arial" panose="020B0604020202020204" pitchFamily="34" charset="0"/>
              </a:rPr>
              <a:t>There is a lady member between F and I.</a:t>
            </a:r>
          </a:p>
          <a:p>
            <a:pPr>
              <a:spcBef>
                <a:spcPct val="0"/>
              </a:spcBef>
              <a:buFontTx/>
              <a:buNone/>
            </a:pPr>
            <a:endParaRPr lang="en-US" altLang="en-US" sz="1800">
              <a:latin typeface="Arial" panose="020B0604020202020204" pitchFamily="34" charset="0"/>
              <a:cs typeface="Arial" panose="020B0604020202020204" pitchFamily="34" charset="0"/>
            </a:endParaRPr>
          </a:p>
          <a:p>
            <a:pPr>
              <a:spcBef>
                <a:spcPct val="0"/>
              </a:spcBef>
              <a:buFontTx/>
              <a:buNone/>
            </a:pP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latin typeface="Arial" panose="020B0604020202020204" pitchFamily="34" charset="0"/>
                <a:cs typeface="Arial" panose="020B0604020202020204" pitchFamily="34" charset="0"/>
              </a:rPr>
              <a:t>19. Who among the following is to the immediate left of F ?</a:t>
            </a:r>
          </a:p>
          <a:p>
            <a:pPr>
              <a:spcBef>
                <a:spcPct val="0"/>
              </a:spcBef>
              <a:buFontTx/>
              <a:buNone/>
            </a:pPr>
            <a:r>
              <a:rPr lang="en-US" altLang="en-US" sz="1800">
                <a:latin typeface="Arial" panose="020B0604020202020204" pitchFamily="34" charset="0"/>
                <a:cs typeface="Arial" panose="020B0604020202020204" pitchFamily="34" charset="0"/>
              </a:rPr>
              <a:t>A.  G</a:t>
            </a:r>
          </a:p>
          <a:p>
            <a:pPr>
              <a:spcBef>
                <a:spcPct val="0"/>
              </a:spcBef>
              <a:buFontTx/>
              <a:buNone/>
            </a:pPr>
            <a:r>
              <a:rPr lang="en-US" altLang="en-US" sz="1800">
                <a:latin typeface="Arial" panose="020B0604020202020204" pitchFamily="34" charset="0"/>
                <a:cs typeface="Arial" panose="020B0604020202020204" pitchFamily="34" charset="0"/>
              </a:rPr>
              <a:t>B.  I</a:t>
            </a:r>
          </a:p>
          <a:p>
            <a:pPr>
              <a:spcBef>
                <a:spcPct val="0"/>
              </a:spcBef>
              <a:buFontTx/>
              <a:buNone/>
            </a:pPr>
            <a:r>
              <a:rPr lang="en-US" altLang="en-US" sz="1800">
                <a:latin typeface="Arial" panose="020B0604020202020204" pitchFamily="34" charset="0"/>
                <a:cs typeface="Arial" panose="020B0604020202020204" pitchFamily="34" charset="0"/>
              </a:rPr>
              <a:t>C.  J</a:t>
            </a:r>
          </a:p>
          <a:p>
            <a:pPr>
              <a:spcBef>
                <a:spcPct val="0"/>
              </a:spcBef>
              <a:buFontTx/>
              <a:buNone/>
            </a:pPr>
            <a:r>
              <a:rPr lang="en-US" altLang="en-US" sz="1800">
                <a:latin typeface="Arial" panose="020B0604020202020204" pitchFamily="34" charset="0"/>
                <a:cs typeface="Arial" panose="020B0604020202020204" pitchFamily="34" charset="0"/>
              </a:rPr>
              <a:t>D.  H</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34172C5-7090-7A3E-992F-6D78A98EAF3C}"/>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0209958-D1DD-9220-02B4-563F592CEF41}"/>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41988" name="Rectangle 4">
            <a:extLst>
              <a:ext uri="{FF2B5EF4-FFF2-40B4-BE49-F238E27FC236}">
                <a16:creationId xmlns:a16="http://schemas.microsoft.com/office/drawing/2014/main" id="{008711F1-23B7-AFB7-F7F8-5F673680EEAE}"/>
              </a:ext>
            </a:extLst>
          </p:cNvPr>
          <p:cNvSpPr>
            <a:spLocks noChangeArrowheads="1"/>
          </p:cNvSpPr>
          <p:nvPr/>
        </p:nvSpPr>
        <p:spPr bwMode="auto">
          <a:xfrm>
            <a:off x="0" y="1401763"/>
            <a:ext cx="89884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8 persons E, F, G, H, I, J, K and L are seated around a square table - two on each side.</a:t>
            </a:r>
          </a:p>
          <a:p>
            <a:pPr>
              <a:spcBef>
                <a:spcPct val="0"/>
              </a:spcBef>
              <a:buFontTx/>
              <a:buNone/>
            </a:pPr>
            <a:r>
              <a:rPr lang="en-US" altLang="en-US" sz="1800">
                <a:latin typeface="Arial" panose="020B0604020202020204" pitchFamily="34" charset="0"/>
                <a:cs typeface="Arial" panose="020B0604020202020204" pitchFamily="34" charset="0"/>
              </a:rPr>
              <a:t>There are 3 ladies who are not seated next to each other.</a:t>
            </a:r>
          </a:p>
          <a:p>
            <a:pPr>
              <a:spcBef>
                <a:spcPct val="0"/>
              </a:spcBef>
              <a:buFontTx/>
              <a:buNone/>
            </a:pPr>
            <a:r>
              <a:rPr lang="en-US" altLang="en-US" sz="1800">
                <a:latin typeface="Arial" panose="020B0604020202020204" pitchFamily="34" charset="0"/>
                <a:cs typeface="Arial" panose="020B0604020202020204" pitchFamily="34" charset="0"/>
              </a:rPr>
              <a:t>J is between L and F.</a:t>
            </a:r>
          </a:p>
          <a:p>
            <a:pPr>
              <a:spcBef>
                <a:spcPct val="0"/>
              </a:spcBef>
              <a:buFontTx/>
              <a:buNone/>
            </a:pPr>
            <a:r>
              <a:rPr lang="en-US" altLang="en-US" sz="1800">
                <a:latin typeface="Arial" panose="020B0604020202020204" pitchFamily="34" charset="0"/>
                <a:cs typeface="Arial" panose="020B0604020202020204" pitchFamily="34" charset="0"/>
              </a:rPr>
              <a:t>G is between I and F.</a:t>
            </a:r>
          </a:p>
          <a:p>
            <a:pPr>
              <a:spcBef>
                <a:spcPct val="0"/>
              </a:spcBef>
              <a:buFontTx/>
              <a:buNone/>
            </a:pPr>
            <a:r>
              <a:rPr lang="en-US" altLang="en-US" sz="1800">
                <a:latin typeface="Arial" panose="020B0604020202020204" pitchFamily="34" charset="0"/>
                <a:cs typeface="Arial" panose="020B0604020202020204" pitchFamily="34" charset="0"/>
              </a:rPr>
              <a:t>H, a lady member is second to the left of J.</a:t>
            </a:r>
          </a:p>
          <a:p>
            <a:pPr>
              <a:spcBef>
                <a:spcPct val="0"/>
              </a:spcBef>
              <a:buFontTx/>
              <a:buNone/>
            </a:pPr>
            <a:r>
              <a:rPr lang="en-US" altLang="en-US" sz="1800">
                <a:latin typeface="Arial" panose="020B0604020202020204" pitchFamily="34" charset="0"/>
                <a:cs typeface="Arial" panose="020B0604020202020204" pitchFamily="34" charset="0"/>
              </a:rPr>
              <a:t>F, a male member is seated opposite to E, a lady member.</a:t>
            </a:r>
          </a:p>
          <a:p>
            <a:pPr>
              <a:spcBef>
                <a:spcPct val="0"/>
              </a:spcBef>
              <a:buFontTx/>
              <a:buNone/>
            </a:pPr>
            <a:r>
              <a:rPr lang="en-US" altLang="en-US" sz="1800">
                <a:latin typeface="Arial" panose="020B0604020202020204" pitchFamily="34" charset="0"/>
                <a:cs typeface="Arial" panose="020B0604020202020204" pitchFamily="34" charset="0"/>
              </a:rPr>
              <a:t>There is a lady member between F and I.</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41989" name="Rectangle 5">
            <a:extLst>
              <a:ext uri="{FF2B5EF4-FFF2-40B4-BE49-F238E27FC236}">
                <a16:creationId xmlns:a16="http://schemas.microsoft.com/office/drawing/2014/main" id="{C0FDD9E1-BFFA-C652-E091-67D74711364E}"/>
              </a:ext>
            </a:extLst>
          </p:cNvPr>
          <p:cNvSpPr>
            <a:spLocks noChangeArrowheads="1"/>
          </p:cNvSpPr>
          <p:nvPr/>
        </p:nvSpPr>
        <p:spPr bwMode="auto">
          <a:xfrm>
            <a:off x="0" y="4078288"/>
            <a:ext cx="81946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20. What is true about J and K ?</a:t>
            </a:r>
          </a:p>
          <a:p>
            <a:pPr>
              <a:spcBef>
                <a:spcPct val="0"/>
              </a:spcBef>
              <a:buFontTx/>
              <a:buNone/>
            </a:pPr>
            <a:r>
              <a:rPr lang="en-US" altLang="en-US" sz="1800">
                <a:latin typeface="Arial" panose="020B0604020202020204" pitchFamily="34" charset="0"/>
                <a:cs typeface="Arial" panose="020B0604020202020204" pitchFamily="34" charset="0"/>
              </a:rPr>
              <a:t>A.  J is male, K is female</a:t>
            </a:r>
          </a:p>
          <a:p>
            <a:pPr>
              <a:spcBef>
                <a:spcPct val="0"/>
              </a:spcBef>
              <a:buFontTx/>
              <a:buNone/>
            </a:pPr>
            <a:r>
              <a:rPr lang="en-US" altLang="en-US" sz="1800">
                <a:latin typeface="Arial" panose="020B0604020202020204" pitchFamily="34" charset="0"/>
                <a:cs typeface="Arial" panose="020B0604020202020204" pitchFamily="34" charset="0"/>
              </a:rPr>
              <a:t>B.  J is female, K is male</a:t>
            </a:r>
          </a:p>
          <a:p>
            <a:pPr>
              <a:spcBef>
                <a:spcPct val="0"/>
              </a:spcBef>
              <a:buFontTx/>
              <a:buNone/>
            </a:pPr>
            <a:r>
              <a:rPr lang="en-US" altLang="en-US" sz="1800">
                <a:latin typeface="Arial" panose="020B0604020202020204" pitchFamily="34" charset="0"/>
                <a:cs typeface="Arial" panose="020B0604020202020204" pitchFamily="34" charset="0"/>
              </a:rPr>
              <a:t>C.  Both are female</a:t>
            </a:r>
          </a:p>
          <a:p>
            <a:pPr>
              <a:spcBef>
                <a:spcPct val="0"/>
              </a:spcBef>
              <a:buFontTx/>
              <a:buNone/>
            </a:pPr>
            <a:r>
              <a:rPr lang="en-US" altLang="en-US" sz="1800">
                <a:latin typeface="Arial" panose="020B0604020202020204" pitchFamily="34" charset="0"/>
                <a:cs typeface="Arial" panose="020B0604020202020204" pitchFamily="34" charset="0"/>
              </a:rPr>
              <a:t>D.  Both are male</a:t>
            </a:r>
          </a:p>
          <a:p>
            <a:pPr fontAlgn="b">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5D58E18-068D-5BD3-669B-56534E91FA3E}"/>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1B5F5E17-C344-C765-A07C-1D75D56076F9}"/>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44036" name="Rectangle 4">
            <a:extLst>
              <a:ext uri="{FF2B5EF4-FFF2-40B4-BE49-F238E27FC236}">
                <a16:creationId xmlns:a16="http://schemas.microsoft.com/office/drawing/2014/main" id="{D01591D5-2719-8A50-0803-4F0981CE6396}"/>
              </a:ext>
            </a:extLst>
          </p:cNvPr>
          <p:cNvSpPr>
            <a:spLocks noChangeArrowheads="1"/>
          </p:cNvSpPr>
          <p:nvPr/>
        </p:nvSpPr>
        <p:spPr bwMode="auto">
          <a:xfrm>
            <a:off x="0" y="1401763"/>
            <a:ext cx="89884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 </a:t>
            </a:r>
            <a:r>
              <a:rPr lang="en-US" altLang="en-US" sz="1800">
                <a:latin typeface="Arial" panose="020B0604020202020204" pitchFamily="34" charset="0"/>
                <a:cs typeface="Arial" panose="020B0604020202020204" pitchFamily="34" charset="0"/>
              </a:rPr>
              <a:t>8 persons E, F, G, H, I, J, K and L are seated around a square table - two on each side.</a:t>
            </a:r>
          </a:p>
          <a:p>
            <a:pPr>
              <a:spcBef>
                <a:spcPct val="0"/>
              </a:spcBef>
              <a:buFontTx/>
              <a:buNone/>
            </a:pPr>
            <a:r>
              <a:rPr lang="en-US" altLang="en-US" sz="1800">
                <a:latin typeface="Arial" panose="020B0604020202020204" pitchFamily="34" charset="0"/>
                <a:cs typeface="Arial" panose="020B0604020202020204" pitchFamily="34" charset="0"/>
              </a:rPr>
              <a:t>There are 3 ladies who are not seated next to each other.</a:t>
            </a:r>
          </a:p>
          <a:p>
            <a:pPr>
              <a:spcBef>
                <a:spcPct val="0"/>
              </a:spcBef>
              <a:buFontTx/>
              <a:buNone/>
            </a:pPr>
            <a:r>
              <a:rPr lang="en-US" altLang="en-US" sz="1800">
                <a:latin typeface="Arial" panose="020B0604020202020204" pitchFamily="34" charset="0"/>
                <a:cs typeface="Arial" panose="020B0604020202020204" pitchFamily="34" charset="0"/>
              </a:rPr>
              <a:t>J is between L and F.</a:t>
            </a:r>
          </a:p>
          <a:p>
            <a:pPr>
              <a:spcBef>
                <a:spcPct val="0"/>
              </a:spcBef>
              <a:buFontTx/>
              <a:buNone/>
            </a:pPr>
            <a:r>
              <a:rPr lang="en-US" altLang="en-US" sz="1800">
                <a:latin typeface="Arial" panose="020B0604020202020204" pitchFamily="34" charset="0"/>
                <a:cs typeface="Arial" panose="020B0604020202020204" pitchFamily="34" charset="0"/>
              </a:rPr>
              <a:t>G is between I and F.</a:t>
            </a:r>
          </a:p>
          <a:p>
            <a:pPr>
              <a:spcBef>
                <a:spcPct val="0"/>
              </a:spcBef>
              <a:buFontTx/>
              <a:buNone/>
            </a:pPr>
            <a:r>
              <a:rPr lang="en-US" altLang="en-US" sz="1800">
                <a:latin typeface="Arial" panose="020B0604020202020204" pitchFamily="34" charset="0"/>
                <a:cs typeface="Arial" panose="020B0604020202020204" pitchFamily="34" charset="0"/>
              </a:rPr>
              <a:t>H, a lady member is second to the left of J.</a:t>
            </a:r>
          </a:p>
          <a:p>
            <a:pPr>
              <a:spcBef>
                <a:spcPct val="0"/>
              </a:spcBef>
              <a:buFontTx/>
              <a:buNone/>
            </a:pPr>
            <a:r>
              <a:rPr lang="en-US" altLang="en-US" sz="1800">
                <a:latin typeface="Arial" panose="020B0604020202020204" pitchFamily="34" charset="0"/>
                <a:cs typeface="Arial" panose="020B0604020202020204" pitchFamily="34" charset="0"/>
              </a:rPr>
              <a:t>F, a male member is seated opposite to E, a lady member.</a:t>
            </a:r>
          </a:p>
          <a:p>
            <a:pPr>
              <a:spcBef>
                <a:spcPct val="0"/>
              </a:spcBef>
              <a:buFontTx/>
              <a:buNone/>
            </a:pPr>
            <a:r>
              <a:rPr lang="en-US" altLang="en-US" sz="1800">
                <a:latin typeface="Arial" panose="020B0604020202020204" pitchFamily="34" charset="0"/>
                <a:cs typeface="Arial" panose="020B0604020202020204" pitchFamily="34" charset="0"/>
              </a:rPr>
              <a:t>There is a lady member between F and I.</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44037" name="Rectangle 5">
            <a:extLst>
              <a:ext uri="{FF2B5EF4-FFF2-40B4-BE49-F238E27FC236}">
                <a16:creationId xmlns:a16="http://schemas.microsoft.com/office/drawing/2014/main" id="{C13343E5-A513-FA35-760F-0176D7E2064D}"/>
              </a:ext>
            </a:extLst>
          </p:cNvPr>
          <p:cNvSpPr>
            <a:spLocks noChangeArrowheads="1"/>
          </p:cNvSpPr>
          <p:nvPr/>
        </p:nvSpPr>
        <p:spPr bwMode="auto">
          <a:xfrm>
            <a:off x="0" y="4071938"/>
            <a:ext cx="81946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21.</a:t>
            </a:r>
            <a:r>
              <a:rPr lang="en-US" altLang="en-US" sz="1800" b="1">
                <a:latin typeface="Arial" panose="020B0604020202020204" pitchFamily="34" charset="0"/>
                <a:cs typeface="Arial" panose="020B0604020202020204" pitchFamily="34" charset="0"/>
              </a:rPr>
              <a:t> How many persons are seated between K and F ?</a:t>
            </a:r>
          </a:p>
          <a:p>
            <a:pPr>
              <a:spcBef>
                <a:spcPct val="0"/>
              </a:spcBef>
              <a:buFontTx/>
              <a:buNone/>
            </a:pPr>
            <a:r>
              <a:rPr lang="en-US" altLang="en-US" sz="1800">
                <a:latin typeface="Arial" panose="020B0604020202020204" pitchFamily="34" charset="0"/>
                <a:cs typeface="Arial" panose="020B0604020202020204" pitchFamily="34" charset="0"/>
              </a:rPr>
              <a:t>A.  1</a:t>
            </a:r>
          </a:p>
          <a:p>
            <a:pPr>
              <a:spcBef>
                <a:spcPct val="0"/>
              </a:spcBef>
              <a:buFontTx/>
              <a:buNone/>
            </a:pPr>
            <a:r>
              <a:rPr lang="en-US" altLang="en-US" sz="1800">
                <a:latin typeface="Arial" panose="020B0604020202020204" pitchFamily="34" charset="0"/>
                <a:cs typeface="Arial" panose="020B0604020202020204" pitchFamily="34" charset="0"/>
              </a:rPr>
              <a:t>B.  2</a:t>
            </a:r>
          </a:p>
          <a:p>
            <a:pPr>
              <a:spcBef>
                <a:spcPct val="0"/>
              </a:spcBef>
              <a:buFontTx/>
              <a:buNone/>
            </a:pPr>
            <a:r>
              <a:rPr lang="en-US" altLang="en-US" sz="1800">
                <a:latin typeface="Arial" panose="020B0604020202020204" pitchFamily="34" charset="0"/>
                <a:cs typeface="Arial" panose="020B0604020202020204" pitchFamily="34" charset="0"/>
              </a:rPr>
              <a:t>C.  3</a:t>
            </a:r>
          </a:p>
          <a:p>
            <a:pPr>
              <a:spcBef>
                <a:spcPct val="0"/>
              </a:spcBef>
              <a:buFontTx/>
              <a:buNone/>
            </a:pPr>
            <a:r>
              <a:rPr lang="en-US" altLang="en-US" sz="1800">
                <a:latin typeface="Arial" panose="020B0604020202020204" pitchFamily="34" charset="0"/>
                <a:cs typeface="Arial" panose="020B0604020202020204" pitchFamily="34" charset="0"/>
              </a:rPr>
              <a:t>D.  4</a:t>
            </a:r>
          </a:p>
          <a:p>
            <a:pPr fontAlgn="b">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7BA2827-9008-8746-917C-F4F89B140303}"/>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319F0C82-D5FC-872A-5AB1-FA784CEE9A1F}"/>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46084" name="Rectangle 4">
            <a:extLst>
              <a:ext uri="{FF2B5EF4-FFF2-40B4-BE49-F238E27FC236}">
                <a16:creationId xmlns:a16="http://schemas.microsoft.com/office/drawing/2014/main" id="{94B7E6AC-59DF-EA2E-A36D-BA4AC88A3F8F}"/>
              </a:ext>
            </a:extLst>
          </p:cNvPr>
          <p:cNvSpPr>
            <a:spLocks noChangeArrowheads="1"/>
          </p:cNvSpPr>
          <p:nvPr/>
        </p:nvSpPr>
        <p:spPr bwMode="auto">
          <a:xfrm>
            <a:off x="0" y="1401763"/>
            <a:ext cx="89884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Directions:</a:t>
            </a:r>
            <a:r>
              <a:rPr lang="en-US" altLang="en-US" sz="1800">
                <a:latin typeface="Arial" panose="020B0604020202020204" pitchFamily="34" charset="0"/>
                <a:cs typeface="Arial" panose="020B0604020202020204" pitchFamily="34" charset="0"/>
              </a:rPr>
              <a:t> 8 persons E, F, G, H, I, J, K and L are seated around a square table - two on each side.</a:t>
            </a:r>
          </a:p>
          <a:p>
            <a:pPr>
              <a:spcBef>
                <a:spcPct val="0"/>
              </a:spcBef>
              <a:buFontTx/>
              <a:buNone/>
            </a:pPr>
            <a:r>
              <a:rPr lang="en-US" altLang="en-US" sz="1800">
                <a:latin typeface="Arial" panose="020B0604020202020204" pitchFamily="34" charset="0"/>
                <a:cs typeface="Arial" panose="020B0604020202020204" pitchFamily="34" charset="0"/>
              </a:rPr>
              <a:t>There are 3 ladies who are not seated next to each other.</a:t>
            </a:r>
          </a:p>
          <a:p>
            <a:pPr>
              <a:spcBef>
                <a:spcPct val="0"/>
              </a:spcBef>
              <a:buFontTx/>
              <a:buNone/>
            </a:pPr>
            <a:r>
              <a:rPr lang="en-US" altLang="en-US" sz="1800">
                <a:latin typeface="Arial" panose="020B0604020202020204" pitchFamily="34" charset="0"/>
                <a:cs typeface="Arial" panose="020B0604020202020204" pitchFamily="34" charset="0"/>
              </a:rPr>
              <a:t>J is between L and F.</a:t>
            </a:r>
          </a:p>
          <a:p>
            <a:pPr>
              <a:spcBef>
                <a:spcPct val="0"/>
              </a:spcBef>
              <a:buFontTx/>
              <a:buNone/>
            </a:pPr>
            <a:r>
              <a:rPr lang="en-US" altLang="en-US" sz="1800">
                <a:latin typeface="Arial" panose="020B0604020202020204" pitchFamily="34" charset="0"/>
                <a:cs typeface="Arial" panose="020B0604020202020204" pitchFamily="34" charset="0"/>
              </a:rPr>
              <a:t>G is between I and F.</a:t>
            </a:r>
          </a:p>
          <a:p>
            <a:pPr>
              <a:spcBef>
                <a:spcPct val="0"/>
              </a:spcBef>
              <a:buFontTx/>
              <a:buNone/>
            </a:pPr>
            <a:r>
              <a:rPr lang="en-US" altLang="en-US" sz="1800">
                <a:latin typeface="Arial" panose="020B0604020202020204" pitchFamily="34" charset="0"/>
                <a:cs typeface="Arial" panose="020B0604020202020204" pitchFamily="34" charset="0"/>
              </a:rPr>
              <a:t>H, a lady member is second to the left of J.</a:t>
            </a:r>
          </a:p>
          <a:p>
            <a:pPr>
              <a:spcBef>
                <a:spcPct val="0"/>
              </a:spcBef>
              <a:buFontTx/>
              <a:buNone/>
            </a:pPr>
            <a:r>
              <a:rPr lang="en-US" altLang="en-US" sz="1800">
                <a:latin typeface="Arial" panose="020B0604020202020204" pitchFamily="34" charset="0"/>
                <a:cs typeface="Arial" panose="020B0604020202020204" pitchFamily="34" charset="0"/>
              </a:rPr>
              <a:t>F, a male member is seated opposite to E, a lady member.</a:t>
            </a:r>
          </a:p>
          <a:p>
            <a:pPr>
              <a:spcBef>
                <a:spcPct val="0"/>
              </a:spcBef>
              <a:buFontTx/>
              <a:buNone/>
            </a:pPr>
            <a:r>
              <a:rPr lang="en-US" altLang="en-US" sz="1800">
                <a:latin typeface="Arial" panose="020B0604020202020204" pitchFamily="34" charset="0"/>
                <a:cs typeface="Arial" panose="020B0604020202020204" pitchFamily="34" charset="0"/>
              </a:rPr>
              <a:t>There is a lady member between F and I.</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46085" name="Rectangle 5">
            <a:extLst>
              <a:ext uri="{FF2B5EF4-FFF2-40B4-BE49-F238E27FC236}">
                <a16:creationId xmlns:a16="http://schemas.microsoft.com/office/drawing/2014/main" id="{82A2A98A-5673-1395-96D9-4DB59CBB675F}"/>
              </a:ext>
            </a:extLst>
          </p:cNvPr>
          <p:cNvSpPr>
            <a:spLocks noChangeArrowheads="1"/>
          </p:cNvSpPr>
          <p:nvPr/>
        </p:nvSpPr>
        <p:spPr bwMode="auto">
          <a:xfrm>
            <a:off x="0" y="3808413"/>
            <a:ext cx="81946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22. </a:t>
            </a:r>
            <a:r>
              <a:rPr lang="en-US" altLang="en-US" sz="1800" b="1">
                <a:latin typeface="Arial" panose="020B0604020202020204" pitchFamily="34" charset="0"/>
                <a:cs typeface="Arial" panose="020B0604020202020204" pitchFamily="34" charset="0"/>
              </a:rPr>
              <a:t>Who among the following are three lady members ?</a:t>
            </a:r>
          </a:p>
          <a:p>
            <a:pPr>
              <a:spcBef>
                <a:spcPct val="0"/>
              </a:spcBef>
              <a:buFontTx/>
              <a:buNone/>
            </a:pPr>
            <a:r>
              <a:rPr lang="en-US" altLang="en-US" sz="1800">
                <a:latin typeface="Arial" panose="020B0604020202020204" pitchFamily="34" charset="0"/>
                <a:cs typeface="Arial" panose="020B0604020202020204" pitchFamily="34" charset="0"/>
              </a:rPr>
              <a:t>A.  E, H and J</a:t>
            </a:r>
          </a:p>
          <a:p>
            <a:pPr>
              <a:spcBef>
                <a:spcPct val="0"/>
              </a:spcBef>
              <a:buFontTx/>
              <a:buNone/>
            </a:pPr>
            <a:r>
              <a:rPr lang="en-US" altLang="en-US" sz="1800">
                <a:latin typeface="Arial" panose="020B0604020202020204" pitchFamily="34" charset="0"/>
                <a:cs typeface="Arial" panose="020B0604020202020204" pitchFamily="34" charset="0"/>
              </a:rPr>
              <a:t>B.  E, F and G</a:t>
            </a:r>
          </a:p>
          <a:p>
            <a:pPr>
              <a:spcBef>
                <a:spcPct val="0"/>
              </a:spcBef>
              <a:buFontTx/>
              <a:buNone/>
            </a:pPr>
            <a:r>
              <a:rPr lang="en-US" altLang="en-US" sz="1800">
                <a:latin typeface="Arial" panose="020B0604020202020204" pitchFamily="34" charset="0"/>
                <a:cs typeface="Arial" panose="020B0604020202020204" pitchFamily="34" charset="0"/>
              </a:rPr>
              <a:t>C.  E, H and G</a:t>
            </a:r>
          </a:p>
          <a:p>
            <a:pPr>
              <a:spcBef>
                <a:spcPct val="0"/>
              </a:spcBef>
              <a:buFontTx/>
              <a:buNone/>
            </a:pPr>
            <a:r>
              <a:rPr lang="en-US" altLang="en-US" sz="1800">
                <a:latin typeface="Arial" panose="020B0604020202020204" pitchFamily="34" charset="0"/>
                <a:cs typeface="Arial" panose="020B0604020202020204" pitchFamily="34" charset="0"/>
              </a:rPr>
              <a:t>D.  C, H and J</a:t>
            </a:r>
          </a:p>
          <a:p>
            <a:pPr fontAlgn="b">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B27A298-CE48-C58E-FAF2-24B1B840680B}"/>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2C6F569-D5A1-68AE-711D-803DE858B213}"/>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48132" name="Rectangle 4">
            <a:extLst>
              <a:ext uri="{FF2B5EF4-FFF2-40B4-BE49-F238E27FC236}">
                <a16:creationId xmlns:a16="http://schemas.microsoft.com/office/drawing/2014/main" id="{79C503EC-7FFC-7A11-9A2D-F7BA1463C7E0}"/>
              </a:ext>
            </a:extLst>
          </p:cNvPr>
          <p:cNvSpPr>
            <a:spLocks noChangeArrowheads="1"/>
          </p:cNvSpPr>
          <p:nvPr/>
        </p:nvSpPr>
        <p:spPr bwMode="auto">
          <a:xfrm>
            <a:off x="-15875" y="1401763"/>
            <a:ext cx="89884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Direction:</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8 persons E, F, G, H, I, J, K and L are seated around a square table - two on each side.</a:t>
            </a:r>
          </a:p>
          <a:p>
            <a:pPr>
              <a:spcBef>
                <a:spcPct val="0"/>
              </a:spcBef>
              <a:buFontTx/>
              <a:buNone/>
            </a:pPr>
            <a:r>
              <a:rPr lang="en-US" altLang="en-US" sz="1800">
                <a:latin typeface="Arial" panose="020B0604020202020204" pitchFamily="34" charset="0"/>
                <a:cs typeface="Arial" panose="020B0604020202020204" pitchFamily="34" charset="0"/>
              </a:rPr>
              <a:t>There are 3 ladies who are not seated next to each other.</a:t>
            </a:r>
          </a:p>
          <a:p>
            <a:pPr>
              <a:spcBef>
                <a:spcPct val="0"/>
              </a:spcBef>
              <a:buFontTx/>
              <a:buNone/>
            </a:pPr>
            <a:r>
              <a:rPr lang="en-US" altLang="en-US" sz="1800">
                <a:latin typeface="Arial" panose="020B0604020202020204" pitchFamily="34" charset="0"/>
                <a:cs typeface="Arial" panose="020B0604020202020204" pitchFamily="34" charset="0"/>
              </a:rPr>
              <a:t>J is between L and F.</a:t>
            </a:r>
          </a:p>
          <a:p>
            <a:pPr>
              <a:spcBef>
                <a:spcPct val="0"/>
              </a:spcBef>
              <a:buFontTx/>
              <a:buNone/>
            </a:pPr>
            <a:r>
              <a:rPr lang="en-US" altLang="en-US" sz="1800">
                <a:latin typeface="Arial" panose="020B0604020202020204" pitchFamily="34" charset="0"/>
                <a:cs typeface="Arial" panose="020B0604020202020204" pitchFamily="34" charset="0"/>
              </a:rPr>
              <a:t>G is between I and F.</a:t>
            </a:r>
          </a:p>
          <a:p>
            <a:pPr>
              <a:spcBef>
                <a:spcPct val="0"/>
              </a:spcBef>
              <a:buFontTx/>
              <a:buNone/>
            </a:pPr>
            <a:r>
              <a:rPr lang="en-US" altLang="en-US" sz="1800">
                <a:latin typeface="Arial" panose="020B0604020202020204" pitchFamily="34" charset="0"/>
                <a:cs typeface="Arial" panose="020B0604020202020204" pitchFamily="34" charset="0"/>
              </a:rPr>
              <a:t>H, a lady member is second to the left of J.</a:t>
            </a:r>
          </a:p>
          <a:p>
            <a:pPr>
              <a:spcBef>
                <a:spcPct val="0"/>
              </a:spcBef>
              <a:buFontTx/>
              <a:buNone/>
            </a:pPr>
            <a:r>
              <a:rPr lang="en-US" altLang="en-US" sz="1800">
                <a:latin typeface="Arial" panose="020B0604020202020204" pitchFamily="34" charset="0"/>
                <a:cs typeface="Arial" panose="020B0604020202020204" pitchFamily="34" charset="0"/>
              </a:rPr>
              <a:t>F, a male member is seated opposite to E, a lady member.</a:t>
            </a:r>
          </a:p>
          <a:p>
            <a:pPr>
              <a:spcBef>
                <a:spcPct val="0"/>
              </a:spcBef>
              <a:buFontTx/>
              <a:buNone/>
            </a:pPr>
            <a:r>
              <a:rPr lang="en-US" altLang="en-US" sz="1800">
                <a:latin typeface="Arial" panose="020B0604020202020204" pitchFamily="34" charset="0"/>
                <a:cs typeface="Arial" panose="020B0604020202020204" pitchFamily="34" charset="0"/>
              </a:rPr>
              <a:t>There is a lady member between F and I.</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48133" name="Rectangle 5">
            <a:extLst>
              <a:ext uri="{FF2B5EF4-FFF2-40B4-BE49-F238E27FC236}">
                <a16:creationId xmlns:a16="http://schemas.microsoft.com/office/drawing/2014/main" id="{0303ED7A-61BD-3E9B-FBF3-4C83AF4DC7A6}"/>
              </a:ext>
            </a:extLst>
          </p:cNvPr>
          <p:cNvSpPr>
            <a:spLocks noChangeArrowheads="1"/>
          </p:cNvSpPr>
          <p:nvPr/>
        </p:nvSpPr>
        <p:spPr bwMode="auto">
          <a:xfrm>
            <a:off x="-15875" y="3762375"/>
            <a:ext cx="8988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Times New Roman" panose="02020603050405020304" pitchFamily="18" charset="0"/>
                <a:cs typeface="Times New Roman" panose="02020603050405020304" pitchFamily="18" charset="0"/>
              </a:rPr>
              <a:t>23. </a:t>
            </a:r>
            <a:r>
              <a:rPr lang="en-US" altLang="en-US" sz="1800">
                <a:latin typeface="Arial" panose="020B0604020202020204" pitchFamily="34" charset="0"/>
                <a:cs typeface="Arial" panose="020B0604020202020204" pitchFamily="34" charset="0"/>
              </a:rPr>
              <a:t> </a:t>
            </a:r>
            <a:r>
              <a:rPr lang="en-US" altLang="en-US" sz="1800" b="1">
                <a:latin typeface="Arial" panose="020B0604020202020204" pitchFamily="34" charset="0"/>
                <a:cs typeface="Arial" panose="020B0604020202020204" pitchFamily="34" charset="0"/>
              </a:rPr>
              <a:t>Who among the following is seated between E and H ?</a:t>
            </a:r>
          </a:p>
          <a:p>
            <a:pPr>
              <a:spcBef>
                <a:spcPct val="0"/>
              </a:spcBef>
              <a:buFontTx/>
              <a:buNone/>
            </a:pPr>
            <a:r>
              <a:rPr lang="en-US" altLang="en-US" sz="1800">
                <a:latin typeface="Arial" panose="020B0604020202020204" pitchFamily="34" charset="0"/>
                <a:cs typeface="Arial" panose="020B0604020202020204" pitchFamily="34" charset="0"/>
              </a:rPr>
              <a:t>A.  F</a:t>
            </a:r>
          </a:p>
          <a:p>
            <a:pPr>
              <a:spcBef>
                <a:spcPct val="0"/>
              </a:spcBef>
              <a:buFontTx/>
              <a:buNone/>
            </a:pPr>
            <a:r>
              <a:rPr lang="en-US" altLang="en-US" sz="1800">
                <a:latin typeface="Arial" panose="020B0604020202020204" pitchFamily="34" charset="0"/>
                <a:cs typeface="Arial" panose="020B0604020202020204" pitchFamily="34" charset="0"/>
              </a:rPr>
              <a:t>B.  I</a:t>
            </a:r>
          </a:p>
          <a:p>
            <a:pPr>
              <a:spcBef>
                <a:spcPct val="0"/>
              </a:spcBef>
              <a:buFontTx/>
              <a:buNone/>
            </a:pPr>
            <a:r>
              <a:rPr lang="en-US" altLang="en-US" sz="1800">
                <a:latin typeface="Arial" panose="020B0604020202020204" pitchFamily="34" charset="0"/>
                <a:cs typeface="Arial" panose="020B0604020202020204" pitchFamily="34" charset="0"/>
              </a:rPr>
              <a:t>C.  K</a:t>
            </a:r>
          </a:p>
          <a:p>
            <a:pPr>
              <a:spcBef>
                <a:spcPct val="0"/>
              </a:spcBef>
              <a:buFontTx/>
              <a:buNone/>
            </a:pPr>
            <a:r>
              <a:rPr lang="en-US" altLang="en-US" sz="1800">
                <a:latin typeface="Arial" panose="020B0604020202020204" pitchFamily="34" charset="0"/>
                <a:cs typeface="Arial" panose="020B0604020202020204" pitchFamily="34" charset="0"/>
              </a:rPr>
              <a:t>D.  Cannot be determined</a:t>
            </a:r>
          </a:p>
          <a:p>
            <a:pPr fontAlgn="b">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a:extLst>
              <a:ext uri="{FF2B5EF4-FFF2-40B4-BE49-F238E27FC236}">
                <a16:creationId xmlns:a16="http://schemas.microsoft.com/office/drawing/2014/main" id="{C6C6BED0-12DB-21A8-0DC3-7D413DFE143B}"/>
              </a:ext>
            </a:extLst>
          </p:cNvPr>
          <p:cNvSpPr>
            <a:spLocks noChangeArrowheads="1"/>
          </p:cNvSpPr>
          <p:nvPr/>
        </p:nvSpPr>
        <p:spPr bwMode="auto">
          <a:xfrm>
            <a:off x="250825" y="1341438"/>
            <a:ext cx="8785225" cy="3940175"/>
          </a:xfrm>
          <a:prstGeom prst="rect">
            <a:avLst/>
          </a:prstGeom>
          <a:noFill/>
          <a:ln w="9525">
            <a:noFill/>
            <a:miter lim="800000"/>
            <a:headEnd/>
            <a:tailEnd/>
          </a:ln>
        </p:spPr>
        <p:txBody>
          <a:bodyPr>
            <a:spAutoFit/>
          </a:bodyPr>
          <a:lstStyle/>
          <a:p>
            <a:pPr lvl="1">
              <a:defRPr/>
            </a:pPr>
            <a:r>
              <a:rPr lang="en-US" b="1" dirty="0">
                <a:latin typeface="Arial" charset="0"/>
                <a:cs typeface="Arial" charset="0"/>
              </a:rPr>
              <a:t>A, B, C, D, E and F, not necessarily in that order, are sitting at a round table. A is between D and F, C is opposite to D and D and E are not on neighboring chairs. Which one of the following pairs must be sitting on neighboring chairs?</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A and B</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C and E</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B and F</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A and C</a:t>
            </a:r>
            <a:endParaRPr lang="en-US" sz="2800" dirty="0">
              <a:latin typeface="Arial" charset="0"/>
              <a:cs typeface="Arial" charset="0"/>
            </a:endParaRPr>
          </a:p>
          <a:p>
            <a:pPr algn="just">
              <a:defRPr/>
            </a:pPr>
            <a:endParaRPr lang="en-US" sz="2800" dirty="0">
              <a:latin typeface="Times New Roman" pitchFamily="18" charset="0"/>
              <a:cs typeface="Times New Roman" pitchFamily="18" charset="0"/>
            </a:endParaRPr>
          </a:p>
          <a:p>
            <a:pPr algn="just">
              <a:defRPr/>
            </a:pP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CA9D7EDC-CD30-F18D-B001-A438C5C1C936}"/>
              </a:ext>
            </a:extLst>
          </p:cNvPr>
          <p:cNvSpPr>
            <a:spLocks noChangeArrowheads="1"/>
          </p:cNvSpPr>
          <p:nvPr/>
        </p:nvSpPr>
        <p:spPr bwMode="auto">
          <a:xfrm>
            <a:off x="179388" y="1295400"/>
            <a:ext cx="88566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Read the following information carefully and answer the questions given below:</a:t>
            </a:r>
          </a:p>
          <a:p>
            <a:pPr algn="just" eaLnBrk="1" hangingPunct="1">
              <a:spcBef>
                <a:spcPct val="0"/>
              </a:spcBef>
            </a:pPr>
            <a:r>
              <a:rPr lang="en-US" altLang="en-US" sz="1800">
                <a:latin typeface="Arial" panose="020B0604020202020204" pitchFamily="34" charset="0"/>
                <a:cs typeface="Arial" panose="020B0604020202020204" pitchFamily="34" charset="0"/>
              </a:rPr>
              <a:t>Zika, Yisha, Xomi, Wara, Veta, Uma, Tani and Sipa are sitting around a circle facing the centre but not necessarily in the same order.	</a:t>
            </a:r>
          </a:p>
          <a:p>
            <a:pPr algn="just" eaLnBrk="1" hangingPunct="1">
              <a:spcBef>
                <a:spcPct val="0"/>
              </a:spcBef>
            </a:pPr>
            <a:r>
              <a:rPr lang="en-US" altLang="en-US" sz="1800">
                <a:latin typeface="Arial" panose="020B0604020202020204" pitchFamily="34" charset="0"/>
                <a:cs typeface="Arial" panose="020B0604020202020204" pitchFamily="34" charset="0"/>
              </a:rPr>
              <a:t>Yisha sits second to the left of Sipa’s husband. No female is an immediate neighbours of Yisha.</a:t>
            </a:r>
          </a:p>
          <a:p>
            <a:pPr algn="just" eaLnBrk="1" hangingPunct="1">
              <a:spcBef>
                <a:spcPct val="0"/>
              </a:spcBef>
            </a:pPr>
            <a:r>
              <a:rPr lang="en-US" altLang="en-US" sz="1800">
                <a:latin typeface="Arial" panose="020B0604020202020204" pitchFamily="34" charset="0"/>
                <a:cs typeface="Arial" panose="020B0604020202020204" pitchFamily="34" charset="0"/>
              </a:rPr>
              <a:t>Wara’s daughter sits second to the right of Uma. Uma is the sister of Tani. Uma is not an immediate neighbours of Sipa’s husband.</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Zika and Uma. Zika is father of Tani.</a:t>
            </a:r>
          </a:p>
          <a:p>
            <a:pPr algn="just" eaLnBrk="1" hangingPunct="1">
              <a:spcBef>
                <a:spcPct val="0"/>
              </a:spcBef>
            </a:pPr>
            <a:r>
              <a:rPr lang="en-US" altLang="en-US" sz="1800">
                <a:latin typeface="Arial" panose="020B0604020202020204" pitchFamily="34" charset="0"/>
                <a:cs typeface="Arial" panose="020B0604020202020204" pitchFamily="34" charset="0"/>
              </a:rPr>
              <a:t>Sipa’s brother Wara sits on the immediate left of Sipa’s mother.</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Sipa’s mother and Veta.</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Sipa and Tani. Tani is the mother of Xomi. Tani is not an immediate neighbours of Veta.</a:t>
            </a:r>
          </a:p>
          <a:p>
            <a:pPr eaLnBrk="1" hangingPunct="1">
              <a:spcBef>
                <a:spcPct val="0"/>
              </a:spcBef>
              <a:buFontTx/>
              <a:buNone/>
            </a:pPr>
            <a:r>
              <a:rPr lang="en-US" altLang="en-US" sz="1800">
                <a:latin typeface="Arial" panose="020B0604020202020204" pitchFamily="34" charset="0"/>
                <a:cs typeface="Arial" panose="020B0604020202020204" pitchFamily="34" charset="0"/>
              </a:rPr>
              <a:t>What is the position of Zika with respect to his mother-in-law?</a:t>
            </a:r>
          </a:p>
          <a:p>
            <a:pPr eaLnBrk="1" hangingPunct="1">
              <a:spcBef>
                <a:spcPct val="0"/>
              </a:spcBef>
              <a:buFontTx/>
              <a:buNone/>
            </a:pPr>
            <a:r>
              <a:rPr lang="en-US" altLang="en-US" sz="1800">
                <a:latin typeface="Arial" panose="020B0604020202020204" pitchFamily="34" charset="0"/>
                <a:cs typeface="Arial" panose="020B0604020202020204" pitchFamily="34" charset="0"/>
              </a:rPr>
              <a:t> </a:t>
            </a:r>
          </a:p>
          <a:p>
            <a:pPr eaLnBrk="1" hangingPunct="1">
              <a:spcBef>
                <a:spcPct val="0"/>
              </a:spcBef>
              <a:buFontTx/>
              <a:buNone/>
            </a:pPr>
            <a:r>
              <a:rPr lang="en-US" altLang="en-US" sz="1800">
                <a:latin typeface="Arial" panose="020B0604020202020204" pitchFamily="34" charset="0"/>
                <a:cs typeface="Arial" panose="020B0604020202020204" pitchFamily="34" charset="0"/>
              </a:rPr>
              <a:t>A.Immediate Left</a:t>
            </a:r>
          </a:p>
          <a:p>
            <a:pPr eaLnBrk="1" hangingPunct="1">
              <a:spcBef>
                <a:spcPct val="0"/>
              </a:spcBef>
              <a:buFontTx/>
              <a:buNone/>
            </a:pPr>
            <a:r>
              <a:rPr lang="en-US" altLang="en-US" sz="1800">
                <a:latin typeface="Arial" panose="020B0604020202020204" pitchFamily="34" charset="0"/>
                <a:cs typeface="Arial" panose="020B0604020202020204" pitchFamily="34" charset="0"/>
              </a:rPr>
              <a:t>B.Third to right</a:t>
            </a:r>
          </a:p>
          <a:p>
            <a:pPr eaLnBrk="1" hangingPunct="1">
              <a:spcBef>
                <a:spcPct val="0"/>
              </a:spcBef>
              <a:buFontTx/>
              <a:buNone/>
            </a:pPr>
            <a:r>
              <a:rPr lang="en-US" altLang="en-US" sz="1800">
                <a:latin typeface="Arial" panose="020B0604020202020204" pitchFamily="34" charset="0"/>
                <a:cs typeface="Arial" panose="020B0604020202020204" pitchFamily="34" charset="0"/>
              </a:rPr>
              <a:t>C.Third to the left</a:t>
            </a:r>
          </a:p>
          <a:p>
            <a:pPr eaLnBrk="1" hangingPunct="1">
              <a:spcBef>
                <a:spcPct val="0"/>
              </a:spcBef>
              <a:buFontTx/>
              <a:buNone/>
            </a:pPr>
            <a:r>
              <a:rPr lang="en-US" altLang="en-US" sz="1800">
                <a:latin typeface="Arial" panose="020B0604020202020204" pitchFamily="34" charset="0"/>
                <a:cs typeface="Arial" panose="020B0604020202020204" pitchFamily="34" charset="0"/>
              </a:rPr>
              <a:t>D.Second to the right</a:t>
            </a:r>
          </a:p>
          <a:p>
            <a:pPr eaLnBrk="1" hangingPunct="1">
              <a:spcBef>
                <a:spcPct val="0"/>
              </a:spcBef>
              <a:buFontTx/>
              <a:buNone/>
            </a:pPr>
            <a:endParaRPr lang="en-US" altLang="en-US" sz="1600">
              <a:latin typeface="Georgia" panose="02040502050405020303" pitchFamily="18"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0BCD49A4-409C-E690-E80E-5ABF4B8300E8}"/>
              </a:ext>
            </a:extLst>
          </p:cNvPr>
          <p:cNvSpPr>
            <a:spLocks noChangeArrowheads="1"/>
          </p:cNvSpPr>
          <p:nvPr/>
        </p:nvSpPr>
        <p:spPr bwMode="auto">
          <a:xfrm>
            <a:off x="250825" y="1268413"/>
            <a:ext cx="8785225"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Read the following information carefully and answer the questions given below:</a:t>
            </a:r>
          </a:p>
          <a:p>
            <a:pPr algn="just" eaLnBrk="1" hangingPunct="1">
              <a:spcBef>
                <a:spcPct val="0"/>
              </a:spcBef>
            </a:pPr>
            <a:r>
              <a:rPr lang="en-US" altLang="en-US" sz="1800">
                <a:latin typeface="Arial" panose="020B0604020202020204" pitchFamily="34" charset="0"/>
                <a:cs typeface="Arial" panose="020B0604020202020204" pitchFamily="34" charset="0"/>
              </a:rPr>
              <a:t>Zika, Yisha, Xomi, Wara, Veta, Uma, Tani and Sipa are sitting around a circle facing the centre but not necessarily in the same order.	</a:t>
            </a:r>
          </a:p>
          <a:p>
            <a:pPr algn="just" eaLnBrk="1" hangingPunct="1">
              <a:spcBef>
                <a:spcPct val="0"/>
              </a:spcBef>
            </a:pPr>
            <a:r>
              <a:rPr lang="en-US" altLang="en-US" sz="1800">
                <a:latin typeface="Arial" panose="020B0604020202020204" pitchFamily="34" charset="0"/>
                <a:cs typeface="Arial" panose="020B0604020202020204" pitchFamily="34" charset="0"/>
              </a:rPr>
              <a:t>Yisha sits second to the left of Sipa’s husband. No female is an immediate neighbours of Yisha.</a:t>
            </a:r>
          </a:p>
          <a:p>
            <a:pPr algn="just" eaLnBrk="1" hangingPunct="1">
              <a:spcBef>
                <a:spcPct val="0"/>
              </a:spcBef>
            </a:pPr>
            <a:r>
              <a:rPr lang="en-US" altLang="en-US" sz="1800">
                <a:latin typeface="Arial" panose="020B0604020202020204" pitchFamily="34" charset="0"/>
                <a:cs typeface="Arial" panose="020B0604020202020204" pitchFamily="34" charset="0"/>
              </a:rPr>
              <a:t>Wara’s daughter sits second to the right of Uma. Uma is the sister of Tani. Uma is not an immediate neighbours of Sipa’s husband.</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Zika and Uma. Zika is father of Tani.</a:t>
            </a:r>
          </a:p>
          <a:p>
            <a:pPr algn="just" eaLnBrk="1" hangingPunct="1">
              <a:spcBef>
                <a:spcPct val="0"/>
              </a:spcBef>
            </a:pPr>
            <a:r>
              <a:rPr lang="en-US" altLang="en-US" sz="1800">
                <a:latin typeface="Arial" panose="020B0604020202020204" pitchFamily="34" charset="0"/>
                <a:cs typeface="Arial" panose="020B0604020202020204" pitchFamily="34" charset="0"/>
              </a:rPr>
              <a:t>Sipa’s brother Wara sits on the immediate left of Sipa’s mother.</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Sipa’s mother and Veta.</a:t>
            </a:r>
          </a:p>
          <a:p>
            <a:pPr algn="just" eaLnBrk="1" hangingPunct="1">
              <a:spcBef>
                <a:spcPct val="0"/>
              </a:spcBef>
            </a:pPr>
            <a:r>
              <a:rPr lang="en-US" altLang="en-US" sz="1800">
                <a:latin typeface="Arial" panose="020B0604020202020204" pitchFamily="34" charset="0"/>
                <a:cs typeface="Arial" panose="020B0604020202020204" pitchFamily="34" charset="0"/>
              </a:rPr>
              <a:t>Only one person sits between Sipa and Tani. Tani is the mother of Xomi. Tani is not an immediate neighbours of Veta.</a:t>
            </a:r>
          </a:p>
          <a:p>
            <a:pPr eaLnBrk="1" hangingPunct="1">
              <a:spcBef>
                <a:spcPct val="0"/>
              </a:spcBef>
              <a:buFontTx/>
              <a:buNone/>
            </a:pPr>
            <a:r>
              <a:rPr lang="en-US" altLang="en-US" sz="1800">
                <a:latin typeface="Arial" panose="020B0604020202020204" pitchFamily="34" charset="0"/>
                <a:cs typeface="Arial" panose="020B0604020202020204" pitchFamily="34" charset="0"/>
              </a:rPr>
              <a:t>Who amongst the following is Wara’s daughter?</a:t>
            </a:r>
          </a:p>
          <a:p>
            <a:pPr eaLnBrk="1" hangingPunct="1">
              <a:spcBef>
                <a:spcPct val="0"/>
              </a:spcBef>
              <a:buFontTx/>
              <a:buNone/>
            </a:pPr>
            <a:r>
              <a:rPr lang="en-US" altLang="en-US" sz="1600">
                <a:latin typeface="Arial" panose="020B0604020202020204" pitchFamily="34" charset="0"/>
                <a:cs typeface="Arial" panose="020B0604020202020204" pitchFamily="34" charset="0"/>
              </a:rPr>
              <a:t> </a:t>
            </a:r>
          </a:p>
          <a:p>
            <a:pPr eaLnBrk="1" hangingPunct="1">
              <a:spcBef>
                <a:spcPct val="0"/>
              </a:spcBef>
              <a:buFontTx/>
              <a:buNone/>
            </a:pPr>
            <a:r>
              <a:rPr lang="en-US" altLang="en-US" sz="1600">
                <a:latin typeface="Arial" panose="020B0604020202020204" pitchFamily="34" charset="0"/>
                <a:cs typeface="Arial" panose="020B0604020202020204" pitchFamily="34" charset="0"/>
              </a:rPr>
              <a:t>(A)Yisha</a:t>
            </a:r>
          </a:p>
          <a:p>
            <a:pPr eaLnBrk="1" hangingPunct="1">
              <a:spcBef>
                <a:spcPct val="0"/>
              </a:spcBef>
              <a:buFontTx/>
              <a:buNone/>
            </a:pPr>
            <a:r>
              <a:rPr lang="en-US" altLang="en-US" sz="1600">
                <a:latin typeface="Arial" panose="020B0604020202020204" pitchFamily="34" charset="0"/>
                <a:cs typeface="Arial" panose="020B0604020202020204" pitchFamily="34" charset="0"/>
              </a:rPr>
              <a:t>(B)Xomi</a:t>
            </a:r>
          </a:p>
          <a:p>
            <a:pPr eaLnBrk="1" hangingPunct="1">
              <a:spcBef>
                <a:spcPct val="0"/>
              </a:spcBef>
              <a:buFontTx/>
              <a:buNone/>
            </a:pPr>
            <a:r>
              <a:rPr lang="en-US" altLang="en-US" sz="1600">
                <a:latin typeface="Arial" panose="020B0604020202020204" pitchFamily="34" charset="0"/>
                <a:cs typeface="Arial" panose="020B0604020202020204" pitchFamily="34" charset="0"/>
              </a:rPr>
              <a:t>(C)Veta</a:t>
            </a:r>
          </a:p>
          <a:p>
            <a:pPr eaLnBrk="1" hangingPunct="1">
              <a:spcBef>
                <a:spcPct val="0"/>
              </a:spcBef>
              <a:buFontTx/>
              <a:buNone/>
            </a:pPr>
            <a:r>
              <a:rPr lang="en-US" altLang="en-US" sz="1600">
                <a:latin typeface="Arial" panose="020B0604020202020204" pitchFamily="34" charset="0"/>
                <a:cs typeface="Arial" panose="020B0604020202020204" pitchFamily="34" charset="0"/>
              </a:rPr>
              <a:t>(D)Tani</a:t>
            </a:r>
          </a:p>
          <a:p>
            <a:pPr algn="just" eaLnBrk="1" hangingPunct="1">
              <a:spcBef>
                <a:spcPct val="0"/>
              </a:spcBef>
              <a:buFontTx/>
              <a:buNone/>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DA6326B4-758C-8F3D-42D7-38B4C7F26E0C}"/>
              </a:ext>
            </a:extLst>
          </p:cNvPr>
          <p:cNvSpPr>
            <a:spLocks noChangeArrowheads="1"/>
          </p:cNvSpPr>
          <p:nvPr/>
        </p:nvSpPr>
        <p:spPr bwMode="auto">
          <a:xfrm>
            <a:off x="250825" y="1268413"/>
            <a:ext cx="8713788"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1600">
                <a:latin typeface="Arial" panose="020B0604020202020204" pitchFamily="34" charset="0"/>
                <a:cs typeface="Arial" panose="020B0604020202020204" pitchFamily="34" charset="0"/>
              </a:rPr>
              <a:t>Read the following information carefully and answer the questions given below:</a:t>
            </a:r>
          </a:p>
          <a:p>
            <a:pPr algn="just" eaLnBrk="1" hangingPunct="1">
              <a:spcBef>
                <a:spcPct val="0"/>
              </a:spcBef>
            </a:pPr>
            <a:r>
              <a:rPr lang="en-US" altLang="en-US" sz="1600">
                <a:latin typeface="Arial" panose="020B0604020202020204" pitchFamily="34" charset="0"/>
                <a:cs typeface="Arial" panose="020B0604020202020204" pitchFamily="34" charset="0"/>
              </a:rPr>
              <a:t>Zika, Yisha, Xomi, Wara, Veta, Uma, Tani and Sipa are sitting around a circle facing the centre but not necessarily in the same order.	</a:t>
            </a:r>
          </a:p>
          <a:p>
            <a:pPr algn="just" eaLnBrk="1" hangingPunct="1">
              <a:spcBef>
                <a:spcPct val="0"/>
              </a:spcBef>
            </a:pPr>
            <a:r>
              <a:rPr lang="en-US" altLang="en-US" sz="1600">
                <a:latin typeface="Arial" panose="020B0604020202020204" pitchFamily="34" charset="0"/>
                <a:cs typeface="Arial" panose="020B0604020202020204" pitchFamily="34" charset="0"/>
              </a:rPr>
              <a:t>Yisha sits second to the left of Sipa’s husband. No female is an immediate neighbours of Yisha.</a:t>
            </a:r>
          </a:p>
          <a:p>
            <a:pPr algn="just" eaLnBrk="1" hangingPunct="1">
              <a:spcBef>
                <a:spcPct val="0"/>
              </a:spcBef>
            </a:pPr>
            <a:r>
              <a:rPr lang="en-US" altLang="en-US" sz="1600">
                <a:latin typeface="Arial" panose="020B0604020202020204" pitchFamily="34" charset="0"/>
                <a:cs typeface="Arial" panose="020B0604020202020204" pitchFamily="34" charset="0"/>
              </a:rPr>
              <a:t>Wara’s daughter sits second to the right of Uma. Uma is the sister of Tani. Uma is not an immediate neighbours of Sipa’s husband.</a:t>
            </a:r>
          </a:p>
          <a:p>
            <a:pPr algn="just" eaLnBrk="1" hangingPunct="1">
              <a:spcBef>
                <a:spcPct val="0"/>
              </a:spcBef>
            </a:pPr>
            <a:r>
              <a:rPr lang="en-US" altLang="en-US" sz="1600">
                <a:latin typeface="Arial" panose="020B0604020202020204" pitchFamily="34" charset="0"/>
                <a:cs typeface="Arial" panose="020B0604020202020204" pitchFamily="34" charset="0"/>
              </a:rPr>
              <a:t>Only one person sits between Zika and Uma. Zika is father of Tani.</a:t>
            </a:r>
          </a:p>
          <a:p>
            <a:pPr algn="just" eaLnBrk="1" hangingPunct="1">
              <a:spcBef>
                <a:spcPct val="0"/>
              </a:spcBef>
            </a:pPr>
            <a:r>
              <a:rPr lang="en-US" altLang="en-US" sz="1600">
                <a:latin typeface="Arial" panose="020B0604020202020204" pitchFamily="34" charset="0"/>
                <a:cs typeface="Arial" panose="020B0604020202020204" pitchFamily="34" charset="0"/>
              </a:rPr>
              <a:t>Sipa’s brother Wara sits on the immediate left of Sipa’s mother.</a:t>
            </a:r>
          </a:p>
          <a:p>
            <a:pPr algn="just" eaLnBrk="1" hangingPunct="1">
              <a:spcBef>
                <a:spcPct val="0"/>
              </a:spcBef>
            </a:pPr>
            <a:r>
              <a:rPr lang="en-US" altLang="en-US" sz="1600">
                <a:latin typeface="Arial" panose="020B0604020202020204" pitchFamily="34" charset="0"/>
                <a:cs typeface="Arial" panose="020B0604020202020204" pitchFamily="34" charset="0"/>
              </a:rPr>
              <a:t>Only one person sits between Sipa’s mother and Veta.</a:t>
            </a:r>
          </a:p>
          <a:p>
            <a:pPr algn="just" eaLnBrk="1" hangingPunct="1">
              <a:spcBef>
                <a:spcPct val="0"/>
              </a:spcBef>
            </a:pPr>
            <a:r>
              <a:rPr lang="en-US" altLang="en-US" sz="1600">
                <a:latin typeface="Arial" panose="020B0604020202020204" pitchFamily="34" charset="0"/>
                <a:cs typeface="Arial" panose="020B0604020202020204" pitchFamily="34" charset="0"/>
              </a:rPr>
              <a:t>Only one person sits between Sipa and Tani. Tani is the mother of Xomi. Tani is not an immediate neighbours of Veta.</a:t>
            </a:r>
          </a:p>
          <a:p>
            <a:pPr algn="just" eaLnBrk="1" hangingPunct="1">
              <a:spcBef>
                <a:spcPct val="0"/>
              </a:spcBef>
              <a:buFontTx/>
              <a:buNone/>
            </a:pPr>
            <a:endParaRPr lang="en-US" altLang="en-US" sz="1600">
              <a:latin typeface="Arial" panose="020B0604020202020204" pitchFamily="34" charset="0"/>
              <a:cs typeface="Arial" panose="020B0604020202020204" pitchFamily="34" charset="0"/>
            </a:endParaRPr>
          </a:p>
          <a:p>
            <a:pPr eaLnBrk="1" hangingPunct="1">
              <a:spcBef>
                <a:spcPct val="0"/>
              </a:spcBef>
              <a:buFontTx/>
              <a:buNone/>
            </a:pPr>
            <a:r>
              <a:rPr lang="en-US" altLang="en-US" sz="1600">
                <a:latin typeface="Arial" panose="020B0604020202020204" pitchFamily="34" charset="0"/>
                <a:cs typeface="Arial" panose="020B0604020202020204" pitchFamily="34" charset="0"/>
              </a:rPr>
              <a:t>What is the position of Zika with respect to his grandchild?</a:t>
            </a:r>
          </a:p>
          <a:p>
            <a:pPr eaLnBrk="1" hangingPunct="1">
              <a:spcBef>
                <a:spcPct val="0"/>
              </a:spcBef>
              <a:buFontTx/>
              <a:buNone/>
            </a:pPr>
            <a:r>
              <a:rPr lang="en-US" altLang="en-US" sz="1600">
                <a:latin typeface="Arial" panose="020B0604020202020204" pitchFamily="34" charset="0"/>
                <a:cs typeface="Arial" panose="020B0604020202020204" pitchFamily="34" charset="0"/>
              </a:rPr>
              <a:t>(A)Immediate Right</a:t>
            </a:r>
          </a:p>
          <a:p>
            <a:pPr eaLnBrk="1" hangingPunct="1">
              <a:spcBef>
                <a:spcPct val="0"/>
              </a:spcBef>
              <a:buFontTx/>
              <a:buNone/>
            </a:pPr>
            <a:r>
              <a:rPr lang="en-US" altLang="en-US" sz="1600">
                <a:latin typeface="Arial" panose="020B0604020202020204" pitchFamily="34" charset="0"/>
                <a:cs typeface="Arial" panose="020B0604020202020204" pitchFamily="34" charset="0"/>
              </a:rPr>
              <a:t>(B)Third to the right</a:t>
            </a:r>
          </a:p>
          <a:p>
            <a:pPr eaLnBrk="1" hangingPunct="1">
              <a:spcBef>
                <a:spcPct val="0"/>
              </a:spcBef>
              <a:buFontTx/>
              <a:buNone/>
            </a:pPr>
            <a:r>
              <a:rPr lang="en-US" altLang="en-US" sz="1600">
                <a:latin typeface="Arial" panose="020B0604020202020204" pitchFamily="34" charset="0"/>
                <a:cs typeface="Arial" panose="020B0604020202020204" pitchFamily="34" charset="0"/>
              </a:rPr>
              <a:t>(C)Third to the left</a:t>
            </a:r>
          </a:p>
          <a:p>
            <a:pPr eaLnBrk="1" hangingPunct="1">
              <a:spcBef>
                <a:spcPct val="0"/>
              </a:spcBef>
              <a:buFontTx/>
              <a:buNone/>
            </a:pPr>
            <a:r>
              <a:rPr lang="en-US" altLang="en-US" sz="1600">
                <a:latin typeface="Arial" panose="020B0604020202020204" pitchFamily="34" charset="0"/>
                <a:cs typeface="Arial" panose="020B0604020202020204" pitchFamily="34" charset="0"/>
              </a:rPr>
              <a:t>(D)Second to the left.</a:t>
            </a:r>
          </a:p>
          <a:p>
            <a:pPr algn="just" eaLnBrk="1" hangingPunct="1">
              <a:spcBef>
                <a:spcPct val="0"/>
              </a:spcBef>
              <a:buFontTx/>
              <a:buNone/>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023124B-BA56-977C-2640-1CA283700A4E}"/>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F70B0067-9DBA-A2D7-5F71-D6CA0C3F20FA}"/>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54276" name="Rectangle 1">
            <a:extLst>
              <a:ext uri="{FF2B5EF4-FFF2-40B4-BE49-F238E27FC236}">
                <a16:creationId xmlns:a16="http://schemas.microsoft.com/office/drawing/2014/main" id="{2A0DB8A4-BE90-939A-A996-039C41720511}"/>
              </a:ext>
            </a:extLst>
          </p:cNvPr>
          <p:cNvSpPr>
            <a:spLocks noChangeArrowheads="1"/>
          </p:cNvSpPr>
          <p:nvPr/>
        </p:nvSpPr>
        <p:spPr bwMode="auto">
          <a:xfrm>
            <a:off x="165100" y="1500188"/>
            <a:ext cx="88915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FontTx/>
              <a:buNone/>
            </a:pPr>
            <a:r>
              <a:rPr lang="en-US" altLang="en-US" sz="1800">
                <a:latin typeface="Arial" panose="020B0604020202020204" pitchFamily="34" charset="0"/>
                <a:cs typeface="Arial" panose="020B0604020202020204" pitchFamily="34" charset="0"/>
              </a:rPr>
              <a:t>Directions(24-28): Study the following information to answer the given questions.</a:t>
            </a:r>
          </a:p>
          <a:p>
            <a:pPr algn="just">
              <a:spcBef>
                <a:spcPct val="0"/>
              </a:spcBef>
              <a:buFontTx/>
              <a:buNone/>
            </a:pPr>
            <a:r>
              <a:rPr lang="en-US" altLang="en-US" sz="1800">
                <a:latin typeface="Arial" panose="020B0604020202020204" pitchFamily="34" charset="0"/>
                <a:cs typeface="Arial" panose="020B0604020202020204" pitchFamily="34" charset="0"/>
              </a:rPr>
              <a:t> Eight persons – A, B, C, D, E, F, G and H – from eight different fields viz. Agriculture, Banking, Business, Army, Medicine, Navy, Software and Teaching sit in two different rows, four persons in each facing each other but not necessarily in the same order. The following information is given.</a:t>
            </a:r>
          </a:p>
          <a:p>
            <a:pPr algn="just">
              <a:spcBef>
                <a:spcPct val="0"/>
              </a:spcBef>
              <a:buFontTx/>
              <a:buNone/>
            </a:pPr>
            <a:r>
              <a:rPr lang="en-US" altLang="en-US" sz="1800">
                <a:latin typeface="Arial" panose="020B0604020202020204" pitchFamily="34" charset="0"/>
                <a:cs typeface="Arial" panose="020B0604020202020204" pitchFamily="34" charset="0"/>
              </a:rPr>
              <a:t> (a) B and the person from Teaching are adjacent to each other and one among them sits at one of the ends.</a:t>
            </a:r>
          </a:p>
          <a:p>
            <a:pPr algn="just">
              <a:spcBef>
                <a:spcPct val="0"/>
              </a:spcBef>
              <a:buFontTx/>
              <a:buNone/>
            </a:pPr>
            <a:r>
              <a:rPr lang="en-US" altLang="en-US" sz="1800">
                <a:latin typeface="Arial" panose="020B0604020202020204" pitchFamily="34" charset="0"/>
                <a:cs typeface="Arial" panose="020B0604020202020204" pitchFamily="34" charset="0"/>
              </a:rPr>
              <a:t> (b) The person from Banking and G are opposite each other. H is not from Banking.</a:t>
            </a:r>
          </a:p>
          <a:p>
            <a:pPr algn="just">
              <a:spcBef>
                <a:spcPct val="0"/>
              </a:spcBef>
              <a:buFontTx/>
              <a:buNone/>
            </a:pPr>
            <a:r>
              <a:rPr lang="en-US" altLang="en-US" sz="1800">
                <a:latin typeface="Arial" panose="020B0604020202020204" pitchFamily="34" charset="0"/>
                <a:cs typeface="Arial" panose="020B0604020202020204" pitchFamily="34" charset="0"/>
              </a:rPr>
              <a:t> (c) Either C or the person from Navy sits at one of the ends and both sit in the different rows.</a:t>
            </a:r>
          </a:p>
          <a:p>
            <a:pPr algn="just">
              <a:spcBef>
                <a:spcPct val="0"/>
              </a:spcBef>
              <a:buFontTx/>
              <a:buNone/>
            </a:pPr>
            <a:r>
              <a:rPr lang="en-US" altLang="en-US" sz="1800">
                <a:latin typeface="Arial" panose="020B0604020202020204" pitchFamily="34" charset="0"/>
                <a:cs typeface="Arial" panose="020B0604020202020204" pitchFamily="34" charset="0"/>
              </a:rPr>
              <a:t> (d) Only one person sits to the left of G.</a:t>
            </a:r>
          </a:p>
          <a:p>
            <a:pPr algn="just">
              <a:spcBef>
                <a:spcPct val="0"/>
              </a:spcBef>
              <a:buFontTx/>
              <a:buNone/>
            </a:pPr>
            <a:r>
              <a:rPr lang="en-US" altLang="en-US" sz="1800">
                <a:latin typeface="Arial" panose="020B0604020202020204" pitchFamily="34" charset="0"/>
                <a:cs typeface="Arial" panose="020B0604020202020204" pitchFamily="34" charset="0"/>
              </a:rPr>
              <a:t> (e) H who is not from Medicine is the neighbours of the persons from Army and Software.</a:t>
            </a:r>
          </a:p>
          <a:p>
            <a:pPr algn="just">
              <a:spcBef>
                <a:spcPct val="0"/>
              </a:spcBef>
              <a:buFontTx/>
              <a:buNone/>
            </a:pPr>
            <a:r>
              <a:rPr lang="en-US" altLang="en-US" sz="1800">
                <a:latin typeface="Arial" panose="020B0604020202020204" pitchFamily="34" charset="0"/>
                <a:cs typeface="Arial" panose="020B0604020202020204" pitchFamily="34" charset="0"/>
              </a:rPr>
              <a:t> (f) The person from Business who is not D is adjacent to A and opposite E, who faces north.</a:t>
            </a:r>
          </a:p>
          <a:p>
            <a:pPr algn="just">
              <a:spcBef>
                <a:spcPct val="0"/>
              </a:spcBef>
              <a:buFontTx/>
              <a:buNone/>
            </a:pPr>
            <a:r>
              <a:rPr lang="en-US" altLang="en-US" sz="1800">
                <a:latin typeface="Arial" panose="020B0604020202020204" pitchFamily="34" charset="0"/>
                <a:cs typeface="Arial" panose="020B0604020202020204" pitchFamily="34" charset="0"/>
              </a:rPr>
              <a:t> (g) C sits to the right of the person from Army.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05F969-4548-3C6C-EC5B-FCAD5CCD8944}"/>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55FAFBF5-32ED-9E56-B244-F40A3432E96B}"/>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5124" name="Rectangle 4">
            <a:extLst>
              <a:ext uri="{FF2B5EF4-FFF2-40B4-BE49-F238E27FC236}">
                <a16:creationId xmlns:a16="http://schemas.microsoft.com/office/drawing/2014/main" id="{FFC8AB7E-EAD2-5B4E-4FB4-BC77046E2BCB}"/>
              </a:ext>
            </a:extLst>
          </p:cNvPr>
          <p:cNvSpPr>
            <a:spLocks noChangeArrowheads="1"/>
          </p:cNvSpPr>
          <p:nvPr/>
        </p:nvSpPr>
        <p:spPr bwMode="auto">
          <a:xfrm>
            <a:off x="0" y="1400175"/>
            <a:ext cx="88090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5125" name="Rectangle 1">
            <a:extLst>
              <a:ext uri="{FF2B5EF4-FFF2-40B4-BE49-F238E27FC236}">
                <a16:creationId xmlns:a16="http://schemas.microsoft.com/office/drawing/2014/main" id="{946350F6-A695-A3BE-A2E7-E9B271790565}"/>
              </a:ext>
            </a:extLst>
          </p:cNvPr>
          <p:cNvSpPr>
            <a:spLocks noChangeArrowheads="1"/>
          </p:cNvSpPr>
          <p:nvPr/>
        </p:nvSpPr>
        <p:spPr bwMode="auto">
          <a:xfrm>
            <a:off x="1047750" y="1970088"/>
            <a:ext cx="66214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500" b="1">
                <a:latin typeface="Times New Roman" panose="02020603050405020304" pitchFamily="18" charset="0"/>
                <a:cs typeface="Times New Roman" panose="02020603050405020304" pitchFamily="18" charset="0"/>
              </a:rPr>
              <a:t>Linear Arrangement:</a:t>
            </a:r>
            <a:r>
              <a:rPr lang="en-US" altLang="en-US" sz="1500">
                <a:latin typeface="Times New Roman" panose="02020603050405020304" pitchFamily="18" charset="0"/>
                <a:cs typeface="Times New Roman" panose="02020603050405020304" pitchFamily="18" charset="0"/>
              </a:rPr>
              <a:t> Here the arrangement of the persons is linear i.e. you have to arrange them in a line. Here generally a single row of arrangement is formed.</a:t>
            </a:r>
            <a:br>
              <a:rPr lang="en-US" altLang="en-US" sz="1500">
                <a:latin typeface="Times New Roman" panose="02020603050405020304" pitchFamily="18" charset="0"/>
                <a:cs typeface="Times New Roman" panose="02020603050405020304" pitchFamily="18" charset="0"/>
              </a:rPr>
            </a:br>
            <a:endParaRPr lang="en-US" altLang="en-US" sz="1500">
              <a:latin typeface="Times New Roman" panose="02020603050405020304" pitchFamily="18" charset="0"/>
              <a:cs typeface="Times New Roman" panose="02020603050405020304" pitchFamily="18" charset="0"/>
            </a:endParaRPr>
          </a:p>
        </p:txBody>
      </p:sp>
      <p:pic>
        <p:nvPicPr>
          <p:cNvPr id="5126" name="Picture 2" descr="Series Alphabet Reasoning">
            <a:extLst>
              <a:ext uri="{FF2B5EF4-FFF2-40B4-BE49-F238E27FC236}">
                <a16:creationId xmlns:a16="http://schemas.microsoft.com/office/drawing/2014/main" id="{A5D8299E-9DBB-25AA-A0D8-214508A4F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3100388"/>
            <a:ext cx="38576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4" descr="Series Alphabet Reasoning">
            <a:extLst>
              <a:ext uri="{FF2B5EF4-FFF2-40B4-BE49-F238E27FC236}">
                <a16:creationId xmlns:a16="http://schemas.microsoft.com/office/drawing/2014/main" id="{EBB5899C-6544-24F1-D189-EDE60F69E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4113213"/>
            <a:ext cx="38576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45A9CFE-98B6-9272-1187-4DA35333EAA5}"/>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E14AF992-0070-C6CD-9AE2-3DEDCFFF551F}"/>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56324" name="Rectangle 1">
            <a:extLst>
              <a:ext uri="{FF2B5EF4-FFF2-40B4-BE49-F238E27FC236}">
                <a16:creationId xmlns:a16="http://schemas.microsoft.com/office/drawing/2014/main" id="{E85C3E1E-BD9D-2659-4075-771B04408082}"/>
              </a:ext>
            </a:extLst>
          </p:cNvPr>
          <p:cNvSpPr>
            <a:spLocks noChangeArrowheads="1"/>
          </p:cNvSpPr>
          <p:nvPr/>
        </p:nvSpPr>
        <p:spPr bwMode="auto">
          <a:xfrm>
            <a:off x="328613" y="1603375"/>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24</a:t>
            </a:r>
            <a:r>
              <a:rPr lang="en-US" altLang="en-US" sz="1800">
                <a:latin typeface="Arial" panose="020B0604020202020204" pitchFamily="34" charset="0"/>
                <a:cs typeface="Arial" panose="020B0604020202020204" pitchFamily="34" charset="0"/>
              </a:rPr>
              <a:t>. H is from which field?</a:t>
            </a:r>
          </a:p>
          <a:p>
            <a:pPr>
              <a:spcBef>
                <a:spcPct val="0"/>
              </a:spcBef>
              <a:buFontTx/>
              <a:buNone/>
            </a:pPr>
            <a:r>
              <a:rPr lang="en-US" altLang="en-US" sz="1800">
                <a:latin typeface="Arial" panose="020B0604020202020204" pitchFamily="34" charset="0"/>
                <a:cs typeface="Arial" panose="020B0604020202020204" pitchFamily="34" charset="0"/>
              </a:rPr>
              <a:t>A. Business</a:t>
            </a:r>
          </a:p>
          <a:p>
            <a:pPr>
              <a:spcBef>
                <a:spcPct val="0"/>
              </a:spcBef>
              <a:buFontTx/>
              <a:buNone/>
            </a:pPr>
            <a:r>
              <a:rPr lang="en-US" altLang="en-US" sz="1800">
                <a:latin typeface="Arial" panose="020B0604020202020204" pitchFamily="34" charset="0"/>
                <a:cs typeface="Arial" panose="020B0604020202020204" pitchFamily="34" charset="0"/>
              </a:rPr>
              <a:t>B. Banking</a:t>
            </a:r>
          </a:p>
          <a:p>
            <a:pPr>
              <a:spcBef>
                <a:spcPct val="0"/>
              </a:spcBef>
              <a:buFontTx/>
              <a:buNone/>
            </a:pPr>
            <a:r>
              <a:rPr lang="en-US" altLang="en-US" sz="1800">
                <a:latin typeface="Arial" panose="020B0604020202020204" pitchFamily="34" charset="0"/>
                <a:cs typeface="Arial" panose="020B0604020202020204" pitchFamily="34" charset="0"/>
              </a:rPr>
              <a:t>C. Agriculture</a:t>
            </a:r>
          </a:p>
          <a:p>
            <a:pPr>
              <a:spcBef>
                <a:spcPct val="0"/>
              </a:spcBef>
              <a:buFontTx/>
              <a:buNone/>
            </a:pPr>
            <a:r>
              <a:rPr lang="en-US" altLang="en-US" sz="1800">
                <a:latin typeface="Arial" panose="020B0604020202020204" pitchFamily="34" charset="0"/>
                <a:cs typeface="Arial" panose="020B0604020202020204" pitchFamily="34" charset="0"/>
              </a:rPr>
              <a:t>D. Teaching</a:t>
            </a:r>
          </a:p>
          <a:p>
            <a:pPr>
              <a:spcBef>
                <a:spcPct val="0"/>
              </a:spcBef>
              <a:buFontTx/>
              <a:buNone/>
            </a:pPr>
            <a:r>
              <a:rPr lang="en-US" altLang="en-US" sz="1800">
                <a:latin typeface="Arial" panose="020B0604020202020204" pitchFamily="34" charset="0"/>
                <a:cs typeface="Arial" panose="020B0604020202020204" pitchFamily="34" charset="0"/>
              </a:rPr>
              <a:t>E.  Navy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D5918DA-DA9D-76D1-E9D4-F3EDDD2DC49B}"/>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832C571A-31AC-3109-B8EE-C3B25653D946}"/>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58372" name="Rectangle 1">
            <a:extLst>
              <a:ext uri="{FF2B5EF4-FFF2-40B4-BE49-F238E27FC236}">
                <a16:creationId xmlns:a16="http://schemas.microsoft.com/office/drawing/2014/main" id="{2E119D89-684C-9997-CC52-BAE82B01C103}"/>
              </a:ext>
            </a:extLst>
          </p:cNvPr>
          <p:cNvSpPr>
            <a:spLocks noChangeArrowheads="1"/>
          </p:cNvSpPr>
          <p:nvPr/>
        </p:nvSpPr>
        <p:spPr bwMode="auto">
          <a:xfrm>
            <a:off x="293688" y="1603375"/>
            <a:ext cx="74977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25</a:t>
            </a:r>
            <a:r>
              <a:rPr lang="en-US" altLang="en-US" sz="1800">
                <a:latin typeface="Arial" panose="020B0604020202020204" pitchFamily="34" charset="0"/>
                <a:cs typeface="Arial" panose="020B0604020202020204" pitchFamily="34" charset="0"/>
              </a:rPr>
              <a:t>. Who among the following are at the ends of the row?</a:t>
            </a:r>
          </a:p>
          <a:p>
            <a:pPr>
              <a:spcBef>
                <a:spcPct val="0"/>
              </a:spcBef>
              <a:buFontTx/>
              <a:buNone/>
            </a:pPr>
            <a:r>
              <a:rPr lang="en-US" altLang="en-US" sz="1800">
                <a:latin typeface="Arial" panose="020B0604020202020204" pitchFamily="34" charset="0"/>
                <a:cs typeface="Arial" panose="020B0604020202020204" pitchFamily="34" charset="0"/>
              </a:rPr>
              <a:t>A. H, the person from Business</a:t>
            </a:r>
          </a:p>
          <a:p>
            <a:pPr>
              <a:spcBef>
                <a:spcPct val="0"/>
              </a:spcBef>
              <a:buFontTx/>
              <a:buNone/>
            </a:pPr>
            <a:r>
              <a:rPr lang="en-US" altLang="en-US" sz="1800">
                <a:latin typeface="Arial" panose="020B0604020202020204" pitchFamily="34" charset="0"/>
                <a:cs typeface="Arial" panose="020B0604020202020204" pitchFamily="34" charset="0"/>
              </a:rPr>
              <a:t>B. B, E</a:t>
            </a:r>
          </a:p>
          <a:p>
            <a:pPr>
              <a:spcBef>
                <a:spcPct val="0"/>
              </a:spcBef>
              <a:buFontTx/>
              <a:buNone/>
            </a:pPr>
            <a:r>
              <a:rPr lang="en-US" altLang="en-US" sz="1800">
                <a:latin typeface="Arial" panose="020B0604020202020204" pitchFamily="34" charset="0"/>
                <a:cs typeface="Arial" panose="020B0604020202020204" pitchFamily="34" charset="0"/>
              </a:rPr>
              <a:t>C. G, D</a:t>
            </a:r>
          </a:p>
          <a:p>
            <a:pPr>
              <a:spcBef>
                <a:spcPct val="0"/>
              </a:spcBef>
              <a:buFontTx/>
              <a:buNone/>
            </a:pPr>
            <a:r>
              <a:rPr lang="en-US" altLang="en-US" sz="1800">
                <a:latin typeface="Arial" panose="020B0604020202020204" pitchFamily="34" charset="0"/>
                <a:cs typeface="Arial" panose="020B0604020202020204" pitchFamily="34" charset="0"/>
              </a:rPr>
              <a:t>D. The person from Teaching, E</a:t>
            </a:r>
          </a:p>
          <a:p>
            <a:pPr>
              <a:spcBef>
                <a:spcPct val="0"/>
              </a:spcBef>
              <a:buFontTx/>
              <a:buNone/>
            </a:pPr>
            <a:r>
              <a:rPr lang="en-US" altLang="en-US" sz="1800">
                <a:latin typeface="Arial" panose="020B0604020202020204" pitchFamily="34" charset="0"/>
                <a:cs typeface="Arial" panose="020B0604020202020204" pitchFamily="34" charset="0"/>
              </a:rPr>
              <a:t>E. F, 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115D309-C0D9-32E4-8702-F7D3912C20D8}"/>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AC988880-C5A4-1F96-5C0C-A1A14D1C649A}"/>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60420" name="Rectangle 1">
            <a:extLst>
              <a:ext uri="{FF2B5EF4-FFF2-40B4-BE49-F238E27FC236}">
                <a16:creationId xmlns:a16="http://schemas.microsoft.com/office/drawing/2014/main" id="{ACAB5B0D-436E-ABEC-0D1C-0A2E5D3FCC34}"/>
              </a:ext>
            </a:extLst>
          </p:cNvPr>
          <p:cNvSpPr>
            <a:spLocks noChangeArrowheads="1"/>
          </p:cNvSpPr>
          <p:nvPr/>
        </p:nvSpPr>
        <p:spPr bwMode="auto">
          <a:xfrm>
            <a:off x="409575" y="1557338"/>
            <a:ext cx="68262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26</a:t>
            </a:r>
            <a:r>
              <a:rPr lang="en-US" altLang="en-US" sz="1800">
                <a:latin typeface="Arial" panose="020B0604020202020204" pitchFamily="34" charset="0"/>
                <a:cs typeface="Arial" panose="020B0604020202020204" pitchFamily="34" charset="0"/>
              </a:rPr>
              <a:t>. Who sits opposite the person from Army?</a:t>
            </a:r>
          </a:p>
          <a:p>
            <a:pPr>
              <a:spcBef>
                <a:spcPct val="0"/>
              </a:spcBef>
              <a:buFontTx/>
              <a:buNone/>
            </a:pPr>
            <a:r>
              <a:rPr lang="en-US" altLang="en-US" sz="1800">
                <a:latin typeface="Arial" panose="020B0604020202020204" pitchFamily="34" charset="0"/>
                <a:cs typeface="Arial" panose="020B0604020202020204" pitchFamily="34" charset="0"/>
              </a:rPr>
              <a:t>A. B</a:t>
            </a:r>
          </a:p>
          <a:p>
            <a:pPr>
              <a:spcBef>
                <a:spcPct val="0"/>
              </a:spcBef>
              <a:buFontTx/>
              <a:buNone/>
            </a:pPr>
            <a:r>
              <a:rPr lang="en-US" altLang="en-US" sz="1800">
                <a:latin typeface="Arial" panose="020B0604020202020204" pitchFamily="34" charset="0"/>
                <a:cs typeface="Arial" panose="020B0604020202020204" pitchFamily="34" charset="0"/>
              </a:rPr>
              <a:t>B. G</a:t>
            </a:r>
          </a:p>
          <a:p>
            <a:pPr>
              <a:spcBef>
                <a:spcPct val="0"/>
              </a:spcBef>
              <a:buFontTx/>
              <a:buNone/>
            </a:pPr>
            <a:r>
              <a:rPr lang="en-US" altLang="en-US" sz="1800">
                <a:latin typeface="Arial" panose="020B0604020202020204" pitchFamily="34" charset="0"/>
                <a:cs typeface="Arial" panose="020B0604020202020204" pitchFamily="34" charset="0"/>
              </a:rPr>
              <a:t>C. The person from Banking</a:t>
            </a:r>
          </a:p>
          <a:p>
            <a:pPr>
              <a:spcBef>
                <a:spcPct val="0"/>
              </a:spcBef>
              <a:buFontTx/>
              <a:buNone/>
            </a:pPr>
            <a:r>
              <a:rPr lang="en-US" altLang="en-US" sz="1800">
                <a:latin typeface="Arial" panose="020B0604020202020204" pitchFamily="34" charset="0"/>
                <a:cs typeface="Arial" panose="020B0604020202020204" pitchFamily="34" charset="0"/>
              </a:rPr>
              <a:t>D. F</a:t>
            </a:r>
          </a:p>
          <a:p>
            <a:pPr>
              <a:spcBef>
                <a:spcPct val="0"/>
              </a:spcBef>
              <a:buFontTx/>
              <a:buNone/>
            </a:pPr>
            <a:r>
              <a:rPr lang="en-US" altLang="en-US" sz="1800">
                <a:latin typeface="Arial" panose="020B0604020202020204" pitchFamily="34" charset="0"/>
                <a:cs typeface="Arial" panose="020B0604020202020204" pitchFamily="34" charset="0"/>
              </a:rPr>
              <a:t>E. The person from Business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23A1B83-7156-50E6-505B-35B4AEF198C5}"/>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42B53BDB-8E1B-5FB7-3E56-ED16EBBD6CB6}"/>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62468" name="Rectangle 5">
            <a:extLst>
              <a:ext uri="{FF2B5EF4-FFF2-40B4-BE49-F238E27FC236}">
                <a16:creationId xmlns:a16="http://schemas.microsoft.com/office/drawing/2014/main" id="{BF3CFCE6-6A6A-6CDE-D1FC-D64016829F8A}"/>
              </a:ext>
            </a:extLst>
          </p:cNvPr>
          <p:cNvSpPr>
            <a:spLocks noChangeArrowheads="1"/>
          </p:cNvSpPr>
          <p:nvPr/>
        </p:nvSpPr>
        <p:spPr bwMode="auto">
          <a:xfrm>
            <a:off x="409575" y="1603375"/>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27</a:t>
            </a:r>
            <a:r>
              <a:rPr lang="en-US" altLang="en-US" sz="1800">
                <a:latin typeface="Arial" panose="020B0604020202020204" pitchFamily="34" charset="0"/>
                <a:cs typeface="Arial" panose="020B0604020202020204" pitchFamily="34" charset="0"/>
              </a:rPr>
              <a:t>. Who is from banking field?</a:t>
            </a:r>
          </a:p>
          <a:p>
            <a:pPr>
              <a:spcBef>
                <a:spcPct val="0"/>
              </a:spcBef>
              <a:buFontTx/>
              <a:buNone/>
            </a:pPr>
            <a:r>
              <a:rPr lang="en-US" altLang="en-US" sz="1800">
                <a:latin typeface="Arial" panose="020B0604020202020204" pitchFamily="34" charset="0"/>
                <a:cs typeface="Arial" panose="020B0604020202020204" pitchFamily="34" charset="0"/>
              </a:rPr>
              <a:t>A. B</a:t>
            </a:r>
          </a:p>
          <a:p>
            <a:pPr>
              <a:spcBef>
                <a:spcPct val="0"/>
              </a:spcBef>
              <a:buFontTx/>
              <a:buNone/>
            </a:pPr>
            <a:r>
              <a:rPr lang="en-US" altLang="en-US" sz="1800">
                <a:latin typeface="Arial" panose="020B0604020202020204" pitchFamily="34" charset="0"/>
                <a:cs typeface="Arial" panose="020B0604020202020204" pitchFamily="34" charset="0"/>
              </a:rPr>
              <a:t>B. A</a:t>
            </a:r>
          </a:p>
          <a:p>
            <a:pPr>
              <a:spcBef>
                <a:spcPct val="0"/>
              </a:spcBef>
              <a:buFontTx/>
              <a:buNone/>
            </a:pPr>
            <a:r>
              <a:rPr lang="en-US" altLang="en-US" sz="1800">
                <a:latin typeface="Arial" panose="020B0604020202020204" pitchFamily="34" charset="0"/>
                <a:cs typeface="Arial" panose="020B0604020202020204" pitchFamily="34" charset="0"/>
              </a:rPr>
              <a:t>C. C</a:t>
            </a:r>
          </a:p>
          <a:p>
            <a:pPr>
              <a:spcBef>
                <a:spcPct val="0"/>
              </a:spcBef>
              <a:buFontTx/>
              <a:buNone/>
            </a:pPr>
            <a:r>
              <a:rPr lang="en-US" altLang="en-US" sz="1800">
                <a:latin typeface="Arial" panose="020B0604020202020204" pitchFamily="34" charset="0"/>
                <a:cs typeface="Arial" panose="020B0604020202020204" pitchFamily="34" charset="0"/>
              </a:rPr>
              <a:t>D. H</a:t>
            </a:r>
          </a:p>
          <a:p>
            <a:pPr>
              <a:spcBef>
                <a:spcPct val="0"/>
              </a:spcBef>
              <a:buFontTx/>
              <a:buNone/>
            </a:pPr>
            <a:r>
              <a:rPr lang="en-US" altLang="en-US" sz="1800">
                <a:latin typeface="Arial" panose="020B0604020202020204" pitchFamily="34" charset="0"/>
                <a:cs typeface="Arial" panose="020B0604020202020204" pitchFamily="34" charset="0"/>
              </a:rPr>
              <a:t>E. None of these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4E03098-B5EC-1B65-D2B7-2B0B1494538A}"/>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CBEC990-A47E-973C-A708-A263EDB0E37E}"/>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64516" name="Rectangle 1">
            <a:extLst>
              <a:ext uri="{FF2B5EF4-FFF2-40B4-BE49-F238E27FC236}">
                <a16:creationId xmlns:a16="http://schemas.microsoft.com/office/drawing/2014/main" id="{E6A52C68-5B49-F1C1-2DB6-E8FAB3AE1B34}"/>
              </a:ext>
            </a:extLst>
          </p:cNvPr>
          <p:cNvSpPr>
            <a:spLocks noChangeArrowheads="1"/>
          </p:cNvSpPr>
          <p:nvPr/>
        </p:nvSpPr>
        <p:spPr bwMode="auto">
          <a:xfrm>
            <a:off x="381000" y="1603375"/>
            <a:ext cx="6448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28</a:t>
            </a:r>
            <a:r>
              <a:rPr lang="en-US" altLang="en-US" sz="1800">
                <a:latin typeface="Arial" panose="020B0604020202020204" pitchFamily="34" charset="0"/>
                <a:cs typeface="Arial" panose="020B0604020202020204" pitchFamily="34" charset="0"/>
              </a:rPr>
              <a:t>. Find the odd one out.</a:t>
            </a:r>
          </a:p>
          <a:p>
            <a:pPr>
              <a:spcBef>
                <a:spcPct val="0"/>
              </a:spcBef>
              <a:buFontTx/>
              <a:buNone/>
            </a:pPr>
            <a:r>
              <a:rPr lang="en-US" altLang="en-US" sz="1800">
                <a:latin typeface="Arial" panose="020B0604020202020204" pitchFamily="34" charset="0"/>
                <a:cs typeface="Arial" panose="020B0604020202020204" pitchFamily="34" charset="0"/>
              </a:rPr>
              <a:t>A. F-E</a:t>
            </a:r>
          </a:p>
          <a:p>
            <a:pPr>
              <a:spcBef>
                <a:spcPct val="0"/>
              </a:spcBef>
              <a:buFontTx/>
              <a:buNone/>
            </a:pPr>
            <a:r>
              <a:rPr lang="en-US" altLang="en-US" sz="1800">
                <a:latin typeface="Arial" panose="020B0604020202020204" pitchFamily="34" charset="0"/>
                <a:cs typeface="Arial" panose="020B0604020202020204" pitchFamily="34" charset="0"/>
              </a:rPr>
              <a:t>B. A-G</a:t>
            </a:r>
          </a:p>
          <a:p>
            <a:pPr>
              <a:spcBef>
                <a:spcPct val="0"/>
              </a:spcBef>
              <a:buFontTx/>
              <a:buNone/>
            </a:pPr>
            <a:r>
              <a:rPr lang="en-US" altLang="en-US" sz="1800">
                <a:latin typeface="Arial" panose="020B0604020202020204" pitchFamily="34" charset="0"/>
                <a:cs typeface="Arial" panose="020B0604020202020204" pitchFamily="34" charset="0"/>
              </a:rPr>
              <a:t>C. B-H</a:t>
            </a:r>
          </a:p>
          <a:p>
            <a:pPr>
              <a:spcBef>
                <a:spcPct val="0"/>
              </a:spcBef>
              <a:buFontTx/>
              <a:buNone/>
            </a:pPr>
            <a:r>
              <a:rPr lang="en-US" altLang="en-US" sz="1800">
                <a:latin typeface="Arial" panose="020B0604020202020204" pitchFamily="34" charset="0"/>
                <a:cs typeface="Arial" panose="020B0604020202020204" pitchFamily="34" charset="0"/>
              </a:rPr>
              <a:t>D. C-B</a:t>
            </a:r>
          </a:p>
          <a:p>
            <a:pPr>
              <a:spcBef>
                <a:spcPct val="0"/>
              </a:spcBef>
              <a:buFontTx/>
              <a:buNone/>
            </a:pPr>
            <a:r>
              <a:rPr lang="en-US" altLang="en-US" sz="1800">
                <a:latin typeface="Arial" panose="020B0604020202020204" pitchFamily="34" charset="0"/>
                <a:cs typeface="Arial" panose="020B0604020202020204" pitchFamily="34" charset="0"/>
              </a:rPr>
              <a:t>E. None of these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08045A-3036-1660-47BC-ADA341CE8A74}"/>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66563" name="Rectangle 4">
            <a:extLst>
              <a:ext uri="{FF2B5EF4-FFF2-40B4-BE49-F238E27FC236}">
                <a16:creationId xmlns:a16="http://schemas.microsoft.com/office/drawing/2014/main" id="{A1E806C8-F24D-3720-7150-9C6C5A9A1D57}"/>
              </a:ext>
            </a:extLst>
          </p:cNvPr>
          <p:cNvSpPr>
            <a:spLocks noChangeArrowheads="1"/>
          </p:cNvSpPr>
          <p:nvPr/>
        </p:nvSpPr>
        <p:spPr bwMode="auto">
          <a:xfrm>
            <a:off x="0" y="620713"/>
            <a:ext cx="90360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Directions (Q.14-18): Study the following information carefully and answer the given questions:</a:t>
            </a:r>
            <a:endParaRPr lang="en-IN" altLang="en-US" sz="1800">
              <a:latin typeface="Arial" panose="020B0604020202020204" pitchFamily="34" charset="0"/>
              <a:cs typeface="Arial" panose="020B0604020202020204" pitchFamily="34" charset="0"/>
            </a:endParaRPr>
          </a:p>
          <a:p>
            <a:pPr>
              <a:spcBef>
                <a:spcPct val="0"/>
              </a:spcBef>
              <a:buFontTx/>
              <a:buNone/>
            </a:pPr>
            <a:r>
              <a:rPr lang="en-US" altLang="en-US" sz="1900">
                <a:latin typeface="Arial" panose="020B0604020202020204" pitchFamily="34" charset="0"/>
                <a:cs typeface="Arial" panose="020B0604020202020204" pitchFamily="34" charset="0"/>
              </a:rPr>
              <a:t>M, N, O, P, Q, R, S and T are eight persons. Each of them has a different favourite fruit i.e. Mango, Banana, Apple, Guava, Grapes, Orange, Pineapple and Litchi but not necessarily in the same order. All of them are sitting around a circular table and facing the center.</a:t>
            </a:r>
            <a:endParaRPr lang="en-IN" altLang="en-US" sz="1900">
              <a:latin typeface="Arial" panose="020B0604020202020204" pitchFamily="34" charset="0"/>
              <a:cs typeface="Arial" panose="020B0604020202020204" pitchFamily="34" charset="0"/>
            </a:endParaRPr>
          </a:p>
          <a:p>
            <a:pPr>
              <a:spcBef>
                <a:spcPct val="0"/>
              </a:spcBef>
              <a:buFontTx/>
              <a:buNone/>
            </a:pPr>
            <a:r>
              <a:rPr lang="en-US" altLang="en-US" sz="1900">
                <a:latin typeface="Arial" panose="020B0604020202020204" pitchFamily="34" charset="0"/>
                <a:cs typeface="Arial" panose="020B0604020202020204" pitchFamily="34" charset="0"/>
              </a:rPr>
              <a:t>Neither M nor O is an immediate neighbor of Q. Neither M nor O has Grapes as his favourite fruit. Q sits third to the left of the person whose favourite fruit is Grapes. Only two persons sit between M and O. The person whose favourite fruit is Litchi sits second to the right of T. T is not an immediate neighbor of Q. T doesn’t have Grapes as his favourite fruit and Litchi is not the favourite fruit of Q. The person whose favourite fruit is Mango sits third to the left of P. The persons with favourite fruits as Mango and Grapes are not immediate neighbours. Only one person sits between T and the person whose favourite fruit is Apple. Persons with favourite fruits as Banana and Guava are immediate neighbours. Banana is not the favourite fruit of T. Only one person sits between R and the person whose favourite fruit is Orange. The person with Orange as his favourite fruit is an immediate neighbor of N. O and R are not immediate neighbours. </a:t>
            </a:r>
            <a:endParaRPr lang="en-IN" altLang="en-US" sz="190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03CA0572-6163-CB59-35A1-F181AA7909B1}"/>
              </a:ext>
            </a:extLst>
          </p:cNvPr>
          <p:cNvSpPr>
            <a:spLocks noChangeArrowheads="1"/>
          </p:cNvSpPr>
          <p:nvPr/>
        </p:nvSpPr>
        <p:spPr bwMode="auto">
          <a:xfrm>
            <a:off x="395288" y="1412875"/>
            <a:ext cx="849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b="1">
                <a:latin typeface="Arial" panose="020B0604020202020204" pitchFamily="34" charset="0"/>
                <a:cs typeface="Arial" panose="020B0604020202020204" pitchFamily="34" charset="0"/>
              </a:rPr>
              <a:t>Q.14. Who among the following has Pineapple as his favourite fruit?</a:t>
            </a:r>
            <a:endParaRPr lang="en-IN" altLang="en-US" sz="1800">
              <a:latin typeface="Arial" panose="020B0604020202020204" pitchFamily="34" charset="0"/>
              <a:cs typeface="Arial" panose="020B0604020202020204" pitchFamily="34" charset="0"/>
            </a:endParaRPr>
          </a:p>
          <a:p>
            <a:pPr>
              <a:spcBef>
                <a:spcPct val="0"/>
              </a:spcBef>
              <a:buFontTx/>
              <a:buNone/>
            </a:pPr>
            <a:r>
              <a:rPr lang="en-US" altLang="en-US" sz="1800">
                <a:latin typeface="Arial" panose="020B0604020202020204" pitchFamily="34" charset="0"/>
                <a:cs typeface="Arial" panose="020B0604020202020204" pitchFamily="34" charset="0"/>
              </a:rPr>
              <a:t>a)  S          b)  R           c)  N           d)  Q             e)  P</a:t>
            </a:r>
            <a:endParaRPr lang="en-IN" altLang="en-US" sz="180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F787DA3-9DF7-5093-742A-1088949CA378}"/>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F24E56E4-A811-A9F8-9274-7B8DC7A1679D}"/>
              </a:ext>
            </a:extLst>
          </p:cNvPr>
          <p:cNvSpPr/>
          <p:nvPr/>
        </p:nvSpPr>
        <p:spPr>
          <a:xfrm>
            <a:off x="1331913" y="404813"/>
            <a:ext cx="6326187" cy="295275"/>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69636" name="Rectangle 4">
            <a:extLst>
              <a:ext uri="{FF2B5EF4-FFF2-40B4-BE49-F238E27FC236}">
                <a16:creationId xmlns:a16="http://schemas.microsoft.com/office/drawing/2014/main" id="{2AA9ED4E-4681-73B6-F4E3-1EE27DF3EE11}"/>
              </a:ext>
            </a:extLst>
          </p:cNvPr>
          <p:cNvSpPr>
            <a:spLocks noChangeArrowheads="1"/>
          </p:cNvSpPr>
          <p:nvPr/>
        </p:nvSpPr>
        <p:spPr bwMode="auto">
          <a:xfrm>
            <a:off x="144463" y="1236663"/>
            <a:ext cx="88201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700" b="1">
                <a:latin typeface="Arial" panose="020B0604020202020204" pitchFamily="34" charset="0"/>
                <a:cs typeface="Arial" panose="020B0604020202020204" pitchFamily="34" charset="0"/>
              </a:rPr>
              <a:t>Q.15. Which of the following would come in place of question mark based upon the given seating arrangement?</a:t>
            </a:r>
            <a:endParaRPr lang="en-IN" altLang="en-US" sz="1700">
              <a:latin typeface="Arial" panose="020B0604020202020204" pitchFamily="34" charset="0"/>
              <a:cs typeface="Arial" panose="020B0604020202020204" pitchFamily="34" charset="0"/>
            </a:endParaRPr>
          </a:p>
          <a:p>
            <a:pPr>
              <a:spcBef>
                <a:spcPct val="0"/>
              </a:spcBef>
              <a:buFontTx/>
              <a:buNone/>
            </a:pPr>
            <a:r>
              <a:rPr lang="en-US" altLang="en-US" sz="1700" b="1">
                <a:latin typeface="Arial" panose="020B0604020202020204" pitchFamily="34" charset="0"/>
                <a:cs typeface="Arial" panose="020B0604020202020204" pitchFamily="34" charset="0"/>
              </a:rPr>
              <a:t>TS, RT, NR, PN, ?</a:t>
            </a:r>
            <a:endParaRPr lang="en-IN" altLang="en-US" sz="1700">
              <a:latin typeface="Arial" panose="020B0604020202020204" pitchFamily="34" charset="0"/>
              <a:cs typeface="Arial" panose="020B0604020202020204" pitchFamily="34" charset="0"/>
            </a:endParaRPr>
          </a:p>
          <a:p>
            <a:pPr>
              <a:spcBef>
                <a:spcPct val="0"/>
              </a:spcBef>
              <a:buFontTx/>
              <a:buNone/>
            </a:pPr>
            <a:r>
              <a:rPr lang="en-US" altLang="en-US" sz="1700">
                <a:latin typeface="Arial" panose="020B0604020202020204" pitchFamily="34" charset="0"/>
                <a:cs typeface="Arial" panose="020B0604020202020204" pitchFamily="34" charset="0"/>
              </a:rPr>
              <a:t>a)  QP        b)  SP         c)  RT          d)  SM         e) None of these</a:t>
            </a:r>
            <a:endParaRPr lang="en-IN" altLang="en-US" sz="1700">
              <a:latin typeface="Arial" panose="020B0604020202020204" pitchFamily="34" charset="0"/>
              <a:cs typeface="Arial" panose="020B0604020202020204" pitchFamily="34" charset="0"/>
            </a:endParaRPr>
          </a:p>
          <a:p>
            <a:pPr>
              <a:spcBef>
                <a:spcPct val="0"/>
              </a:spcBef>
              <a:buFontTx/>
              <a:buNone/>
            </a:pPr>
            <a:endParaRPr lang="en-US" alt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25B9344-6CF9-CD1B-2AFD-84BCE7AE9B29}"/>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048A9040-A90D-55AC-FA08-1F747CFDF5AB}"/>
              </a:ext>
            </a:extLst>
          </p:cNvPr>
          <p:cNvSpPr/>
          <p:nvPr/>
        </p:nvSpPr>
        <p:spPr>
          <a:xfrm>
            <a:off x="1331913" y="404813"/>
            <a:ext cx="6326187" cy="295275"/>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71684" name="Rectangle 4">
            <a:extLst>
              <a:ext uri="{FF2B5EF4-FFF2-40B4-BE49-F238E27FC236}">
                <a16:creationId xmlns:a16="http://schemas.microsoft.com/office/drawing/2014/main" id="{42AE8DBD-9447-6EFF-E0F9-84114F431B20}"/>
              </a:ext>
            </a:extLst>
          </p:cNvPr>
          <p:cNvSpPr>
            <a:spLocks noChangeArrowheads="1"/>
          </p:cNvSpPr>
          <p:nvPr/>
        </p:nvSpPr>
        <p:spPr bwMode="auto">
          <a:xfrm>
            <a:off x="144463" y="1222375"/>
            <a:ext cx="88201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b="1">
                <a:latin typeface="Arial" panose="020B0604020202020204" pitchFamily="34" charset="0"/>
                <a:cs typeface="Arial" panose="020B0604020202020204" pitchFamily="34" charset="0"/>
              </a:rPr>
              <a:t>Q.16. Which of the following is true with respect to the given seating arrangement?</a:t>
            </a:r>
            <a:endParaRPr lang="en-IN" altLang="en-US" sz="1600">
              <a:latin typeface="Arial" panose="020B0604020202020204" pitchFamily="34" charset="0"/>
              <a:cs typeface="Arial" panose="020B0604020202020204" pitchFamily="34" charset="0"/>
            </a:endParaRPr>
          </a:p>
          <a:p>
            <a:pPr>
              <a:spcBef>
                <a:spcPct val="0"/>
              </a:spcBef>
              <a:buFontTx/>
              <a:buNone/>
            </a:pPr>
            <a:r>
              <a:rPr lang="en-US" altLang="en-US" sz="1600">
                <a:latin typeface="Arial" panose="020B0604020202020204" pitchFamily="34" charset="0"/>
                <a:cs typeface="Arial" panose="020B0604020202020204" pitchFamily="34" charset="0"/>
              </a:rPr>
              <a:t>a)  T and R are sitting opposite to each other.</a:t>
            </a:r>
            <a:endParaRPr lang="en-IN" altLang="en-US" sz="1600">
              <a:latin typeface="Arial" panose="020B0604020202020204" pitchFamily="34" charset="0"/>
              <a:cs typeface="Arial" panose="020B0604020202020204" pitchFamily="34" charset="0"/>
            </a:endParaRPr>
          </a:p>
          <a:p>
            <a:pPr>
              <a:spcBef>
                <a:spcPct val="0"/>
              </a:spcBef>
              <a:buFontTx/>
              <a:buNone/>
            </a:pPr>
            <a:r>
              <a:rPr lang="en-US" altLang="en-US" sz="1600">
                <a:latin typeface="Arial" panose="020B0604020202020204" pitchFamily="34" charset="0"/>
                <a:cs typeface="Arial" panose="020B0604020202020204" pitchFamily="34" charset="0"/>
              </a:rPr>
              <a:t>b)  Orange  is the favourite fruit of N.</a:t>
            </a:r>
            <a:endParaRPr lang="en-IN" altLang="en-US" sz="1600">
              <a:latin typeface="Arial" panose="020B0604020202020204" pitchFamily="34" charset="0"/>
              <a:cs typeface="Arial" panose="020B0604020202020204" pitchFamily="34" charset="0"/>
            </a:endParaRPr>
          </a:p>
          <a:p>
            <a:pPr>
              <a:spcBef>
                <a:spcPct val="0"/>
              </a:spcBef>
              <a:buFontTx/>
              <a:buNone/>
            </a:pPr>
            <a:r>
              <a:rPr lang="en-US" altLang="en-US" sz="1600">
                <a:latin typeface="Arial" panose="020B0604020202020204" pitchFamily="34" charset="0"/>
                <a:cs typeface="Arial" panose="020B0604020202020204" pitchFamily="34" charset="0"/>
              </a:rPr>
              <a:t>c)  Q sits third right of P.</a:t>
            </a:r>
            <a:endParaRPr lang="en-IN" altLang="en-US" sz="1600">
              <a:latin typeface="Arial" panose="020B0604020202020204" pitchFamily="34" charset="0"/>
              <a:cs typeface="Arial" panose="020B0604020202020204" pitchFamily="34" charset="0"/>
            </a:endParaRPr>
          </a:p>
          <a:p>
            <a:pPr>
              <a:spcBef>
                <a:spcPct val="0"/>
              </a:spcBef>
              <a:buFontTx/>
              <a:buNone/>
            </a:pPr>
            <a:r>
              <a:rPr lang="en-US" altLang="en-US" sz="1600">
                <a:latin typeface="Arial" panose="020B0604020202020204" pitchFamily="34" charset="0"/>
                <a:cs typeface="Arial" panose="020B0604020202020204" pitchFamily="34" charset="0"/>
              </a:rPr>
              <a:t>d)  Persons with favourite fruits as Orange and Grapes are sitting opposite to each other.</a:t>
            </a:r>
            <a:endParaRPr lang="en-IN" altLang="en-US" sz="1600">
              <a:latin typeface="Arial" panose="020B0604020202020204" pitchFamily="34" charset="0"/>
              <a:cs typeface="Arial" panose="020B0604020202020204" pitchFamily="34" charset="0"/>
            </a:endParaRPr>
          </a:p>
          <a:p>
            <a:pPr>
              <a:spcBef>
                <a:spcPct val="0"/>
              </a:spcBef>
              <a:buFontTx/>
              <a:buNone/>
            </a:pPr>
            <a:r>
              <a:rPr lang="en-US" altLang="en-US" sz="1600">
                <a:latin typeface="Arial" panose="020B0604020202020204" pitchFamily="34" charset="0"/>
                <a:cs typeface="Arial" panose="020B0604020202020204" pitchFamily="34" charset="0"/>
              </a:rPr>
              <a:t>e) None of these.</a:t>
            </a:r>
            <a:endParaRPr lang="en-IN" altLang="en-US" sz="1600">
              <a:latin typeface="Arial" panose="020B0604020202020204" pitchFamily="34" charset="0"/>
              <a:cs typeface="Arial" panose="020B0604020202020204" pitchFamily="34" charset="0"/>
            </a:endParaRPr>
          </a:p>
          <a:p>
            <a:pPr>
              <a:spcBef>
                <a:spcPct val="0"/>
              </a:spcBef>
              <a:buFontTx/>
              <a:buNone/>
            </a:pPr>
            <a:endParaRPr lang="en-US" altLang="en-US" sz="1600">
              <a:latin typeface="Arial" panose="020B0604020202020204" pitchFamily="34" charset="0"/>
              <a:cs typeface="Arial" panose="020B0604020202020204" pitchFamily="34" charset="0"/>
            </a:endParaRPr>
          </a:p>
          <a:p>
            <a:pPr>
              <a:spcBef>
                <a:spcPct val="0"/>
              </a:spcBef>
              <a:buFontTx/>
              <a:buNone/>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2F0EEF-855C-4BD6-AD09-F17C9DB5154F}"/>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AC4257A-FEFC-7CCD-B887-62AF834D5E9A}"/>
              </a:ext>
            </a:extLst>
          </p:cNvPr>
          <p:cNvSpPr/>
          <p:nvPr/>
        </p:nvSpPr>
        <p:spPr>
          <a:xfrm>
            <a:off x="1116013" y="404813"/>
            <a:ext cx="6326187" cy="295275"/>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73732" name="Rectangle 4">
            <a:extLst>
              <a:ext uri="{FF2B5EF4-FFF2-40B4-BE49-F238E27FC236}">
                <a16:creationId xmlns:a16="http://schemas.microsoft.com/office/drawing/2014/main" id="{FA8DDD1F-014B-A051-3171-C0A76F41C6EE}"/>
              </a:ext>
            </a:extLst>
          </p:cNvPr>
          <p:cNvSpPr>
            <a:spLocks noChangeArrowheads="1"/>
          </p:cNvSpPr>
          <p:nvPr/>
        </p:nvSpPr>
        <p:spPr bwMode="auto">
          <a:xfrm>
            <a:off x="179388" y="1268413"/>
            <a:ext cx="86407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000" b="1">
                <a:latin typeface="Arial" panose="020B0604020202020204" pitchFamily="34" charset="0"/>
                <a:cs typeface="Arial" panose="020B0604020202020204" pitchFamily="34" charset="0"/>
              </a:rPr>
              <a:t>Q.18. What is the position of person whose favourite fruit is Litchi with respect to S?</a:t>
            </a:r>
            <a:endParaRPr lang="en-IN" altLang="en-US" sz="2000">
              <a:latin typeface="Arial" panose="020B0604020202020204" pitchFamily="34" charset="0"/>
              <a:cs typeface="Arial" panose="020B0604020202020204" pitchFamily="34" charset="0"/>
            </a:endParaRPr>
          </a:p>
          <a:p>
            <a:pPr>
              <a:spcBef>
                <a:spcPct val="0"/>
              </a:spcBef>
              <a:buFontTx/>
              <a:buNone/>
            </a:pPr>
            <a:r>
              <a:rPr lang="en-US" altLang="en-US" sz="2000">
                <a:latin typeface="Arial" panose="020B0604020202020204" pitchFamily="34" charset="0"/>
                <a:cs typeface="Arial" panose="020B0604020202020204" pitchFamily="34" charset="0"/>
              </a:rPr>
              <a:t>a)  Immediate right                                                b) Immediate left</a:t>
            </a:r>
            <a:endParaRPr lang="en-IN" altLang="en-US" sz="2000">
              <a:latin typeface="Arial" panose="020B0604020202020204" pitchFamily="34" charset="0"/>
              <a:cs typeface="Arial" panose="020B0604020202020204" pitchFamily="34" charset="0"/>
            </a:endParaRPr>
          </a:p>
          <a:p>
            <a:pPr>
              <a:spcBef>
                <a:spcPct val="0"/>
              </a:spcBef>
              <a:buFontTx/>
              <a:buNone/>
            </a:pPr>
            <a:r>
              <a:rPr lang="en-US" altLang="en-US" sz="2000">
                <a:latin typeface="Arial" panose="020B0604020202020204" pitchFamily="34" charset="0"/>
                <a:cs typeface="Arial" panose="020B0604020202020204" pitchFamily="34" charset="0"/>
              </a:rPr>
              <a:t>c)  Second to the left                                             d)  Second to the right</a:t>
            </a:r>
            <a:endParaRPr lang="en-IN" altLang="en-US" sz="2000">
              <a:latin typeface="Arial" panose="020B0604020202020204" pitchFamily="34" charset="0"/>
              <a:cs typeface="Arial" panose="020B0604020202020204" pitchFamily="34" charset="0"/>
            </a:endParaRPr>
          </a:p>
          <a:p>
            <a:pPr>
              <a:spcBef>
                <a:spcPct val="0"/>
              </a:spcBef>
              <a:buFontTx/>
              <a:buNone/>
            </a:pPr>
            <a:r>
              <a:rPr lang="en-US" altLang="en-US" sz="2000">
                <a:latin typeface="Arial" panose="020B0604020202020204" pitchFamily="34" charset="0"/>
                <a:cs typeface="Arial" panose="020B0604020202020204" pitchFamily="34" charset="0"/>
              </a:rPr>
              <a:t>e)  Third to the left</a:t>
            </a:r>
            <a:endParaRPr lang="en-IN" altLang="en-US" sz="2000">
              <a:latin typeface="Arial" panose="020B0604020202020204" pitchFamily="34" charset="0"/>
              <a:cs typeface="Arial" panose="020B0604020202020204" pitchFamily="34" charset="0"/>
            </a:endParaRPr>
          </a:p>
          <a:p>
            <a:pPr algn="just">
              <a:spcBef>
                <a:spcPct val="0"/>
              </a:spcBef>
              <a:buFontTx/>
              <a:buNone/>
            </a:pPr>
            <a:endParaRPr lang="en-US" altLang="en-US" sz="1200">
              <a:latin typeface="Arial" panose="020B0604020202020204" pitchFamily="34" charset="0"/>
              <a:cs typeface="Arial" panose="020B0604020202020204" pitchFamily="34" charset="0"/>
            </a:endParaRPr>
          </a:p>
          <a:p>
            <a:pPr>
              <a:spcBef>
                <a:spcPct val="0"/>
              </a:spcBef>
              <a:buFontTx/>
              <a:buNone/>
            </a:pPr>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775504-AAE4-E97C-9054-9DFF4C926357}"/>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4FD34FD7-53C5-9975-70A1-BA194F313BC4}"/>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7172" name="Rectangle 4">
            <a:extLst>
              <a:ext uri="{FF2B5EF4-FFF2-40B4-BE49-F238E27FC236}">
                <a16:creationId xmlns:a16="http://schemas.microsoft.com/office/drawing/2014/main" id="{B2F5B7B7-833A-8A13-2459-B111A67994F9}"/>
              </a:ext>
            </a:extLst>
          </p:cNvPr>
          <p:cNvSpPr>
            <a:spLocks noChangeArrowheads="1"/>
          </p:cNvSpPr>
          <p:nvPr/>
        </p:nvSpPr>
        <p:spPr bwMode="auto">
          <a:xfrm>
            <a:off x="0" y="1400175"/>
            <a:ext cx="880903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Arial" panose="020B0604020202020204" pitchFamily="34" charset="0"/>
                <a:cs typeface="Arial" panose="020B0604020202020204" pitchFamily="34" charset="0"/>
              </a:rPr>
              <a:t>Five girls are sitting on a bench to be photographed. Seema is to the left of Rani and to the right of Bindu. Mary is to the right of Rani. Reeta is between Rani and Mary.</a:t>
            </a:r>
          </a:p>
          <a:p>
            <a:pPr>
              <a:spcBef>
                <a:spcPct val="0"/>
              </a:spcBef>
              <a:buFontTx/>
              <a:buNone/>
            </a:pP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latin typeface="Arial" panose="020B0604020202020204" pitchFamily="34" charset="0"/>
                <a:cs typeface="Arial" panose="020B0604020202020204" pitchFamily="34" charset="0"/>
              </a:rPr>
              <a:t>1. Who is sitting immediate right to Reeta ?</a:t>
            </a:r>
          </a:p>
          <a:p>
            <a:pPr>
              <a:spcBef>
                <a:spcPct val="0"/>
              </a:spcBef>
              <a:buFontTx/>
              <a:buNone/>
            </a:pPr>
            <a:r>
              <a:rPr lang="en-US" altLang="en-US" sz="1800">
                <a:latin typeface="Arial" panose="020B0604020202020204" pitchFamily="34" charset="0"/>
                <a:cs typeface="Arial" panose="020B0604020202020204" pitchFamily="34" charset="0"/>
              </a:rPr>
              <a:t>A.  Bindu</a:t>
            </a:r>
          </a:p>
          <a:p>
            <a:pPr>
              <a:spcBef>
                <a:spcPct val="0"/>
              </a:spcBef>
              <a:buFontTx/>
              <a:buNone/>
            </a:pPr>
            <a:r>
              <a:rPr lang="en-US" altLang="en-US" sz="1800">
                <a:latin typeface="Arial" panose="020B0604020202020204" pitchFamily="34" charset="0"/>
                <a:cs typeface="Arial" panose="020B0604020202020204" pitchFamily="34" charset="0"/>
              </a:rPr>
              <a:t>B.   Rani</a:t>
            </a:r>
          </a:p>
          <a:p>
            <a:pPr>
              <a:spcBef>
                <a:spcPct val="0"/>
              </a:spcBef>
              <a:buFontTx/>
              <a:buNone/>
            </a:pPr>
            <a:r>
              <a:rPr lang="en-US" altLang="en-US" sz="1800">
                <a:latin typeface="Arial" panose="020B0604020202020204" pitchFamily="34" charset="0"/>
                <a:cs typeface="Arial" panose="020B0604020202020204" pitchFamily="34" charset="0"/>
              </a:rPr>
              <a:t>C.  Mary</a:t>
            </a:r>
          </a:p>
          <a:p>
            <a:pPr>
              <a:spcBef>
                <a:spcPct val="0"/>
              </a:spcBef>
              <a:buFontTx/>
              <a:buNone/>
            </a:pPr>
            <a:r>
              <a:rPr lang="en-US" altLang="en-US" sz="1800">
                <a:latin typeface="Arial" panose="020B0604020202020204" pitchFamily="34" charset="0"/>
                <a:cs typeface="Arial" panose="020B0604020202020204" pitchFamily="34" charset="0"/>
              </a:rPr>
              <a:t>D.  Seema</a:t>
            </a: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http://turningpoint6.org/wp-content/uploads/2014/05/Thank-You.jpg">
            <a:extLst>
              <a:ext uri="{FF2B5EF4-FFF2-40B4-BE49-F238E27FC236}">
                <a16:creationId xmlns:a16="http://schemas.microsoft.com/office/drawing/2014/main" id="{13F172CF-1297-5D5E-B195-819C4B6DC6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1773238"/>
            <a:ext cx="58324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4EB567-DC09-A017-3F0B-124AA4830336}"/>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FF8F89A-06D6-7240-9FFD-823D4D8BFFDE}"/>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9220" name="Rectangle 4">
            <a:extLst>
              <a:ext uri="{FF2B5EF4-FFF2-40B4-BE49-F238E27FC236}">
                <a16:creationId xmlns:a16="http://schemas.microsoft.com/office/drawing/2014/main" id="{1C118FB4-A051-6FDA-800F-D1E2371FCCF1}"/>
              </a:ext>
            </a:extLst>
          </p:cNvPr>
          <p:cNvSpPr>
            <a:spLocks noChangeArrowheads="1"/>
          </p:cNvSpPr>
          <p:nvPr/>
        </p:nvSpPr>
        <p:spPr bwMode="auto">
          <a:xfrm>
            <a:off x="0" y="1400175"/>
            <a:ext cx="88090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Arial" panose="020B0604020202020204" pitchFamily="34" charset="0"/>
                <a:cs typeface="Arial" panose="020B0604020202020204" pitchFamily="34" charset="0"/>
              </a:rPr>
              <a:t>Five girls are sitting on a bench to be photographed. Seema is to the left of Rani and to the right of Bindu. Mary is to the right of Rani. Reeta is between Rani and Mary.</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r>
              <a:rPr lang="en-US" altLang="en-US" sz="1800" b="1">
                <a:latin typeface="Arial" panose="020B0604020202020204" pitchFamily="34" charset="0"/>
                <a:cs typeface="Arial" panose="020B0604020202020204" pitchFamily="34" charset="0"/>
              </a:rPr>
              <a:t>2. Who is in the middle of the photograph ?</a:t>
            </a:r>
          </a:p>
          <a:p>
            <a:pPr>
              <a:spcBef>
                <a:spcPct val="0"/>
              </a:spcBef>
              <a:buFontTx/>
              <a:buNone/>
            </a:pPr>
            <a:r>
              <a:rPr lang="en-US" altLang="en-US" sz="1800">
                <a:latin typeface="Arial" panose="020B0604020202020204" pitchFamily="34" charset="0"/>
                <a:cs typeface="Arial" panose="020B0604020202020204" pitchFamily="34" charset="0"/>
              </a:rPr>
              <a:t>A.  Bindu</a:t>
            </a:r>
          </a:p>
          <a:p>
            <a:pPr>
              <a:spcBef>
                <a:spcPct val="0"/>
              </a:spcBef>
              <a:buFontTx/>
              <a:buNone/>
            </a:pPr>
            <a:r>
              <a:rPr lang="en-US" altLang="en-US" sz="1800">
                <a:latin typeface="Arial" panose="020B0604020202020204" pitchFamily="34" charset="0"/>
                <a:cs typeface="Arial" panose="020B0604020202020204" pitchFamily="34" charset="0"/>
              </a:rPr>
              <a:t>B.  Rani</a:t>
            </a:r>
          </a:p>
          <a:p>
            <a:pPr>
              <a:spcBef>
                <a:spcPct val="0"/>
              </a:spcBef>
              <a:buFontTx/>
              <a:buNone/>
            </a:pPr>
            <a:r>
              <a:rPr lang="en-US" altLang="en-US" sz="1800">
                <a:latin typeface="Arial" panose="020B0604020202020204" pitchFamily="34" charset="0"/>
                <a:cs typeface="Arial" panose="020B0604020202020204" pitchFamily="34" charset="0"/>
              </a:rPr>
              <a:t>C.  Reeta</a:t>
            </a:r>
          </a:p>
          <a:p>
            <a:pPr>
              <a:spcBef>
                <a:spcPct val="0"/>
              </a:spcBef>
              <a:buFontTx/>
              <a:buNone/>
            </a:pPr>
            <a:r>
              <a:rPr lang="en-US" altLang="en-US" sz="1800">
                <a:latin typeface="Arial" panose="020B0604020202020204" pitchFamily="34" charset="0"/>
                <a:cs typeface="Arial" panose="020B0604020202020204" pitchFamily="34" charset="0"/>
              </a:rPr>
              <a:t>D.  Seema</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A045CB4-04BE-F120-C429-B6116A955721}"/>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E17E46BD-DAE1-CB74-6163-338EB644A40E}"/>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11268" name="Rectangle 4">
            <a:extLst>
              <a:ext uri="{FF2B5EF4-FFF2-40B4-BE49-F238E27FC236}">
                <a16:creationId xmlns:a16="http://schemas.microsoft.com/office/drawing/2014/main" id="{48AB45BE-338B-1883-F1F7-CE7FC9A69BB1}"/>
              </a:ext>
            </a:extLst>
          </p:cNvPr>
          <p:cNvSpPr>
            <a:spLocks noChangeArrowheads="1"/>
          </p:cNvSpPr>
          <p:nvPr/>
        </p:nvSpPr>
        <p:spPr bwMode="auto">
          <a:xfrm>
            <a:off x="0" y="1400175"/>
            <a:ext cx="88201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Arial" panose="020B0604020202020204" pitchFamily="34" charset="0"/>
                <a:cs typeface="Arial" panose="020B0604020202020204" pitchFamily="34" charset="0"/>
              </a:rPr>
              <a:t>Five girls are sitting on a bench to be photographed. Seema is to the left of Rani and to the right of Bindu. Mary is to the right of Rani. Reeta is between Rani and Mary.</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r>
              <a:rPr lang="en-US" altLang="en-US" sz="1800" b="1">
                <a:latin typeface="Arial" panose="020B0604020202020204" pitchFamily="34" charset="0"/>
                <a:cs typeface="Arial" panose="020B0604020202020204" pitchFamily="34" charset="0"/>
              </a:rPr>
              <a:t>3. Who is second from the right ?</a:t>
            </a:r>
          </a:p>
          <a:p>
            <a:pPr>
              <a:spcBef>
                <a:spcPct val="0"/>
              </a:spcBef>
              <a:buFontTx/>
              <a:buNone/>
            </a:pPr>
            <a:r>
              <a:rPr lang="en-US" altLang="en-US" sz="1800">
                <a:latin typeface="Arial" panose="020B0604020202020204" pitchFamily="34" charset="0"/>
                <a:cs typeface="Arial" panose="020B0604020202020204" pitchFamily="34" charset="0"/>
              </a:rPr>
              <a:t>A.  Mary</a:t>
            </a:r>
          </a:p>
          <a:p>
            <a:pPr>
              <a:spcBef>
                <a:spcPct val="0"/>
              </a:spcBef>
              <a:buFontTx/>
              <a:buNone/>
            </a:pPr>
            <a:r>
              <a:rPr lang="en-US" altLang="en-US" sz="1800">
                <a:latin typeface="Arial" panose="020B0604020202020204" pitchFamily="34" charset="0"/>
                <a:cs typeface="Arial" panose="020B0604020202020204" pitchFamily="34" charset="0"/>
              </a:rPr>
              <a:t>B.  Rani</a:t>
            </a:r>
          </a:p>
          <a:p>
            <a:pPr>
              <a:spcBef>
                <a:spcPct val="0"/>
              </a:spcBef>
              <a:buFontTx/>
              <a:buNone/>
            </a:pPr>
            <a:r>
              <a:rPr lang="en-US" altLang="en-US" sz="1800">
                <a:latin typeface="Arial" panose="020B0604020202020204" pitchFamily="34" charset="0"/>
                <a:cs typeface="Arial" panose="020B0604020202020204" pitchFamily="34" charset="0"/>
              </a:rPr>
              <a:t>C.  Reeta</a:t>
            </a:r>
          </a:p>
          <a:p>
            <a:pPr>
              <a:spcBef>
                <a:spcPct val="0"/>
              </a:spcBef>
              <a:buFontTx/>
              <a:buNone/>
            </a:pPr>
            <a:r>
              <a:rPr lang="en-US" altLang="en-US" sz="1800">
                <a:latin typeface="Arial" panose="020B0604020202020204" pitchFamily="34" charset="0"/>
                <a:cs typeface="Arial" panose="020B0604020202020204" pitchFamily="34" charset="0"/>
              </a:rPr>
              <a:t>D.  Bindu</a:t>
            </a: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4042D0-4D83-85F6-7405-D1AB65D6AC7C}"/>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DC3F9DA9-A9B1-1F17-58F2-6E66D9618D4D}"/>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13316" name="Rectangle 4">
            <a:extLst>
              <a:ext uri="{FF2B5EF4-FFF2-40B4-BE49-F238E27FC236}">
                <a16:creationId xmlns:a16="http://schemas.microsoft.com/office/drawing/2014/main" id="{6B841901-7605-848B-2B17-1021B8FA3CF0}"/>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13317" name="Rectangle 5">
            <a:extLst>
              <a:ext uri="{FF2B5EF4-FFF2-40B4-BE49-F238E27FC236}">
                <a16:creationId xmlns:a16="http://schemas.microsoft.com/office/drawing/2014/main" id="{1505D999-D4E5-B12F-5D23-0BC294FEFB83}"/>
              </a:ext>
            </a:extLst>
          </p:cNvPr>
          <p:cNvSpPr>
            <a:spLocks noChangeArrowheads="1"/>
          </p:cNvSpPr>
          <p:nvPr/>
        </p:nvSpPr>
        <p:spPr bwMode="auto">
          <a:xfrm>
            <a:off x="0" y="1377950"/>
            <a:ext cx="88201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Arial" panose="020B0604020202020204" pitchFamily="34" charset="0"/>
                <a:cs typeface="Arial" panose="020B0604020202020204" pitchFamily="34" charset="0"/>
              </a:rPr>
              <a:t>Five girls are sitting on a bench to be photographed. Seema is to the left of Rani and to the right of Bindu. Mary is to the right of Rani. Reeta is between Rani and Mary.</a:t>
            </a: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r>
              <a:rPr lang="en-US" altLang="en-US" sz="1800" b="1">
                <a:latin typeface="Arial" panose="020B0604020202020204" pitchFamily="34" charset="0"/>
                <a:cs typeface="Arial" panose="020B0604020202020204" pitchFamily="34" charset="0"/>
              </a:rPr>
              <a:t>4. Who is second from the left in photograph ?</a:t>
            </a:r>
          </a:p>
          <a:p>
            <a:pPr>
              <a:spcBef>
                <a:spcPct val="0"/>
              </a:spcBef>
              <a:buFontTx/>
              <a:buNone/>
            </a:pPr>
            <a:r>
              <a:rPr lang="en-US" altLang="en-US" sz="1800">
                <a:latin typeface="Arial" panose="020B0604020202020204" pitchFamily="34" charset="0"/>
                <a:cs typeface="Arial" panose="020B0604020202020204" pitchFamily="34" charset="0"/>
              </a:rPr>
              <a:t>A.  Reeta</a:t>
            </a:r>
          </a:p>
          <a:p>
            <a:pPr>
              <a:spcBef>
                <a:spcPct val="0"/>
              </a:spcBef>
              <a:buFontTx/>
              <a:buNone/>
            </a:pPr>
            <a:r>
              <a:rPr lang="en-US" altLang="en-US" sz="1800">
                <a:latin typeface="Arial" panose="020B0604020202020204" pitchFamily="34" charset="0"/>
                <a:cs typeface="Arial" panose="020B0604020202020204" pitchFamily="34" charset="0"/>
              </a:rPr>
              <a:t>B.  Mary</a:t>
            </a:r>
          </a:p>
          <a:p>
            <a:pPr>
              <a:spcBef>
                <a:spcPct val="0"/>
              </a:spcBef>
              <a:buFontTx/>
              <a:buNone/>
            </a:pPr>
            <a:r>
              <a:rPr lang="en-US" altLang="en-US" sz="1800">
                <a:latin typeface="Arial" panose="020B0604020202020204" pitchFamily="34" charset="0"/>
                <a:cs typeface="Arial" panose="020B0604020202020204" pitchFamily="34" charset="0"/>
              </a:rPr>
              <a:t>C.  Bindu</a:t>
            </a:r>
          </a:p>
          <a:p>
            <a:pPr>
              <a:spcBef>
                <a:spcPct val="0"/>
              </a:spcBef>
              <a:buFontTx/>
              <a:buNone/>
            </a:pPr>
            <a:r>
              <a:rPr lang="en-US" altLang="en-US" sz="1800">
                <a:latin typeface="Arial" panose="020B0604020202020204" pitchFamily="34" charset="0"/>
                <a:cs typeface="Arial" panose="020B0604020202020204" pitchFamily="34" charset="0"/>
              </a:rPr>
              <a:t>D.  Seema</a:t>
            </a: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28A9AA5-F52A-76AB-A6C0-15A26BED8AF7}"/>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8E876383-98A8-8E68-2B33-9298DC0122C1}"/>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15364" name="Rectangle 4">
            <a:extLst>
              <a:ext uri="{FF2B5EF4-FFF2-40B4-BE49-F238E27FC236}">
                <a16:creationId xmlns:a16="http://schemas.microsoft.com/office/drawing/2014/main" id="{6F0D982E-58DD-DD52-6AC8-9C38606FCC70}"/>
              </a:ext>
            </a:extLst>
          </p:cNvPr>
          <p:cNvSpPr>
            <a:spLocks noChangeArrowheads="1"/>
          </p:cNvSpPr>
          <p:nvPr/>
        </p:nvSpPr>
        <p:spPr bwMode="auto">
          <a:xfrm>
            <a:off x="0" y="1400175"/>
            <a:ext cx="88090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a:spcBef>
                <a:spcPct val="0"/>
              </a:spcBef>
              <a:buFontTx/>
              <a:buNone/>
            </a:pPr>
            <a:endParaRPr lang="en-US" altLang="en-US" sz="1800">
              <a:latin typeface="Times New Roman" panose="02020603050405020304" pitchFamily="18" charset="0"/>
              <a:cs typeface="Times New Roman" panose="02020603050405020304" pitchFamily="18" charset="0"/>
            </a:endParaRPr>
          </a:p>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15365" name="Rectangle 1">
            <a:extLst>
              <a:ext uri="{FF2B5EF4-FFF2-40B4-BE49-F238E27FC236}">
                <a16:creationId xmlns:a16="http://schemas.microsoft.com/office/drawing/2014/main" id="{8393F533-ABDB-76F0-F802-D09275066330}"/>
              </a:ext>
            </a:extLst>
          </p:cNvPr>
          <p:cNvSpPr>
            <a:spLocks noChangeArrowheads="1"/>
          </p:cNvSpPr>
          <p:nvPr/>
        </p:nvSpPr>
        <p:spPr bwMode="auto">
          <a:xfrm>
            <a:off x="1047750" y="1970088"/>
            <a:ext cx="66214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500" b="1">
                <a:latin typeface="Times New Roman" panose="02020603050405020304" pitchFamily="18" charset="0"/>
                <a:cs typeface="Times New Roman" panose="02020603050405020304" pitchFamily="18" charset="0"/>
              </a:rPr>
              <a:t>Double row arrangement:</a:t>
            </a:r>
            <a:r>
              <a:rPr lang="en-US" altLang="en-US" sz="1500">
                <a:latin typeface="Times New Roman" panose="02020603050405020304" pitchFamily="18" charset="0"/>
                <a:cs typeface="Times New Roman" panose="02020603050405020304" pitchFamily="18" charset="0"/>
              </a:rPr>
              <a:t> In these questions, there will be two groups of persons. You have to arrange one group in one row and the other group in other row. The persons in these rows normally face each 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9C8F83-57C4-5877-3B1A-8D0B60B1F957}"/>
              </a:ext>
            </a:extLst>
          </p:cNvPr>
          <p:cNvSpPr>
            <a:spLocks noChangeArrowheads="1"/>
          </p:cNvSpPr>
          <p:nvPr/>
        </p:nvSpPr>
        <p:spPr bwMode="auto">
          <a:xfrm>
            <a:off x="409575" y="1603375"/>
            <a:ext cx="831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8E46454E-7172-C8D2-0C3D-394B1AFE4080}"/>
              </a:ext>
            </a:extLst>
          </p:cNvPr>
          <p:cNvSpPr/>
          <p:nvPr/>
        </p:nvSpPr>
        <p:spPr>
          <a:xfrm>
            <a:off x="1738313" y="1104900"/>
            <a:ext cx="6326187" cy="296863"/>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2100" b="1" dirty="0">
                <a:solidFill>
                  <a:schemeClr val="bg1"/>
                </a:solidFill>
              </a:rPr>
              <a:t>Seating Arrangements</a:t>
            </a:r>
          </a:p>
        </p:txBody>
      </p:sp>
      <p:sp>
        <p:nvSpPr>
          <p:cNvPr id="17412" name="Rectangle 4">
            <a:extLst>
              <a:ext uri="{FF2B5EF4-FFF2-40B4-BE49-F238E27FC236}">
                <a16:creationId xmlns:a16="http://schemas.microsoft.com/office/drawing/2014/main" id="{1FC9B126-5441-102F-0261-7BE917182FDC}"/>
              </a:ext>
            </a:extLst>
          </p:cNvPr>
          <p:cNvSpPr>
            <a:spLocks noChangeArrowheads="1"/>
          </p:cNvSpPr>
          <p:nvPr/>
        </p:nvSpPr>
        <p:spPr bwMode="auto">
          <a:xfrm>
            <a:off x="141288" y="1377950"/>
            <a:ext cx="88217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291FA94-23A1-A92F-A1DF-065125B2C643}"/>
              </a:ext>
            </a:extLst>
          </p:cNvPr>
          <p:cNvSpPr/>
          <p:nvPr/>
        </p:nvSpPr>
        <p:spPr>
          <a:xfrm>
            <a:off x="0" y="1401763"/>
            <a:ext cx="8820150" cy="5516562"/>
          </a:xfrm>
          <a:prstGeom prst="rect">
            <a:avLst/>
          </a:prstGeom>
        </p:spPr>
        <p:txBody>
          <a:bodyPr>
            <a:spAutoFit/>
          </a:bodyPr>
          <a:lstStyle/>
          <a:p>
            <a:pPr>
              <a:defRPr/>
            </a:pPr>
            <a:r>
              <a:rPr lang="en-US" sz="1650" b="1" dirty="0">
                <a:latin typeface="Times New Roman" panose="02020603050405020304" pitchFamily="18" charset="0"/>
                <a:cs typeface="Times New Roman" panose="02020603050405020304" pitchFamily="18" charset="0"/>
              </a:rPr>
              <a:t>Direction:</a:t>
            </a:r>
            <a:r>
              <a:rPr lang="en-US" sz="1650" dirty="0">
                <a:latin typeface="Times New Roman" panose="02020603050405020304" pitchFamily="18" charset="0"/>
                <a:cs typeface="Times New Roman" panose="02020603050405020304" pitchFamily="18" charset="0"/>
              </a:rPr>
              <a:t> </a:t>
            </a:r>
            <a:r>
              <a:rPr lang="en-US" dirty="0"/>
              <a:t>A ,B, C, D and E are five men sitting in a line facing to south - while M, N, O, P and Q are five ladies sitting in a second line parallel to the first line and are facing to North.</a:t>
            </a:r>
          </a:p>
          <a:p>
            <a:pPr>
              <a:defRPr/>
            </a:pPr>
            <a:r>
              <a:rPr lang="en-US" dirty="0"/>
              <a:t>B who is just next to the left of D, is opposite to Q.</a:t>
            </a:r>
          </a:p>
          <a:p>
            <a:pPr>
              <a:defRPr/>
            </a:pPr>
            <a:r>
              <a:rPr lang="en-US" dirty="0"/>
              <a:t>C and N are diagonally opposite to each other.</a:t>
            </a:r>
          </a:p>
          <a:p>
            <a:pPr>
              <a:defRPr/>
            </a:pPr>
            <a:r>
              <a:rPr lang="en-US" dirty="0"/>
              <a:t>E is opposite to O who is just next right of M.</a:t>
            </a:r>
          </a:p>
          <a:p>
            <a:pPr>
              <a:defRPr/>
            </a:pPr>
            <a:r>
              <a:rPr lang="en-US" dirty="0"/>
              <a:t>P who is just to the left of Q, is opposite to D.</a:t>
            </a:r>
          </a:p>
          <a:p>
            <a:pPr>
              <a:defRPr/>
            </a:pPr>
            <a:r>
              <a:rPr lang="en-US" dirty="0"/>
              <a:t>M is at one end of the line.</a:t>
            </a:r>
          </a:p>
          <a:p>
            <a:pPr>
              <a:defRPr/>
            </a:pPr>
            <a:endParaRPr lang="en-US" dirty="0"/>
          </a:p>
          <a:p>
            <a:pPr>
              <a:defRPr/>
            </a:pPr>
            <a:endParaRPr lang="en-US" dirty="0"/>
          </a:p>
          <a:p>
            <a:pPr>
              <a:defRPr/>
            </a:pPr>
            <a:r>
              <a:rPr lang="en-US" b="1" dirty="0"/>
              <a:t>5. Who is sitting third to the right of O ?</a:t>
            </a:r>
          </a:p>
          <a:p>
            <a:pPr>
              <a:defRPr/>
            </a:pPr>
            <a:r>
              <a:rPr lang="en-US" dirty="0"/>
              <a:t>A.  Q</a:t>
            </a:r>
          </a:p>
          <a:p>
            <a:pPr>
              <a:defRPr/>
            </a:pPr>
            <a:r>
              <a:rPr lang="en-US" dirty="0"/>
              <a:t>B.  N</a:t>
            </a:r>
          </a:p>
          <a:p>
            <a:pPr>
              <a:defRPr/>
            </a:pPr>
            <a:r>
              <a:rPr lang="en-US" dirty="0"/>
              <a:t>C.  M</a:t>
            </a:r>
          </a:p>
          <a:p>
            <a:pPr>
              <a:defRPr/>
            </a:pPr>
            <a:r>
              <a:rPr lang="en-US" dirty="0"/>
              <a:t>D.  Data inadequate</a:t>
            </a:r>
          </a:p>
          <a:p>
            <a:pPr>
              <a:defRPr/>
            </a:pP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br>
              <a:rPr lang="en-US" sz="1650" dirty="0">
                <a:latin typeface="Times New Roman" panose="02020603050405020304" pitchFamily="18" charset="0"/>
                <a:cs typeface="Times New Roman" panose="02020603050405020304" pitchFamily="18" charset="0"/>
              </a:rPr>
            </a:b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2039</Words>
  <Application>Microsoft Office PowerPoint</Application>
  <PresentationFormat>On-screen Show (4:3)</PresentationFormat>
  <Paragraphs>490</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            Analytical 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varinder.singh</dc:creator>
  <cp:lastModifiedBy>Chandrabhushan kumar sinha</cp:lastModifiedBy>
  <cp:revision>306</cp:revision>
  <dcterms:created xsi:type="dcterms:W3CDTF">2016-07-17T05:12:22Z</dcterms:created>
  <dcterms:modified xsi:type="dcterms:W3CDTF">2022-06-05T16:58:42Z</dcterms:modified>
</cp:coreProperties>
</file>