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EA5DEB1B-0F31-455F-A4F8-35BA27002D4B}"/>
    <pc:docChg chg="custSel addSld modSld">
      <pc:chgData name="pradeep panwar" userId="d519ddcd2cf65a96" providerId="LiveId" clId="{EA5DEB1B-0F31-455F-A4F8-35BA27002D4B}" dt="2022-06-06T02:25:02.792" v="146" actId="1076"/>
      <pc:docMkLst>
        <pc:docMk/>
      </pc:docMkLst>
      <pc:sldChg chg="modSp mod">
        <pc:chgData name="pradeep panwar" userId="d519ddcd2cf65a96" providerId="LiveId" clId="{EA5DEB1B-0F31-455F-A4F8-35BA27002D4B}" dt="2022-06-06T02:15:53.513" v="59" actId="12"/>
        <pc:sldMkLst>
          <pc:docMk/>
          <pc:sldMk cId="4209086513" sldId="257"/>
        </pc:sldMkLst>
        <pc:spChg chg="mod">
          <ac:chgData name="pradeep panwar" userId="d519ddcd2cf65a96" providerId="LiveId" clId="{EA5DEB1B-0F31-455F-A4F8-35BA27002D4B}" dt="2022-06-06T02:15:53.513" v="59" actId="12"/>
          <ac:spMkLst>
            <pc:docMk/>
            <pc:sldMk cId="4209086513" sldId="257"/>
            <ac:spMk id="4" creationId="{A2B7A35B-792D-1223-885B-90D64DB0602E}"/>
          </ac:spMkLst>
        </pc:spChg>
      </pc:sldChg>
      <pc:sldChg chg="addSp delSp modSp new mod">
        <pc:chgData name="pradeep panwar" userId="d519ddcd2cf65a96" providerId="LiveId" clId="{EA5DEB1B-0F31-455F-A4F8-35BA27002D4B}" dt="2022-06-05T17:54:16.593" v="22" actId="255"/>
        <pc:sldMkLst>
          <pc:docMk/>
          <pc:sldMk cId="2161813888" sldId="258"/>
        </pc:sldMkLst>
        <pc:spChg chg="del mod">
          <ac:chgData name="pradeep panwar" userId="d519ddcd2cf65a96" providerId="LiveId" clId="{EA5DEB1B-0F31-455F-A4F8-35BA27002D4B}" dt="2022-06-05T17:40:46.365" v="2" actId="478"/>
          <ac:spMkLst>
            <pc:docMk/>
            <pc:sldMk cId="2161813888" sldId="258"/>
            <ac:spMk id="2" creationId="{29F93F31-F296-7A3A-8F8B-424024A25F72}"/>
          </ac:spMkLst>
        </pc:spChg>
        <pc:spChg chg="del">
          <ac:chgData name="pradeep panwar" userId="d519ddcd2cf65a96" providerId="LiveId" clId="{EA5DEB1B-0F31-455F-A4F8-35BA27002D4B}" dt="2022-06-05T17:40:57.825" v="3" actId="478"/>
          <ac:spMkLst>
            <pc:docMk/>
            <pc:sldMk cId="2161813888" sldId="258"/>
            <ac:spMk id="3" creationId="{B2045484-BCAA-9595-7573-F3D6DF7AFFDD}"/>
          </ac:spMkLst>
        </pc:spChg>
        <pc:spChg chg="add mod">
          <ac:chgData name="pradeep panwar" userId="d519ddcd2cf65a96" providerId="LiveId" clId="{EA5DEB1B-0F31-455F-A4F8-35BA27002D4B}" dt="2022-06-05T17:54:16.593" v="22" actId="255"/>
          <ac:spMkLst>
            <pc:docMk/>
            <pc:sldMk cId="2161813888" sldId="258"/>
            <ac:spMk id="4" creationId="{414F16FB-EC48-D27A-0738-0559A7B32A06}"/>
          </ac:spMkLst>
        </pc:spChg>
      </pc:sldChg>
      <pc:sldChg chg="addSp delSp modSp new mod">
        <pc:chgData name="pradeep panwar" userId="d519ddcd2cf65a96" providerId="LiveId" clId="{EA5DEB1B-0F31-455F-A4F8-35BA27002D4B}" dt="2022-06-05T18:04:53.121" v="50" actId="14100"/>
        <pc:sldMkLst>
          <pc:docMk/>
          <pc:sldMk cId="2267042991" sldId="259"/>
        </pc:sldMkLst>
        <pc:spChg chg="del mod">
          <ac:chgData name="pradeep panwar" userId="d519ddcd2cf65a96" providerId="LiveId" clId="{EA5DEB1B-0F31-455F-A4F8-35BA27002D4B}" dt="2022-06-05T18:03:24.926" v="26" actId="478"/>
          <ac:spMkLst>
            <pc:docMk/>
            <pc:sldMk cId="2267042991" sldId="259"/>
            <ac:spMk id="2" creationId="{ED3AA9E6-68B4-0CA5-645B-EF8B8FB75D40}"/>
          </ac:spMkLst>
        </pc:spChg>
        <pc:spChg chg="del">
          <ac:chgData name="pradeep panwar" userId="d519ddcd2cf65a96" providerId="LiveId" clId="{EA5DEB1B-0F31-455F-A4F8-35BA27002D4B}" dt="2022-06-05T18:03:21.854" v="24" actId="478"/>
          <ac:spMkLst>
            <pc:docMk/>
            <pc:sldMk cId="2267042991" sldId="259"/>
            <ac:spMk id="3" creationId="{02EA0883-F136-8149-68A8-F80330071088}"/>
          </ac:spMkLst>
        </pc:spChg>
        <pc:spChg chg="add mod">
          <ac:chgData name="pradeep panwar" userId="d519ddcd2cf65a96" providerId="LiveId" clId="{EA5DEB1B-0F31-455F-A4F8-35BA27002D4B}" dt="2022-06-05T18:04:53.121" v="50" actId="14100"/>
          <ac:spMkLst>
            <pc:docMk/>
            <pc:sldMk cId="2267042991" sldId="259"/>
            <ac:spMk id="4" creationId="{BBB7A7D3-12F9-BB73-277C-B7F42BC17D4A}"/>
          </ac:spMkLst>
        </pc:spChg>
      </pc:sldChg>
      <pc:sldChg chg="addSp delSp modSp new mod">
        <pc:chgData name="pradeep panwar" userId="d519ddcd2cf65a96" providerId="LiveId" clId="{EA5DEB1B-0F31-455F-A4F8-35BA27002D4B}" dt="2022-06-06T02:16:45.977" v="72" actId="12"/>
        <pc:sldMkLst>
          <pc:docMk/>
          <pc:sldMk cId="2109075381" sldId="260"/>
        </pc:sldMkLst>
        <pc:spChg chg="del mod">
          <ac:chgData name="pradeep panwar" userId="d519ddcd2cf65a96" providerId="LiveId" clId="{EA5DEB1B-0F31-455F-A4F8-35BA27002D4B}" dt="2022-06-06T02:16:05.538" v="63" actId="478"/>
          <ac:spMkLst>
            <pc:docMk/>
            <pc:sldMk cId="2109075381" sldId="260"/>
            <ac:spMk id="2" creationId="{3025ADFD-532B-56A2-3995-2B7CB1DFA587}"/>
          </ac:spMkLst>
        </pc:spChg>
        <pc:spChg chg="del">
          <ac:chgData name="pradeep panwar" userId="d519ddcd2cf65a96" providerId="LiveId" clId="{EA5DEB1B-0F31-455F-A4F8-35BA27002D4B}" dt="2022-06-06T02:16:03.254" v="61" actId="478"/>
          <ac:spMkLst>
            <pc:docMk/>
            <pc:sldMk cId="2109075381" sldId="260"/>
            <ac:spMk id="3" creationId="{3FE3C954-C293-7BA2-65B6-92EC718B2AF1}"/>
          </ac:spMkLst>
        </pc:spChg>
        <pc:spChg chg="add mod">
          <ac:chgData name="pradeep panwar" userId="d519ddcd2cf65a96" providerId="LiveId" clId="{EA5DEB1B-0F31-455F-A4F8-35BA27002D4B}" dt="2022-06-06T02:16:45.977" v="72" actId="12"/>
          <ac:spMkLst>
            <pc:docMk/>
            <pc:sldMk cId="2109075381" sldId="260"/>
            <ac:spMk id="4" creationId="{97688170-883D-66FF-F671-A6D716AE4833}"/>
          </ac:spMkLst>
        </pc:spChg>
      </pc:sldChg>
      <pc:sldChg chg="addSp delSp modSp new mod">
        <pc:chgData name="pradeep panwar" userId="d519ddcd2cf65a96" providerId="LiveId" clId="{EA5DEB1B-0F31-455F-A4F8-35BA27002D4B}" dt="2022-06-06T02:17:27.893" v="81" actId="20577"/>
        <pc:sldMkLst>
          <pc:docMk/>
          <pc:sldMk cId="334224590" sldId="261"/>
        </pc:sldMkLst>
        <pc:spChg chg="del mod">
          <ac:chgData name="pradeep panwar" userId="d519ddcd2cf65a96" providerId="LiveId" clId="{EA5DEB1B-0F31-455F-A4F8-35BA27002D4B}" dt="2022-06-06T02:17:01.165" v="76" actId="478"/>
          <ac:spMkLst>
            <pc:docMk/>
            <pc:sldMk cId="334224590" sldId="261"/>
            <ac:spMk id="2" creationId="{782FF47D-D4D3-8465-1C13-DD449B4A9C1C}"/>
          </ac:spMkLst>
        </pc:spChg>
        <pc:spChg chg="del">
          <ac:chgData name="pradeep panwar" userId="d519ddcd2cf65a96" providerId="LiveId" clId="{EA5DEB1B-0F31-455F-A4F8-35BA27002D4B}" dt="2022-06-06T02:16:57.982" v="74" actId="478"/>
          <ac:spMkLst>
            <pc:docMk/>
            <pc:sldMk cId="334224590" sldId="261"/>
            <ac:spMk id="3" creationId="{E1CB1660-92A8-F0F7-D541-16A97D3FC996}"/>
          </ac:spMkLst>
        </pc:spChg>
        <pc:spChg chg="add mod">
          <ac:chgData name="pradeep panwar" userId="d519ddcd2cf65a96" providerId="LiveId" clId="{EA5DEB1B-0F31-455F-A4F8-35BA27002D4B}" dt="2022-06-06T02:17:27.893" v="81" actId="20577"/>
          <ac:spMkLst>
            <pc:docMk/>
            <pc:sldMk cId="334224590" sldId="261"/>
            <ac:spMk id="4" creationId="{6CADA84F-35A6-EE80-3769-CB3B19D028A0}"/>
          </ac:spMkLst>
        </pc:spChg>
      </pc:sldChg>
      <pc:sldChg chg="addSp delSp modSp new mod">
        <pc:chgData name="pradeep panwar" userId="d519ddcd2cf65a96" providerId="LiveId" clId="{EA5DEB1B-0F31-455F-A4F8-35BA27002D4B}" dt="2022-06-06T02:18:37.502" v="96" actId="12"/>
        <pc:sldMkLst>
          <pc:docMk/>
          <pc:sldMk cId="2453932568" sldId="262"/>
        </pc:sldMkLst>
        <pc:spChg chg="del mod">
          <ac:chgData name="pradeep panwar" userId="d519ddcd2cf65a96" providerId="LiveId" clId="{EA5DEB1B-0F31-455F-A4F8-35BA27002D4B}" dt="2022-06-06T02:17:37.932" v="84" actId="478"/>
          <ac:spMkLst>
            <pc:docMk/>
            <pc:sldMk cId="2453932568" sldId="262"/>
            <ac:spMk id="2" creationId="{66770DF9-9F3F-6B37-99D9-C5E6D8652262}"/>
          </ac:spMkLst>
        </pc:spChg>
        <pc:spChg chg="del">
          <ac:chgData name="pradeep panwar" userId="d519ddcd2cf65a96" providerId="LiveId" clId="{EA5DEB1B-0F31-455F-A4F8-35BA27002D4B}" dt="2022-06-06T02:17:40.563" v="85" actId="478"/>
          <ac:spMkLst>
            <pc:docMk/>
            <pc:sldMk cId="2453932568" sldId="262"/>
            <ac:spMk id="3" creationId="{2D35FCDB-DC70-3480-0FD0-7AB7D8E4AAF5}"/>
          </ac:spMkLst>
        </pc:spChg>
        <pc:spChg chg="add mod">
          <ac:chgData name="pradeep panwar" userId="d519ddcd2cf65a96" providerId="LiveId" clId="{EA5DEB1B-0F31-455F-A4F8-35BA27002D4B}" dt="2022-06-06T02:18:37.502" v="96" actId="12"/>
          <ac:spMkLst>
            <pc:docMk/>
            <pc:sldMk cId="2453932568" sldId="262"/>
            <ac:spMk id="4" creationId="{FE0366F1-60D8-8916-1731-678747E41A48}"/>
          </ac:spMkLst>
        </pc:spChg>
      </pc:sldChg>
      <pc:sldChg chg="addSp delSp modSp new mod">
        <pc:chgData name="pradeep panwar" userId="d519ddcd2cf65a96" providerId="LiveId" clId="{EA5DEB1B-0F31-455F-A4F8-35BA27002D4B}" dt="2022-06-06T02:19:24.271" v="105" actId="20577"/>
        <pc:sldMkLst>
          <pc:docMk/>
          <pc:sldMk cId="327946886" sldId="263"/>
        </pc:sldMkLst>
        <pc:spChg chg="del mod">
          <ac:chgData name="pradeep panwar" userId="d519ddcd2cf65a96" providerId="LiveId" clId="{EA5DEB1B-0F31-455F-A4F8-35BA27002D4B}" dt="2022-06-06T02:18:55.615" v="99" actId="478"/>
          <ac:spMkLst>
            <pc:docMk/>
            <pc:sldMk cId="327946886" sldId="263"/>
            <ac:spMk id="2" creationId="{839FE798-6506-659B-931D-318874826FCD}"/>
          </ac:spMkLst>
        </pc:spChg>
        <pc:spChg chg="del">
          <ac:chgData name="pradeep panwar" userId="d519ddcd2cf65a96" providerId="LiveId" clId="{EA5DEB1B-0F31-455F-A4F8-35BA27002D4B}" dt="2022-06-06T02:18:57.834" v="100" actId="478"/>
          <ac:spMkLst>
            <pc:docMk/>
            <pc:sldMk cId="327946886" sldId="263"/>
            <ac:spMk id="3" creationId="{E399DD75-410B-61AC-87B5-BF8889BFF9A7}"/>
          </ac:spMkLst>
        </pc:spChg>
        <pc:spChg chg="add mod">
          <ac:chgData name="pradeep panwar" userId="d519ddcd2cf65a96" providerId="LiveId" clId="{EA5DEB1B-0F31-455F-A4F8-35BA27002D4B}" dt="2022-06-06T02:19:24.271" v="105" actId="20577"/>
          <ac:spMkLst>
            <pc:docMk/>
            <pc:sldMk cId="327946886" sldId="263"/>
            <ac:spMk id="4" creationId="{44D8A51F-E213-7CF8-6C13-92461E09C3A8}"/>
          </ac:spMkLst>
        </pc:spChg>
      </pc:sldChg>
      <pc:sldChg chg="addSp delSp modSp new mod">
        <pc:chgData name="pradeep panwar" userId="d519ddcd2cf65a96" providerId="LiveId" clId="{EA5DEB1B-0F31-455F-A4F8-35BA27002D4B}" dt="2022-06-06T02:20:06.979" v="114" actId="20577"/>
        <pc:sldMkLst>
          <pc:docMk/>
          <pc:sldMk cId="221722207" sldId="264"/>
        </pc:sldMkLst>
        <pc:spChg chg="del mod">
          <ac:chgData name="pradeep panwar" userId="d519ddcd2cf65a96" providerId="LiveId" clId="{EA5DEB1B-0F31-455F-A4F8-35BA27002D4B}" dt="2022-06-06T02:19:36.587" v="108" actId="478"/>
          <ac:spMkLst>
            <pc:docMk/>
            <pc:sldMk cId="221722207" sldId="264"/>
            <ac:spMk id="2" creationId="{C1311AAE-2188-C771-7359-A4346B107085}"/>
          </ac:spMkLst>
        </pc:spChg>
        <pc:spChg chg="del">
          <ac:chgData name="pradeep panwar" userId="d519ddcd2cf65a96" providerId="LiveId" clId="{EA5DEB1B-0F31-455F-A4F8-35BA27002D4B}" dt="2022-06-06T02:19:38.906" v="109" actId="478"/>
          <ac:spMkLst>
            <pc:docMk/>
            <pc:sldMk cId="221722207" sldId="264"/>
            <ac:spMk id="3" creationId="{0A9B27D7-FB99-9EEC-DBC8-74A0E7ABE768}"/>
          </ac:spMkLst>
        </pc:spChg>
        <pc:spChg chg="add mod">
          <ac:chgData name="pradeep panwar" userId="d519ddcd2cf65a96" providerId="LiveId" clId="{EA5DEB1B-0F31-455F-A4F8-35BA27002D4B}" dt="2022-06-06T02:20:06.979" v="114" actId="20577"/>
          <ac:spMkLst>
            <pc:docMk/>
            <pc:sldMk cId="221722207" sldId="264"/>
            <ac:spMk id="4" creationId="{815AE124-E22A-422D-C9B4-F2F34931176F}"/>
          </ac:spMkLst>
        </pc:spChg>
      </pc:sldChg>
      <pc:sldChg chg="addSp delSp modSp new mod">
        <pc:chgData name="pradeep panwar" userId="d519ddcd2cf65a96" providerId="LiveId" clId="{EA5DEB1B-0F31-455F-A4F8-35BA27002D4B}" dt="2022-06-06T02:23:33.383" v="128" actId="12"/>
        <pc:sldMkLst>
          <pc:docMk/>
          <pc:sldMk cId="3967446886" sldId="265"/>
        </pc:sldMkLst>
        <pc:spChg chg="del mod">
          <ac:chgData name="pradeep panwar" userId="d519ddcd2cf65a96" providerId="LiveId" clId="{EA5DEB1B-0F31-455F-A4F8-35BA27002D4B}" dt="2022-06-06T02:22:49.462" v="117" actId="478"/>
          <ac:spMkLst>
            <pc:docMk/>
            <pc:sldMk cId="3967446886" sldId="265"/>
            <ac:spMk id="2" creationId="{798A2F41-7EBB-15D7-ADAC-F01D487C0C60}"/>
          </ac:spMkLst>
        </pc:spChg>
        <pc:spChg chg="del">
          <ac:chgData name="pradeep panwar" userId="d519ddcd2cf65a96" providerId="LiveId" clId="{EA5DEB1B-0F31-455F-A4F8-35BA27002D4B}" dt="2022-06-06T02:22:51.922" v="118" actId="478"/>
          <ac:spMkLst>
            <pc:docMk/>
            <pc:sldMk cId="3967446886" sldId="265"/>
            <ac:spMk id="3" creationId="{C1DC2A42-D851-A3F1-04F9-F30F386B96CD}"/>
          </ac:spMkLst>
        </pc:spChg>
        <pc:spChg chg="add mod">
          <ac:chgData name="pradeep panwar" userId="d519ddcd2cf65a96" providerId="LiveId" clId="{EA5DEB1B-0F31-455F-A4F8-35BA27002D4B}" dt="2022-06-06T02:23:33.383" v="128" actId="12"/>
          <ac:spMkLst>
            <pc:docMk/>
            <pc:sldMk cId="3967446886" sldId="265"/>
            <ac:spMk id="4" creationId="{4DE00985-69BB-C43C-7648-49A483D82717}"/>
          </ac:spMkLst>
        </pc:spChg>
      </pc:sldChg>
      <pc:sldChg chg="addSp delSp modSp new mod">
        <pc:chgData name="pradeep panwar" userId="d519ddcd2cf65a96" providerId="LiveId" clId="{EA5DEB1B-0F31-455F-A4F8-35BA27002D4B}" dt="2022-06-06T02:25:02.792" v="146" actId="1076"/>
        <pc:sldMkLst>
          <pc:docMk/>
          <pc:sldMk cId="2036443253" sldId="266"/>
        </pc:sldMkLst>
        <pc:spChg chg="del mod">
          <ac:chgData name="pradeep panwar" userId="d519ddcd2cf65a96" providerId="LiveId" clId="{EA5DEB1B-0F31-455F-A4F8-35BA27002D4B}" dt="2022-06-06T02:23:42.416" v="131" actId="478"/>
          <ac:spMkLst>
            <pc:docMk/>
            <pc:sldMk cId="2036443253" sldId="266"/>
            <ac:spMk id="2" creationId="{D9F37A43-4943-4265-A592-33BEB447F4A4}"/>
          </ac:spMkLst>
        </pc:spChg>
        <pc:spChg chg="del">
          <ac:chgData name="pradeep panwar" userId="d519ddcd2cf65a96" providerId="LiveId" clId="{EA5DEB1B-0F31-455F-A4F8-35BA27002D4B}" dt="2022-06-06T02:23:45.761" v="132" actId="478"/>
          <ac:spMkLst>
            <pc:docMk/>
            <pc:sldMk cId="2036443253" sldId="266"/>
            <ac:spMk id="3" creationId="{2B7165E4-6D3F-14AD-8DBE-E3AFB734648D}"/>
          </ac:spMkLst>
        </pc:spChg>
        <pc:spChg chg="add mod">
          <ac:chgData name="pradeep panwar" userId="d519ddcd2cf65a96" providerId="LiveId" clId="{EA5DEB1B-0F31-455F-A4F8-35BA27002D4B}" dt="2022-06-06T02:24:28.299" v="137" actId="14100"/>
          <ac:spMkLst>
            <pc:docMk/>
            <pc:sldMk cId="2036443253" sldId="266"/>
            <ac:spMk id="4" creationId="{72E98C07-6A2B-BB26-7F86-908B73A56894}"/>
          </ac:spMkLst>
        </pc:spChg>
        <pc:spChg chg="add mod">
          <ac:chgData name="pradeep panwar" userId="d519ddcd2cf65a96" providerId="LiveId" clId="{EA5DEB1B-0F31-455F-A4F8-35BA27002D4B}" dt="2022-06-06T02:25:02.792" v="146" actId="1076"/>
          <ac:spMkLst>
            <pc:docMk/>
            <pc:sldMk cId="2036443253" sldId="266"/>
            <ac:spMk id="5" creationId="{9C64B07F-126B-26E0-CADE-32D00FEC8B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9EE-4F34-7943-CE73-47BB904A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79BE5-3B4F-F2A7-29CC-D84F2AD4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D487-8DB3-9B76-5720-630C5C30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3474-241F-F854-3365-A3FA95E4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00A3-1FD6-EEBD-E382-FCDF49E4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249-3896-0F6E-9B5E-E71A39BA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145DC-7244-643A-DA44-B8B981CA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97DC8-EA42-590C-C490-1102FC04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3771-C223-A48C-640E-5B534FA2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EDF2-77C1-22C1-EDB3-CCAB94CB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0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A6459-178A-16AC-6E43-C6101188A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5075-98D5-7982-17EF-B7BC34916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1F02-43C9-2AAF-52F6-775338FF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780-8FF8-EE4F-1EAA-95BEBDE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4300-6805-DCDA-3D28-095889E2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3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E9D-F74F-D64A-D994-BDEF8F9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74D0-E7C9-FCBB-B5B2-8ACC969E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4329-0CE1-25BE-B92B-9AFA47E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2349-FDFD-DB9D-5802-6548DC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CC65-A904-007E-7872-E2722A9E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E500-F8F0-8D2F-D54A-4F3D5A9A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22AE-211A-946D-2F60-87EF14C1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15DA-4C60-7AA9-9A93-246FCAB9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4E69-5116-0AC9-D9F9-16A58D30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3DBD-B959-2F52-838D-B97760C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4566-FA15-2EDD-2A9C-9C05065A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A13-FEBC-B461-C6BD-A5CD5003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3175A-4CD1-35EA-7B63-B9D968AB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9A8E-0853-96A2-72AD-D5694FFC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34A67-6FFE-FFE9-559B-E4D131DA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B1E2-DB48-CC84-8628-4ECF2085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3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6241-8608-C2F9-8C3A-D1EFDBF6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4F83-49BD-C66F-563F-F95F2C41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BE3E2-52FD-F931-9639-926A6EC2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96AF4-A084-A27A-B6A4-609D845B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347EB-48AC-F0B4-6723-0C550D20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6B356-C915-2869-B4F9-9AB74D98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D1B2D-08E1-83A6-8353-3A4CF5A0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B2E30-7ADE-9AF5-9352-0DE611A4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4FE3-537C-D9F7-536B-DAFC752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29E24-699F-4FC4-C619-7102CDDF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D2B1B-55D6-B9CB-1253-42DE393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13F4C-04B5-2174-AC7B-E669AE3D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9ECB5-85C6-70D1-42BD-D82C33E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7993-E3B5-9036-323D-B28B2AE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49BCC-E908-FBD7-878B-BA89D94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9543-84FC-4F76-F0FC-288F3B3E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460-98BF-D87E-5B08-70934F3F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00274-8853-5D1E-807D-11CF0ECC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4BDE-DA7D-AC36-FB67-FEBA283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4B0F-3BAB-6104-7584-283CA2A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CB93-2CB0-6269-1745-A250BFE4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CDC2-F332-7B59-CC73-03E9ECAE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F9F16-159F-060E-2217-02BCCFFD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CC256-2774-D753-84C2-8236A638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F8BC-2E43-F40A-6992-A4DCD56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0FD9-F751-9BA2-39AD-3FD824D4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4569-4D45-BB8C-3E80-BF0AFA4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46680-DBD4-7A00-0B23-E01D05C7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6895-126D-4A76-8D5C-FACB5FD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3B89-CC57-F0E8-2877-7974DAAC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BE3E-8BEA-4F39-805B-8EFE4D1E48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D43D-FE12-E7E7-E641-47C7CB13E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2F49-6C77-EA2A-DB10-DB4C67E0B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35C4-ED7B-45B0-A0E3-802DBA7D1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5E8-E248-1AAF-CCA1-455377A38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Sitting arrangement and Puzzle</a:t>
            </a:r>
          </a:p>
        </p:txBody>
      </p:sp>
    </p:spTree>
    <p:extLst>
      <p:ext uri="{BB962C8B-B14F-4D97-AF65-F5344CB8AC3E}">
        <p14:creationId xmlns:p14="http://schemas.microsoft.com/office/powerpoint/2010/main" val="97333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00985-69BB-C43C-7648-49A483D82717}"/>
              </a:ext>
            </a:extLst>
          </p:cNvPr>
          <p:cNvSpPr txBox="1"/>
          <p:nvPr/>
        </p:nvSpPr>
        <p:spPr>
          <a:xfrm>
            <a:off x="211756" y="259882"/>
            <a:ext cx="11665819" cy="483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the following information and answer questions that follow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Family members A, B, C, D, E, F, G, and H are sitting around a rectangular shaped dinning table; two on each side. Following details are known about them: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couples in the family. Husband and wife sit beside each other.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has regular fights with his sister so sits at the maximum possible distance from her.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who is the father of C likes to sit next to his only daughter.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ladies of the family sit opposite to each other.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sits near her niece B who sits near C.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is the eldest in the family and neither H nor D is his wife.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74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98C07-6A2B-BB26-7F86-908B73A56894}"/>
              </a:ext>
            </a:extLst>
          </p:cNvPr>
          <p:cNvSpPr txBox="1"/>
          <p:nvPr/>
        </p:nvSpPr>
        <p:spPr>
          <a:xfrm>
            <a:off x="192505" y="259882"/>
            <a:ext cx="4899259" cy="593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Who is the mother of G?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Can not be determined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How is G related to 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Uncle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Can not be determined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Nephew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Niece 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4B07F-126B-26E0-CADE-32D00FEC8BB6}"/>
              </a:ext>
            </a:extLst>
          </p:cNvPr>
          <p:cNvSpPr txBox="1"/>
          <p:nvPr/>
        </p:nvSpPr>
        <p:spPr>
          <a:xfrm>
            <a:off x="5804034" y="277931"/>
            <a:ext cx="6285297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Who is the daughter of 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Can not be determined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B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64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A35B-792D-1223-885B-90D64DB0602E}"/>
              </a:ext>
            </a:extLst>
          </p:cNvPr>
          <p:cNvSpPr txBox="1"/>
          <p:nvPr/>
        </p:nvSpPr>
        <p:spPr>
          <a:xfrm>
            <a:off x="154005" y="144379"/>
            <a:ext cx="11839073" cy="3843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the following information and answer questions that follow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 friends A, B, C, D, E, F, G and H are sitting around a circular table facing the centre as follow.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friends are sitting between B and 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is the best friends with G and D and thus sits with both of them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sits third to the right of F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H, F and D do not sit opposite to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likes to sit with H and 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908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F16FB-EC48-D27A-0738-0559A7B32A06}"/>
              </a:ext>
            </a:extLst>
          </p:cNvPr>
          <p:cNvSpPr txBox="1"/>
          <p:nvPr/>
        </p:nvSpPr>
        <p:spPr>
          <a:xfrm>
            <a:off x="115503" y="259882"/>
            <a:ext cx="11896825" cy="643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Q.N.1: Who among the following sits second to the left of B?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Q.N.2: Who among the following sits opposite to H?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18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7A7D3-12F9-BB73-277C-B7F42BC17D4A}"/>
              </a:ext>
            </a:extLst>
          </p:cNvPr>
          <p:cNvSpPr txBox="1"/>
          <p:nvPr/>
        </p:nvSpPr>
        <p:spPr>
          <a:xfrm>
            <a:off x="134754" y="192505"/>
            <a:ext cx="11922492" cy="558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Q.N.3: Pick odd one 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AG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CD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FB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Q.N.4: Which of the following relationship is correct?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G sits opposite to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A sits opposite to 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D sits opposite to 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None of the above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704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88170-883D-66FF-F671-A6D716AE4833}"/>
              </a:ext>
            </a:extLst>
          </p:cNvPr>
          <p:cNvSpPr txBox="1"/>
          <p:nvPr/>
        </p:nvSpPr>
        <p:spPr>
          <a:xfrm>
            <a:off x="173255" y="173255"/>
            <a:ext cx="11559941" cy="408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the following information and answer questions that follow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 Q, R, S, T, U, and V – Seven friends got placed in seven different companies A, B, C, D, E, F, and G not necessarily in the same order. They have consecutive joining dates starting place 8 to 14 that too not in the same order. Following details are known about them: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is placed in E and his joining date is 13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one placed in C has his joining date on 14.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V’s joining date is next to that of P’s who is placed in A and has joining date after T’s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is placed in B and has her joining date on 8.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is neither placed in C nor in D and V is placed in F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907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ADA84F-35A6-EE80-3769-CB3B19D028A0}"/>
              </a:ext>
            </a:extLst>
          </p:cNvPr>
          <p:cNvSpPr txBox="1"/>
          <p:nvPr/>
        </p:nvSpPr>
        <p:spPr>
          <a:xfrm>
            <a:off x="192505" y="202131"/>
            <a:ext cx="11675444" cy="643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In which company is T placed?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What is the joining date of V?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9 or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11 or 12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8 or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10 or 11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66F1-60D8-8916-1731-678747E41A48}"/>
              </a:ext>
            </a:extLst>
          </p:cNvPr>
          <p:cNvSpPr txBox="1"/>
          <p:nvPr/>
        </p:nvSpPr>
        <p:spPr>
          <a:xfrm>
            <a:off x="173255" y="202131"/>
            <a:ext cx="11845490" cy="418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the following information and answer questions that follow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 people P, Q, R, S, T, U and V go shopping on one of the days starting from Monday. It is known that only one person goes shopping each day.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goes shopping on Thursday.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two people go shopping between P and S as well as P and V.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goes shopping before P.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two days’ gap between shopping day of Q and 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T, Q and U go shopping before 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goes shopping on Sunday.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393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8A51F-E213-7CF8-6C13-92461E09C3A8}"/>
              </a:ext>
            </a:extLst>
          </p:cNvPr>
          <p:cNvSpPr txBox="1"/>
          <p:nvPr/>
        </p:nvSpPr>
        <p:spPr>
          <a:xfrm>
            <a:off x="192505" y="182880"/>
            <a:ext cx="11646569" cy="643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Who among the following shops on Wednesday?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Q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Who among the following goes shopping on day next to P?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Q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V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94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AE124-E22A-422D-C9B4-F2F34931176F}"/>
              </a:ext>
            </a:extLst>
          </p:cNvPr>
          <p:cNvSpPr txBox="1"/>
          <p:nvPr/>
        </p:nvSpPr>
        <p:spPr>
          <a:xfrm>
            <a:off x="173255" y="202131"/>
            <a:ext cx="11790947" cy="643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Which of the following relationship is correct?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Q- Sunday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R- Saturday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P- Tuesday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T- Monday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Pick the odd one out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 RV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[b] 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[c] QP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[d] PT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2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875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Sitting arrangement and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arrangement and Puzzle</dc:title>
  <dc:creator>pradeep panwar</dc:creator>
  <cp:lastModifiedBy>pradeep panwar</cp:lastModifiedBy>
  <cp:revision>2</cp:revision>
  <dcterms:created xsi:type="dcterms:W3CDTF">2022-06-05T17:27:59Z</dcterms:created>
  <dcterms:modified xsi:type="dcterms:W3CDTF">2022-06-06T02:25:06Z</dcterms:modified>
</cp:coreProperties>
</file>