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4" r:id="rId13"/>
    <p:sldId id="295" r:id="rId14"/>
    <p:sldId id="296" r:id="rId15"/>
    <p:sldId id="29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176B0-C388-41DC-82C3-D5D0E84B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11AFA1-7E06-419E-A983-86AFECEC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D6B12A-5646-4FCE-BE5C-68D9DD12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8C3CB7-8192-48FF-8220-8E313E7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6C9621-390E-4784-8DC7-E129B80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C6E36-079B-48CF-AEED-A27FDDC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2B2692-2807-46AF-865F-5E06B55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246AA-E477-4266-A5E2-1422A31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378789-45CE-49BF-8416-22FCF09E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CD264E-6495-4D64-ABCD-AFBBCC0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4DFAF4-C2B4-4BC4-996C-736A175B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5C312C-DD90-448D-9C96-6378564A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A60F8-DDB1-4B9E-B30B-93E0DFD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EAD407-0D47-4001-A6A5-DF39A50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A7750-3A0B-4787-A72F-FAC0BA7B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D7FD0-7F3A-444F-9EEF-87C8B8A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2371A1-F65B-496E-8FB1-CBDFC2FA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26319F-6984-4D91-B1E6-605220A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B38EBB-955A-4E5C-87DB-BB4C6A0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24284C-23CF-47D1-84DE-CA2317E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C23E91-85BA-4F2A-8E6A-BDE3C8A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D0D792-5989-42C9-B9E5-32B21769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5770AC-857B-486B-91A2-9AD8FA8E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940A5-3E91-4480-8F58-D6FCF94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BDE8A-D344-48F6-A789-C5602640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2DB7DA-DB35-4418-AF5D-B519C7B9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5724C-444D-4C2D-BE1A-5A11175A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FB271A-2D32-4C45-9DB1-0689C080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0A33F0-6515-48E2-B4FA-E14BE29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262EB0-8C88-4598-9B30-306FEEF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E88F83-D56A-44EA-A16F-DA429BE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E3A06-7578-4805-BA2D-C9E3B176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76927E-8E5A-4A38-9D9C-7AAA3B95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F59547-906A-4D48-9404-7BE8833D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750E12-4079-423F-9D55-D809B6FD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7954AA-A974-4E1B-BE34-C8020203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2F8B4EA-9EEA-410E-90AB-CDE7932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9162D27-C6A3-4832-ACD2-E326A758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CC94828-014B-4A69-A44E-78338FD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C7B41-F91C-4B17-A7EC-2FD5B71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61A4F2-B6D7-443E-80C2-E3C80D7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AD1605-DEE2-47D3-A691-E77B5D3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0BFEA0-72A3-4201-BD9E-6B7C8FB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68E853-7B23-4913-A569-4CDE03F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E542A7-1C77-4CB4-B558-D04F57E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B8C742-8D34-4535-ACD2-6F6286A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949E3-E0EA-4068-A6EE-EAD3A223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321B2F-A178-4F6E-8A57-4C9C12FF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B37573-21D3-45C0-8CCE-CE9306F0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443E45-E8D1-4BA4-8D73-F08010E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FD3A4E-A2F6-4367-8504-A3A8E80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8D15B4-FCEE-4600-93AB-A974602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12333-986E-4029-83A2-C78D161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D78E09-D3B8-4A43-B5F8-BAF0A43CE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DE17F6-4BC0-4832-97B9-85D8A0F6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0AC2CC-29B3-4CCC-AB61-63243C0C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4B03DF-D0D1-4D8D-A293-C73F4776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EFE571-E335-4CAB-8131-6529ACC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ADEE373-2297-4419-A2DB-7C9BA7E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17C525-9774-4578-AF1E-B9A71896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3F8100-948F-4F96-9CBF-0B58B244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D4F-D249-40B0-9060-CADB91F36309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5923F-CDCC-4B5D-85D3-BDBA237C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2E649C-5FD6-43F0-B19F-04A02C848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5F7F27-8DBD-47FF-B84F-B33E0C03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Presented By </a:t>
            </a:r>
          </a:p>
          <a:p>
            <a:r>
              <a:rPr lang="en-US" sz="2000" dirty="0" err="1" smtClean="0">
                <a:solidFill>
                  <a:srgbClr val="080808"/>
                </a:solidFill>
              </a:rPr>
              <a:t>Kanika</a:t>
            </a:r>
            <a:r>
              <a:rPr lang="en-US" sz="2000" dirty="0" smtClean="0">
                <a:solidFill>
                  <a:srgbClr val="080808"/>
                </a:solidFill>
              </a:rPr>
              <a:t> Sharma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C77D5-B8D6-47B4-B18E-EFC83557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PEP Input Class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4093" y="169002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r>
              <a:rPr lang="en-US" dirty="0"/>
              <a:t>#define SIZE(x) </a:t>
            </a:r>
            <a:r>
              <a:rPr lang="en-US" dirty="0" err="1"/>
              <a:t>sizeof</a:t>
            </a:r>
            <a:r>
              <a:rPr lang="en-US" dirty="0"/>
              <a:t>(x) * 8 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getRange</a:t>
            </a:r>
            <a:r>
              <a:rPr lang="en-US" dirty="0"/>
              <a:t>(string type,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 if(</a:t>
            </a:r>
            <a:r>
              <a:rPr lang="en-US" dirty="0" err="1"/>
              <a:t>type.compare</a:t>
            </a:r>
            <a:r>
              <a:rPr lang="en-US" dirty="0"/>
              <a:t>("SIGNED") == 0) {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min = </a:t>
            </a:r>
            <a:r>
              <a:rPr lang="en-US" dirty="0" err="1"/>
              <a:t>pow</a:t>
            </a:r>
            <a:r>
              <a:rPr lang="en-US" dirty="0"/>
              <a:t>(2, n - 1);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max = </a:t>
            </a:r>
            <a:r>
              <a:rPr lang="en-US" dirty="0" err="1"/>
              <a:t>pow</a:t>
            </a:r>
            <a:r>
              <a:rPr lang="en-US" dirty="0"/>
              <a:t>(2, n - 1) - 1;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"Range from " &lt;&lt; (-1) * min &lt;&lt; " to " &lt;&lt; </a:t>
            </a:r>
            <a:r>
              <a:rPr lang="en-US" dirty="0" smtClean="0"/>
              <a:t>max;</a:t>
            </a:r>
            <a:endParaRPr lang="en-US" dirty="0"/>
          </a:p>
          <a:p>
            <a:r>
              <a:rPr lang="en-US" dirty="0"/>
              <a:t>   }else{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range = </a:t>
            </a:r>
            <a:r>
              <a:rPr lang="en-US" dirty="0" err="1"/>
              <a:t>pow</a:t>
            </a:r>
            <a:r>
              <a:rPr lang="en-US" dirty="0"/>
              <a:t>(2, n )-1;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"Range from 0 to " &lt;&lt; range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0461" y="158424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"For Signed </a:t>
            </a:r>
            <a:r>
              <a:rPr lang="en-US" dirty="0" err="1"/>
              <a:t>int</a:t>
            </a:r>
            <a:r>
              <a:rPr lang="en-US" dirty="0"/>
              <a:t>: ";</a:t>
            </a:r>
          </a:p>
          <a:p>
            <a:r>
              <a:rPr lang="en-US" dirty="0"/>
              <a:t>   </a:t>
            </a:r>
            <a:r>
              <a:rPr lang="en-US" dirty="0" err="1"/>
              <a:t>getRange</a:t>
            </a:r>
            <a:r>
              <a:rPr lang="en-US" dirty="0"/>
              <a:t>("SIGNED", SIZE(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"For Signed float: ";</a:t>
            </a:r>
          </a:p>
          <a:p>
            <a:r>
              <a:rPr lang="en-US" dirty="0"/>
              <a:t>   </a:t>
            </a:r>
            <a:r>
              <a:rPr lang="en-US" dirty="0" err="1"/>
              <a:t>getRange</a:t>
            </a:r>
            <a:r>
              <a:rPr lang="en-US" dirty="0"/>
              <a:t>("SIGNED", SIZE(float));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"For Unsigned </a:t>
            </a:r>
            <a:r>
              <a:rPr lang="en-US" dirty="0" err="1"/>
              <a:t>int</a:t>
            </a:r>
            <a:r>
              <a:rPr lang="en-US" dirty="0"/>
              <a:t>: ";</a:t>
            </a:r>
          </a:p>
          <a:p>
            <a:r>
              <a:rPr lang="en-US" dirty="0"/>
              <a:t>   </a:t>
            </a:r>
            <a:r>
              <a:rPr lang="en-US" dirty="0" err="1"/>
              <a:t>getRange</a:t>
            </a:r>
            <a:r>
              <a:rPr lang="en-US" dirty="0"/>
              <a:t>("UNSIGNED", SIZE(unsigned 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"For Unsigned short: ";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getRange</a:t>
            </a:r>
            <a:r>
              <a:rPr lang="en-US" dirty="0"/>
              <a:t>("UNSIGNED", SIZE(unsigned short 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"For Signed char: ";</a:t>
            </a:r>
          </a:p>
          <a:p>
            <a:r>
              <a:rPr lang="en-US" dirty="0"/>
              <a:t>   </a:t>
            </a:r>
            <a:r>
              <a:rPr lang="en-US" dirty="0" err="1"/>
              <a:t>getRange</a:t>
            </a:r>
            <a:r>
              <a:rPr lang="en-US" dirty="0"/>
              <a:t>("SIGNED", SIZE(char));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75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the output</a:t>
            </a:r>
          </a:p>
        </p:txBody>
      </p:sp>
    </p:spTree>
    <p:extLst>
      <p:ext uri="{BB962C8B-B14F-4D97-AF65-F5344CB8AC3E}">
        <p14:creationId xmlns:p14="http://schemas.microsoft.com/office/powerpoint/2010/main" val="213851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k='i';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k+'h</a:t>
            </a:r>
            <a:r>
              <a:rPr lang="en-US" dirty="0"/>
              <a:t>';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82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k='i';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k+"hello</a:t>
            </a:r>
            <a:r>
              <a:rPr lang="en-US" dirty="0"/>
              <a:t>";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29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3999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Assume that integers take 4 bytes.</a:t>
            </a:r>
          </a:p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 err="1"/>
              <a:t>int</a:t>
            </a:r>
            <a:r>
              <a:rPr lang="en-US" dirty="0"/>
              <a:t> k;</a:t>
            </a:r>
          </a:p>
          <a:p>
            <a:r>
              <a:rPr lang="en-US" dirty="0"/>
              <a:t>float p;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sizeof</a:t>
            </a:r>
            <a:r>
              <a:rPr lang="en-US" dirty="0"/>
              <a:t>(Test);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11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209</a:t>
            </a:r>
          </a:p>
          <a:p>
            <a:pPr marL="514350" indent="-514350">
              <a:buAutoNum type="arabicPeriod"/>
            </a:pPr>
            <a:r>
              <a:rPr lang="en-US" dirty="0" smtClean="0"/>
              <a:t>No output</a:t>
            </a:r>
          </a:p>
          <a:p>
            <a:pPr marL="514350" indent="-514350">
              <a:buAutoNum type="arabicPeriod"/>
            </a:pPr>
            <a:r>
              <a:rPr lang="en-US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780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FA324D-F82C-40CA-916A-9A53BCC6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	Thanks.</a:t>
            </a:r>
          </a:p>
        </p:txBody>
      </p:sp>
    </p:spTree>
    <p:extLst>
      <p:ext uri="{BB962C8B-B14F-4D97-AF65-F5344CB8AC3E}">
        <p14:creationId xmlns:p14="http://schemas.microsoft.com/office/powerpoint/2010/main" val="55793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in , </a:t>
            </a:r>
            <a:endParaRPr lang="en-US" dirty="0" smtClean="0"/>
          </a:p>
          <a:p>
            <a:pPr lvl="1"/>
            <a:r>
              <a:rPr lang="en-US" dirty="0" smtClean="0"/>
              <a:t>derived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defined with access </a:t>
            </a:r>
            <a:r>
              <a:rPr lang="en-US" dirty="0" err="1" smtClean="0"/>
              <a:t>specifiers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formulae</a:t>
            </a:r>
          </a:p>
        </p:txBody>
      </p:sp>
    </p:spTree>
    <p:extLst>
      <p:ext uri="{BB962C8B-B14F-4D97-AF65-F5344CB8AC3E}">
        <p14:creationId xmlns:p14="http://schemas.microsoft.com/office/powerpoint/2010/main" val="13298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14" y="667361"/>
            <a:ext cx="952500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flipH="1">
            <a:off x="10175629" y="5720862"/>
            <a:ext cx="492369" cy="3634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modifiers</a:t>
            </a:r>
            <a:endParaRPr lang="en-US" dirty="0"/>
          </a:p>
        </p:txBody>
      </p:sp>
      <p:pic>
        <p:nvPicPr>
          <p:cNvPr id="2050" name="Picture 2" descr="Modifiers in C/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83" y="2043113"/>
            <a:ext cx="952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10800" y="5416062"/>
            <a:ext cx="480646" cy="3282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range of data type using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limits.h</a:t>
            </a:r>
            <a:r>
              <a:rPr lang="en-US" dirty="0"/>
              <a:t>&gt; // for </a:t>
            </a:r>
            <a:r>
              <a:rPr lang="en-US" dirty="0" err="1"/>
              <a:t>int,char</a:t>
            </a:r>
            <a:r>
              <a:rPr lang="en-US" dirty="0"/>
              <a:t> macros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float.h</a:t>
            </a:r>
            <a:r>
              <a:rPr lang="en-US" dirty="0"/>
              <a:t>&gt; // for </a:t>
            </a:r>
            <a:r>
              <a:rPr lang="en-US" dirty="0" err="1"/>
              <a:t>float,double</a:t>
            </a:r>
            <a:r>
              <a:rPr lang="en-US" dirty="0"/>
              <a:t> macros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</a:t>
            </a:r>
            <a:r>
              <a:rPr lang="en-US" dirty="0"/>
              <a:t>&lt;&lt; "char ranges from : " &lt;&lt; CHAR_MIN &lt;&lt; " to " &lt;&lt; CHAR_MAX;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nshort</a:t>
            </a:r>
            <a:r>
              <a:rPr lang="en-US" dirty="0"/>
              <a:t> char ranges from : " &lt;&lt; SCHAR_MIN &lt;&lt; " to " &lt;&lt; SCHAR_MAX;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nunsigned</a:t>
            </a:r>
            <a:r>
              <a:rPr lang="en-US" dirty="0"/>
              <a:t> char ranges from : " &lt;&lt; 0 &lt;&lt; " to " &lt;&lt; UCHAR_MAX;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1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999" y="671691"/>
            <a:ext cx="111838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&lt;&lt; "\n\n\</a:t>
            </a:r>
            <a:r>
              <a:rPr lang="en-US" dirty="0" err="1"/>
              <a:t>nshort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ranges from : " &lt;&lt; SHRT_MIN &lt;&lt; " to " &lt;&lt; SHRT_MAX;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nunsigned</a:t>
            </a:r>
            <a:r>
              <a:rPr lang="en-US" dirty="0"/>
              <a:t> short </a:t>
            </a:r>
            <a:r>
              <a:rPr lang="en-US" dirty="0" err="1"/>
              <a:t>int</a:t>
            </a:r>
            <a:r>
              <a:rPr lang="en-US" dirty="0"/>
              <a:t> ranges from : " &lt;&lt; 0 &lt;&lt; " to " &lt;&lt; USHRT_MAX;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nint</a:t>
            </a:r>
            <a:r>
              <a:rPr lang="en-US" dirty="0"/>
              <a:t> ranges from : " &lt;&lt; INT_MIN &lt;&lt; " to " &lt;&lt; INT_MAX;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nunsigned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ranges from : " &lt;&lt; 0 &lt;&lt; " to " &lt;&lt; UINT_MAX;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nlong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ranges from : " &lt;&lt; LONG_MIN &lt;&lt; " to " &lt;&lt; LONG_MAX;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nunsigned</a:t>
            </a:r>
            <a:r>
              <a:rPr lang="en-US" dirty="0"/>
              <a:t> long </a:t>
            </a:r>
            <a:r>
              <a:rPr lang="en-US" dirty="0" err="1"/>
              <a:t>int</a:t>
            </a:r>
            <a:r>
              <a:rPr lang="en-US" dirty="0"/>
              <a:t> ranges from : " &lt;&lt; 0 &lt;&lt; " to " &lt;&lt; ULONG_MAX;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nlong</a:t>
            </a:r>
            <a:r>
              <a:rPr lang="en-US" dirty="0"/>
              <a:t> long </a:t>
            </a:r>
            <a:r>
              <a:rPr lang="en-US" dirty="0" err="1"/>
              <a:t>int</a:t>
            </a:r>
            <a:r>
              <a:rPr lang="en-US" dirty="0"/>
              <a:t> ranges from : " &lt;&lt; LLONG_MIN &lt;&lt; " to " &lt;&lt; LLONG_MAX;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nunsigned</a:t>
            </a:r>
            <a:r>
              <a:rPr lang="en-US" dirty="0"/>
              <a:t>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ranges from : " &lt;&lt; 0 &lt;&lt; " to " &lt;&lt; ULLONG_MAX;</a:t>
            </a:r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&lt;&lt;“Float value range”;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"\n\n\</a:t>
            </a:r>
            <a:r>
              <a:rPr lang="en-US" dirty="0" err="1"/>
              <a:t>nfloat</a:t>
            </a:r>
            <a:r>
              <a:rPr lang="en-US" dirty="0"/>
              <a:t> ranges from : " &lt;&lt; FLT_MIN &lt;&lt; " to " &lt;&lt; FLT_MAX;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nnegative</a:t>
            </a:r>
            <a:r>
              <a:rPr lang="en-US" dirty="0"/>
              <a:t> float ranges from : " &lt;&lt; -FLT_MIN &lt;&lt; " to " &lt;&lt; -FLT_MAX;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ndouble</a:t>
            </a:r>
            <a:r>
              <a:rPr lang="en-US" dirty="0"/>
              <a:t> ranges from : " &lt;&lt; DBL_MIN &lt;&lt; " to " &lt;&lt; DBL_MAX;</a:t>
            </a:r>
          </a:p>
          <a:p>
            <a:r>
              <a:rPr lang="en-US" dirty="0" err="1"/>
              <a:t>cout</a:t>
            </a:r>
            <a:r>
              <a:rPr lang="en-US" dirty="0"/>
              <a:t> &lt;&lt; "\n\</a:t>
            </a:r>
            <a:r>
              <a:rPr lang="en-US" dirty="0" err="1"/>
              <a:t>nnegative</a:t>
            </a:r>
            <a:r>
              <a:rPr lang="en-US" dirty="0"/>
              <a:t> double ranges from : " &lt;&lt; -DBL_MIN &lt;&lt; " to " &lt;&lt; +DBL_MAX;</a:t>
            </a:r>
          </a:p>
          <a:p>
            <a:endParaRPr lang="en-US" dirty="0"/>
          </a:p>
          <a:p>
            <a:r>
              <a:rPr lang="en-US" dirty="0"/>
              <a:t>return 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9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7154" y="26862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Calculating range using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total number of bits by multiplying </a:t>
            </a:r>
            <a:r>
              <a:rPr lang="en-US" dirty="0" smtClean="0"/>
              <a:t>size of </a:t>
            </a:r>
            <a:r>
              <a:rPr lang="en-US" dirty="0"/>
              <a:t>with 8 (say n) 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/>
              <a:t>-2^(n-1) for minimum range 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/>
              <a:t>(2^(n-1))-1 for maximum range</a:t>
            </a:r>
          </a:p>
        </p:txBody>
      </p:sp>
    </p:spTree>
    <p:extLst>
      <p:ext uri="{BB962C8B-B14F-4D97-AF65-F5344CB8AC3E}">
        <p14:creationId xmlns:p14="http://schemas.microsoft.com/office/powerpoint/2010/main" val="31733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6831" y="173859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</a:t>
            </a:r>
            <a:r>
              <a:rPr lang="en-US" dirty="0" err="1"/>
              <a:t>sizeof</a:t>
            </a:r>
            <a:r>
              <a:rPr lang="en-US" dirty="0"/>
              <a:t>(char)*8;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min=-</a:t>
            </a:r>
            <a:r>
              <a:rPr lang="en-US" dirty="0" err="1"/>
              <a:t>pow</a:t>
            </a:r>
            <a:r>
              <a:rPr lang="en-US" dirty="0"/>
              <a:t>(2,x-1);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max=(</a:t>
            </a:r>
            <a:r>
              <a:rPr lang="en-US" dirty="0" err="1"/>
              <a:t>pow</a:t>
            </a:r>
            <a:r>
              <a:rPr lang="en-US" dirty="0"/>
              <a:t>(2,x-1)-1);   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/>
              <a:t>&lt;&lt;"minimum range is"&lt;&lt;min&lt;&lt;"maximum range is"&lt;&lt;max;    return 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721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PEP Input Class </vt:lpstr>
      <vt:lpstr>Topics to be covered…</vt:lpstr>
      <vt:lpstr>PowerPoint Presentation</vt:lpstr>
      <vt:lpstr>Data type modifiers</vt:lpstr>
      <vt:lpstr>Getting range of data type using macros</vt:lpstr>
      <vt:lpstr>PowerPoint Presentation</vt:lpstr>
      <vt:lpstr>Calculating range using formula</vt:lpstr>
      <vt:lpstr>Steps to calculate range</vt:lpstr>
      <vt:lpstr>Basic program</vt:lpstr>
      <vt:lpstr>Another Approach</vt:lpstr>
      <vt:lpstr>Predict the output</vt:lpstr>
      <vt:lpstr>Example 1</vt:lpstr>
      <vt:lpstr>Example 2</vt:lpstr>
      <vt:lpstr>Example 3</vt:lpstr>
      <vt:lpstr>Answers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Input Class </dc:title>
  <dc:creator>kumar</dc:creator>
  <cp:lastModifiedBy>ACER</cp:lastModifiedBy>
  <cp:revision>42</cp:revision>
  <dcterms:created xsi:type="dcterms:W3CDTF">2021-01-16T04:59:24Z</dcterms:created>
  <dcterms:modified xsi:type="dcterms:W3CDTF">2022-05-29T14:33:46Z</dcterms:modified>
</cp:coreProperties>
</file>