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307" r:id="rId5"/>
    <p:sldId id="308" r:id="rId6"/>
    <p:sldId id="313" r:id="rId7"/>
    <p:sldId id="314" r:id="rId8"/>
    <p:sldId id="309" r:id="rId9"/>
    <p:sldId id="310" r:id="rId10"/>
    <p:sldId id="311" r:id="rId11"/>
    <p:sldId id="312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289" r:id="rId21"/>
    <p:sldId id="288" r:id="rId22"/>
    <p:sldId id="290" r:id="rId23"/>
    <p:sldId id="324" r:id="rId24"/>
    <p:sldId id="325" r:id="rId25"/>
    <p:sldId id="326" r:id="rId26"/>
    <p:sldId id="329" r:id="rId27"/>
    <p:sldId id="330" r:id="rId28"/>
    <p:sldId id="331" r:id="rId29"/>
    <p:sldId id="332" r:id="rId30"/>
    <p:sldId id="333" r:id="rId31"/>
    <p:sldId id="303" r:id="rId32"/>
    <p:sldId id="301" r:id="rId33"/>
    <p:sldId id="302" r:id="rId34"/>
    <p:sldId id="304" r:id="rId35"/>
    <p:sldId id="305" r:id="rId36"/>
    <p:sldId id="306" r:id="rId37"/>
    <p:sldId id="2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176B0-C388-41DC-82C3-D5D0E84B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11AFA1-7E06-419E-A983-86AFECEC0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D6B12A-5646-4FCE-BE5C-68D9DD12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8C3CB7-8192-48FF-8220-8E313E70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6C9621-390E-4784-8DC7-E129B80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C6E36-079B-48CF-AEED-A27FDDC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2B2692-2807-46AF-865F-5E06B555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246AA-E477-4266-A5E2-1422A31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378789-45CE-49BF-8416-22FCF09E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CD264E-6495-4D64-ABCD-AFBBCC01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4DFAF4-C2B4-4BC4-996C-736A175B7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5C312C-DD90-448D-9C96-6378564A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BA60F8-DDB1-4B9E-B30B-93E0DFD7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EAD407-0D47-4001-A6A5-DF39A50B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FA7750-3A0B-4787-A72F-FAC0BA7B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D7FD0-7F3A-444F-9EEF-87C8B8AF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2371A1-F65B-496E-8FB1-CBDFC2FA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26319F-6984-4D91-B1E6-605220A2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B38EBB-955A-4E5C-87DB-BB4C6A02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24284C-23CF-47D1-84DE-CA2317E3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C23E91-85BA-4F2A-8E6A-BDE3C8A3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D0D792-5989-42C9-B9E5-32B21769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5770AC-857B-486B-91A2-9AD8FA8E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940A5-3E91-4480-8F58-D6FCF943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ABDE8A-D344-48F6-A789-C5602640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2DB7DA-DB35-4418-AF5D-B519C7B9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55724C-444D-4C2D-BE1A-5A11175A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2FB271A-2D32-4C45-9DB1-0689C080C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0A33F0-6515-48E2-B4FA-E14BE29A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262EB0-8C88-4598-9B30-306FEEF0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E88F83-D56A-44EA-A16F-DA429BE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E3A06-7578-4805-BA2D-C9E3B176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76927E-8E5A-4A38-9D9C-7AAA3B95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F59547-906A-4D48-9404-7BE8833DA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750E12-4079-423F-9D55-D809B6FD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7954AA-A974-4E1B-BE34-C8020203F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2F8B4EA-9EEA-410E-90AB-CDE7932B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9162D27-C6A3-4832-ACD2-E326A758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CC94828-014B-4A69-A44E-78338FD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1C7B41-F91C-4B17-A7EC-2FD5B71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61A4F2-B6D7-443E-80C2-E3C80D7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AD1605-DEE2-47D3-A691-E77B5D3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0BFEA0-72A3-4201-BD9E-6B7C8FB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68E853-7B23-4913-A569-4CDE03FF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E542A7-1C77-4CB4-B558-D04F57E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B8C742-8D34-4535-ACD2-6F6286AF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0949E3-E0EA-4068-A6EE-EAD3A223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321B2F-A178-4F6E-8A57-4C9C12FF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B37573-21D3-45C0-8CCE-CE9306F0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443E45-E8D1-4BA4-8D73-F08010E3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FD3A4E-A2F6-4367-8504-A3A8E806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8D15B4-FCEE-4600-93AB-A974602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E12333-986E-4029-83A2-C78D1619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DD78E09-D3B8-4A43-B5F8-BAF0A43CE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DE17F6-4BC0-4832-97B9-85D8A0F6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0AC2CC-29B3-4CCC-AB61-63243C0C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4B03DF-D0D1-4D8D-A293-C73F4776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EFE571-E335-4CAB-8131-6529ACCE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ADEE373-2297-4419-A2DB-7C9BA7E0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17C525-9774-4578-AF1E-B9A71896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3F8100-948F-4F96-9CBF-0B58B2440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AD4F-D249-40B0-9060-CADB91F3630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5923F-CDCC-4B5D-85D3-BDBA237C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2E649C-5FD6-43F0-B19F-04A02C848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3BC-C70C-4934-9DCE-C9617946D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294908-8B00-4F58-BBBA-20F71A40A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4364C879-1404-4203-8E9D-CC5DE0A621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4617302-4B0D-4351-A6BB-6F0930D9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A2C7802-C2E0-4218-8F89-8DD7CCD2CD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6D7111A-21E5-4EE9-8A78-10E5530F0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A3969E80-A77B-49FC-9122-D89AFD5EE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849CA57-76BD-4CF2-80BA-D7A46A01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5E9085E-E730-4768-83D4-6CB7E98971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973272FE-A474-4CAE-8CA2-BCC8B476C3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5F7F27-8DBD-47FF-B84F-B33E0C03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Presented By </a:t>
            </a:r>
          </a:p>
          <a:p>
            <a:r>
              <a:rPr lang="en-US" sz="2000" dirty="0" err="1" smtClean="0">
                <a:solidFill>
                  <a:srgbClr val="080808"/>
                </a:solidFill>
              </a:rPr>
              <a:t>Kanika</a:t>
            </a:r>
            <a:r>
              <a:rPr lang="en-US" sz="2000" dirty="0" smtClean="0">
                <a:solidFill>
                  <a:srgbClr val="080808"/>
                </a:solidFill>
              </a:rPr>
              <a:t> Sharma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C77D5-B8D6-47B4-B18E-EFC83557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PEP Input Class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E07981EA-05A6-437C-88D7-B377B92B0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5E3C750-986E-4769-B1AE-49289FBEE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</a:p>
          <a:p>
            <a:r>
              <a:rPr lang="en-US" dirty="0" smtClean="0"/>
              <a:t>You </a:t>
            </a:r>
            <a:r>
              <a:rPr lang="en-US" dirty="0"/>
              <a:t>can change the value and </a:t>
            </a:r>
            <a:r>
              <a:rPr lang="en-US" dirty="0" err="1"/>
              <a:t>behaviour</a:t>
            </a:r>
            <a:r>
              <a:rPr lang="en-US" dirty="0"/>
              <a:t> of these pointers on runtime. That means, you can point it to other member function or member variable.</a:t>
            </a:r>
          </a:p>
          <a:p>
            <a:r>
              <a:rPr lang="en-US" dirty="0"/>
              <a:t>To have pointer to data member and member functions you need to make them public.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on new operator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3662" y="167663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*xx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yy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(12);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"Value of xx pointer variable : " &lt;&lt; *xx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"Value of </a:t>
            </a:r>
            <a:r>
              <a:rPr lang="en-US" dirty="0" err="1"/>
              <a:t>yy</a:t>
            </a:r>
            <a:r>
              <a:rPr lang="en-US" dirty="0"/>
              <a:t> pointer variable : " &lt;&lt; *</a:t>
            </a:r>
            <a:r>
              <a:rPr lang="en-US" dirty="0" err="1"/>
              <a:t>yy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3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Fix Section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this section, there will be 7 code snippets, in which there may be some error, or you may have to code a specific part of the code.</a:t>
            </a:r>
          </a:p>
          <a:p>
            <a:r>
              <a:rPr lang="en-US" dirty="0"/>
              <a:t>You can code in any of your desired language like C, C++ or Java. There is no restriction in coding language which you want to choose.</a:t>
            </a:r>
          </a:p>
          <a:p>
            <a:r>
              <a:rPr lang="en-US" dirty="0"/>
              <a:t>There is even a possibility that you can code first question in some specific language, and then you are coding the next question in some other specific language.</a:t>
            </a:r>
          </a:p>
          <a:p>
            <a:r>
              <a:rPr lang="en-US" dirty="0"/>
              <a:t>This test is basically for judging your interpreting level of code. This section tests, that how good you are in fixing a code written by someone else, or if you can add a small function of your own, in someone’s other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the code to get desired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, LD;</a:t>
            </a:r>
          </a:p>
          <a:p>
            <a:r>
              <a:rPr lang="en-US" dirty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 “Enter </a:t>
            </a:r>
            <a:r>
              <a:rPr lang="en-US" dirty="0"/>
              <a:t>a </a:t>
            </a:r>
            <a:r>
              <a:rPr lang="en-US" dirty="0" smtClean="0"/>
              <a:t>number”;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&lt;&lt;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LD = </a:t>
            </a:r>
            <a:r>
              <a:rPr lang="en-US" dirty="0" err="1"/>
              <a:t>num</a:t>
            </a:r>
            <a:r>
              <a:rPr lang="en-US" dirty="0"/>
              <a:t> / 10;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 \n The Last Digit of a Given Number"&lt;&lt; </a:t>
            </a:r>
            <a:r>
              <a:rPr lang="en-US" dirty="0" err="1"/>
              <a:t>num</a:t>
            </a:r>
            <a:r>
              <a:rPr lang="en-US" dirty="0"/>
              <a:t>&lt;&lt; LD);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183" y="1351508"/>
            <a:ext cx="8733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/>
              <a:t>snippet finds out the last digit of a number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34378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, LD;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“Enter a number”;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&lt;&lt;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LD =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% </a:t>
            </a:r>
            <a:r>
              <a:rPr lang="en-US" dirty="0">
                <a:solidFill>
                  <a:srgbClr val="FF0000"/>
                </a:solidFill>
              </a:rPr>
              <a:t>10;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 \n The Last Digit of a Given Number"&lt;&lt; </a:t>
            </a:r>
            <a:r>
              <a:rPr lang="en-US" dirty="0" err="1"/>
              <a:t>num</a:t>
            </a:r>
            <a:r>
              <a:rPr lang="en-US" dirty="0"/>
              <a:t>&lt;&lt; LD);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6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the code to get desired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85850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palindrome(</a:t>
            </a:r>
            <a:r>
              <a:rPr lang="en-US" dirty="0" err="1"/>
              <a:t>int</a:t>
            </a:r>
            <a:r>
              <a:rPr lang="en-US" dirty="0"/>
              <a:t> number)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rev = 0,store, n1,left;</a:t>
            </a:r>
          </a:p>
          <a:p>
            <a:r>
              <a:rPr lang="en-US" dirty="0"/>
              <a:t>    n1=number;</a:t>
            </a:r>
          </a:p>
          <a:p>
            <a:r>
              <a:rPr lang="en-US" dirty="0"/>
              <a:t>    store= number;</a:t>
            </a:r>
          </a:p>
          <a:p>
            <a:r>
              <a:rPr lang="en-US" dirty="0"/>
              <a:t>    while (number &gt; 0)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left= number/10;</a:t>
            </a:r>
          </a:p>
          <a:p>
            <a:r>
              <a:rPr lang="en-US" dirty="0"/>
              <a:t>        rev = rev + 10 * left;</a:t>
            </a:r>
          </a:p>
          <a:p>
            <a:r>
              <a:rPr lang="en-US" dirty="0"/>
              <a:t>        number=number%10;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if(n1==rev)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&lt;&lt;"Number </a:t>
            </a:r>
            <a:r>
              <a:rPr lang="en-US" dirty="0"/>
              <a:t>%d is Palindrome </a:t>
            </a:r>
            <a:r>
              <a:rPr lang="en-US" dirty="0" smtClean="0"/>
              <a:t>number“&lt;&lt;n1;</a:t>
            </a:r>
            <a:endParaRPr lang="en-US" dirty="0"/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&lt;&lt;"it </a:t>
            </a:r>
            <a:r>
              <a:rPr lang="en-US" dirty="0"/>
              <a:t>is not a Palindrome number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229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85850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palindrome(</a:t>
            </a:r>
            <a:r>
              <a:rPr lang="en-US" dirty="0" err="1"/>
              <a:t>int</a:t>
            </a:r>
            <a:r>
              <a:rPr lang="en-US" dirty="0"/>
              <a:t> number)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rev = 0,store, n1,left;</a:t>
            </a:r>
          </a:p>
          <a:p>
            <a:r>
              <a:rPr lang="en-US" dirty="0"/>
              <a:t>    n1=number;</a:t>
            </a:r>
          </a:p>
          <a:p>
            <a:r>
              <a:rPr lang="en-US" dirty="0"/>
              <a:t>    store= number;</a:t>
            </a:r>
          </a:p>
          <a:p>
            <a:r>
              <a:rPr lang="en-US" dirty="0"/>
              <a:t>    while (number &gt; 0)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  left= </a:t>
            </a:r>
            <a:r>
              <a:rPr lang="en-US" dirty="0" smtClean="0">
                <a:solidFill>
                  <a:srgbClr val="FF0000"/>
                </a:solidFill>
              </a:rPr>
              <a:t>number%10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    rev = rev  </a:t>
            </a:r>
            <a:r>
              <a:rPr lang="en-US" dirty="0" smtClean="0">
                <a:solidFill>
                  <a:srgbClr val="FF0000"/>
                </a:solidFill>
              </a:rPr>
              <a:t>*10  + 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number=number/10</a:t>
            </a:r>
            <a:r>
              <a:rPr lang="en-US" dirty="0"/>
              <a:t>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if(n1==rev)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&lt;&lt;"Number </a:t>
            </a:r>
            <a:r>
              <a:rPr lang="en-US" dirty="0"/>
              <a:t>%d is Palindrome </a:t>
            </a:r>
            <a:r>
              <a:rPr lang="en-US" dirty="0" smtClean="0"/>
              <a:t>number“&lt;&lt;n1;</a:t>
            </a:r>
            <a:endParaRPr lang="en-US" dirty="0"/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&lt;&lt;"it </a:t>
            </a:r>
            <a:r>
              <a:rPr lang="en-US" dirty="0"/>
              <a:t>is not a Palindrome number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476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the code to get desired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7208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&lt;&lt;"Welcome to \"</a:t>
            </a:r>
            <a:r>
              <a:rPr lang="en-US" dirty="0" smtClean="0"/>
              <a:t>LPU";</a:t>
            </a:r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77908" y="3681046"/>
            <a:ext cx="3868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Output:</a:t>
            </a:r>
          </a:p>
          <a:p>
            <a:endParaRPr lang="en-US" dirty="0"/>
          </a:p>
          <a:p>
            <a:r>
              <a:rPr lang="en-US" dirty="0" smtClean="0"/>
              <a:t>Welcome to “LPU”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&lt;&lt;"Welcome to \"LPU\"";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5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Given a positive integer , do the following: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/>
              <a:t>print the lowercase English word corresponding to the number (e.g., one for , two for , etc.).</a:t>
            </a:r>
          </a:p>
          <a:p>
            <a:pPr fontAlgn="base"/>
            <a:r>
              <a:rPr lang="en-US" dirty="0" smtClean="0"/>
              <a:t>print</a:t>
            </a:r>
            <a:r>
              <a:rPr lang="en-US" dirty="0"/>
              <a:t> Greater than 9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Use ladder if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smtClean="0"/>
              <a:t>C</a:t>
            </a:r>
            <a:r>
              <a:rPr lang="en-US" dirty="0"/>
              <a:t>++</a:t>
            </a:r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Making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if,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else, </a:t>
            </a:r>
            <a:endParaRPr lang="en-US" dirty="0" smtClean="0"/>
          </a:p>
          <a:p>
            <a:pPr lvl="1"/>
            <a:r>
              <a:rPr lang="en-US" dirty="0" smtClean="0"/>
              <a:t>ladder </a:t>
            </a:r>
            <a:r>
              <a:rPr lang="en-US" dirty="0"/>
              <a:t>if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nested </a:t>
            </a:r>
            <a:r>
              <a:rPr lang="en-US" dirty="0"/>
              <a:t>if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8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0773" y="1322877"/>
            <a:ext cx="10515600" cy="2852737"/>
          </a:xfrm>
        </p:spPr>
        <p:txBody>
          <a:bodyPr/>
          <a:lstStyle/>
          <a:p>
            <a:r>
              <a:rPr lang="en-US" dirty="0" smtClean="0"/>
              <a:t>          Debugging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void main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short </a:t>
            </a:r>
            <a:r>
              <a:rPr lang="en-US" dirty="0"/>
              <a:t>i=2500, j=3000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&gt;&gt; </a:t>
            </a:r>
            <a:r>
              <a:rPr lang="en-US" dirty="0"/>
              <a:t>"</a:t>
            </a:r>
            <a:r>
              <a:rPr lang="en-US" dirty="0" err="1"/>
              <a:t>i+j</a:t>
            </a:r>
            <a:r>
              <a:rPr lang="en-US" dirty="0"/>
              <a:t>="&gt;&gt; -(</a:t>
            </a:r>
            <a:r>
              <a:rPr lang="en-US" dirty="0" err="1"/>
              <a:t>i+j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96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&gt;&gt; “</a:t>
            </a:r>
            <a:r>
              <a:rPr lang="en-US" dirty="0" err="1"/>
              <a:t>i+j</a:t>
            </a:r>
            <a:r>
              <a:rPr lang="en-US" dirty="0"/>
              <a:t>=”&gt;&gt; -(i + j); -&gt; Illegal structure operation.</a:t>
            </a:r>
          </a:p>
        </p:txBody>
      </p:sp>
    </p:spTree>
    <p:extLst>
      <p:ext uri="{BB962C8B-B14F-4D97-AF65-F5344CB8AC3E}">
        <p14:creationId xmlns:p14="http://schemas.microsoft.com/office/powerpoint/2010/main" val="8446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Complete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if two numbers are equal without using arithmetic operators or comparison </a:t>
            </a:r>
            <a:r>
              <a:rPr lang="en-US" dirty="0" smtClean="0"/>
              <a:t>operators</a:t>
            </a:r>
            <a:r>
              <a:rPr lang="en-US" dirty="0"/>
              <a:t>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3354" y="246509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r>
              <a:rPr lang="en-US" dirty="0" err="1"/>
              <a:t>int</a:t>
            </a:r>
            <a:r>
              <a:rPr lang="en-US" dirty="0"/>
              <a:t> y = 10;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????????????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 x is equal to y ";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 x is not equal to y ";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5477" y="13031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r>
              <a:rPr lang="en-US" dirty="0" err="1"/>
              <a:t>int</a:t>
            </a:r>
            <a:r>
              <a:rPr lang="en-US" dirty="0"/>
              <a:t> y = 10;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if (!(x ^ y))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 x is equal to y ";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 x is not equal to y ";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&lt;&lt;"value </a:t>
            </a:r>
            <a:r>
              <a:rPr lang="en-US" dirty="0"/>
              <a:t>is </a:t>
            </a:r>
            <a:r>
              <a:rPr lang="en-US" dirty="0" smtClean="0"/>
              <a:t>,(</a:t>
            </a:r>
            <a:r>
              <a:rPr lang="en-US" dirty="0"/>
              <a:t>10++));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Error: L value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unsigned short </a:t>
            </a:r>
            <a:r>
              <a:rPr lang="en-US" dirty="0" err="1"/>
              <a:t>var</a:t>
            </a:r>
            <a:r>
              <a:rPr lang="en-US" dirty="0"/>
              <a:t>='B';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+=2;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++;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var</a:t>
            </a:r>
            <a:r>
              <a:rPr lang="en-US" dirty="0"/>
              <a:t>&lt;&lt;char(</a:t>
            </a:r>
            <a:r>
              <a:rPr lang="en-US" dirty="0" err="1"/>
              <a:t>var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5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69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58234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x=(20 || 40 ) &amp;&amp; (10);</a:t>
            </a:r>
          </a:p>
          <a:p>
            <a:r>
              <a:rPr lang="en-US" dirty="0" err="1"/>
              <a:t>cout</a:t>
            </a:r>
            <a:r>
              <a:rPr lang="en-US" dirty="0"/>
              <a:t>&lt;&lt;x;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6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93" y="552266"/>
            <a:ext cx="8630383" cy="574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1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Ritik</a:t>
            </a:r>
            <a:r>
              <a:rPr lang="en-US" dirty="0" smtClean="0"/>
              <a:t> </a:t>
            </a:r>
            <a:r>
              <a:rPr lang="en-US" dirty="0"/>
              <a:t>wants a magic board, which displays a character for a corresponding number for his science project. Help him to develop such an application.</a:t>
            </a:r>
            <a:br>
              <a:rPr lang="en-US" dirty="0"/>
            </a:br>
            <a:r>
              <a:rPr lang="en-US" b="1" dirty="0"/>
              <a:t>For example</a:t>
            </a:r>
            <a:r>
              <a:rPr lang="en-US" dirty="0"/>
              <a:t> when the digits 65,66,67,68 are entered, the alphabet ABCD are to be displayed.</a:t>
            </a:r>
            <a:br>
              <a:rPr lang="en-US" dirty="0"/>
            </a:br>
            <a:r>
              <a:rPr lang="en-US" dirty="0"/>
              <a:t>[Assume the number of inputs should be always 4 ]</a:t>
            </a:r>
          </a:p>
        </p:txBody>
      </p:sp>
    </p:spTree>
    <p:extLst>
      <p:ext uri="{BB962C8B-B14F-4D97-AF65-F5344CB8AC3E}">
        <p14:creationId xmlns:p14="http://schemas.microsoft.com/office/powerpoint/2010/main" val="39480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4154" y="108176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a,b,c,d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&lt;&lt;"Enter the digits:";</a:t>
            </a:r>
          </a:p>
          <a:p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&gt;&gt;a&gt;&gt;b&gt;&gt;c&gt;&gt;d;</a:t>
            </a:r>
          </a:p>
          <a:p>
            <a:r>
              <a:rPr lang="en-US" dirty="0"/>
              <a:t>    char q=(char)a;</a:t>
            </a:r>
          </a:p>
          <a:p>
            <a:r>
              <a:rPr lang="en-US" dirty="0"/>
              <a:t>    char w=(char)b;</a:t>
            </a:r>
          </a:p>
          <a:p>
            <a:r>
              <a:rPr lang="en-US" dirty="0"/>
              <a:t>    char e=(char)c;</a:t>
            </a:r>
          </a:p>
          <a:p>
            <a:r>
              <a:rPr lang="en-US" dirty="0"/>
              <a:t>    char r=(char)d;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/>
              <a:t>&lt;&lt;q&lt;&lt;w&lt;&lt;e&lt;&lt;r;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3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Chaman</a:t>
            </a:r>
            <a:r>
              <a:rPr lang="en-US" dirty="0"/>
              <a:t> planned to choose a four digit lucky number for his car. His lucky numbers are 3,5 and 7. Help him find the number, whose sum is divisible by  3 or 5 or 7. Provide a valid car number, Fails to provide a valid input then display that number is not a valid car number. </a:t>
            </a:r>
            <a:endParaRPr lang="en-US" dirty="0" smtClean="0"/>
          </a:p>
          <a:p>
            <a:r>
              <a:rPr lang="en-US" b="1" dirty="0"/>
              <a:t>Note :</a:t>
            </a:r>
            <a:r>
              <a:rPr lang="en-US" dirty="0"/>
              <a:t> The input other than 4 digit positive number[includes negative and 0] is considered as invalid.</a:t>
            </a:r>
          </a:p>
        </p:txBody>
      </p:sp>
    </p:spTree>
    <p:extLst>
      <p:ext uri="{BB962C8B-B14F-4D97-AF65-F5344CB8AC3E}">
        <p14:creationId xmlns:p14="http://schemas.microsoft.com/office/powerpoint/2010/main" val="15819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846" y="224939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#include&lt;bits/</a:t>
            </a:r>
            <a:r>
              <a:rPr lang="en-US" dirty="0" err="1"/>
              <a:t>stdc</a:t>
            </a:r>
            <a:r>
              <a:rPr lang="en-US" dirty="0"/>
              <a:t>++.h&gt;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 ()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 &gt;&gt; n;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digit = floor (log10 (n) + 1);</a:t>
            </a:r>
          </a:p>
          <a:p>
            <a:endParaRPr lang="en-US" dirty="0"/>
          </a:p>
          <a:p>
            <a:r>
              <a:rPr lang="en-US" dirty="0"/>
              <a:t>  if (n &lt;= 0 or ! (digit == 4))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n &lt;&lt; " is not a valid car number";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3262" y="112866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else</a:t>
            </a:r>
          </a:p>
          <a:p>
            <a:r>
              <a:rPr lang="en-US" dirty="0"/>
              <a:t>    {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endParaRPr lang="en-US" dirty="0"/>
          </a:p>
          <a:p>
            <a:r>
              <a:rPr lang="en-US" dirty="0"/>
              <a:t>      while (n &gt; 0)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	    sum += n % 10;</a:t>
            </a:r>
          </a:p>
          <a:p>
            <a:r>
              <a:rPr lang="en-US" dirty="0"/>
              <a:t>	    n /= 10;</a:t>
            </a:r>
          </a:p>
          <a:p>
            <a:r>
              <a:rPr lang="en-US" dirty="0"/>
              <a:t>      }</a:t>
            </a:r>
          </a:p>
          <a:p>
            <a:endParaRPr lang="en-US" dirty="0"/>
          </a:p>
          <a:p>
            <a:r>
              <a:rPr lang="en-US" dirty="0"/>
              <a:t>      if (sum % 3 == 0 or sum % 5 == 0 or sum % 7 == 0)</a:t>
            </a:r>
          </a:p>
          <a:p>
            <a:r>
              <a:rPr lang="en-US" dirty="0"/>
              <a:t>	   </a:t>
            </a:r>
            <a:r>
              <a:rPr lang="en-US" dirty="0" err="1"/>
              <a:t>cout</a:t>
            </a:r>
            <a:r>
              <a:rPr lang="en-US" dirty="0"/>
              <a:t> &lt;&lt; "Lucky Number";</a:t>
            </a:r>
          </a:p>
          <a:p>
            <a:endParaRPr lang="en-US" dirty="0"/>
          </a:p>
          <a:p>
            <a:r>
              <a:rPr lang="en-US" dirty="0"/>
              <a:t>      else</a:t>
            </a:r>
          </a:p>
          <a:p>
            <a:r>
              <a:rPr lang="en-US" dirty="0"/>
              <a:t>	   </a:t>
            </a:r>
            <a:r>
              <a:rPr lang="en-US" dirty="0" err="1"/>
              <a:t>cout</a:t>
            </a:r>
            <a:r>
              <a:rPr lang="en-US" dirty="0"/>
              <a:t> &lt;&lt; "Sorry its not my lucky number";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0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calculate the fuel consumption of your </a:t>
            </a:r>
            <a:r>
              <a:rPr lang="en-US" dirty="0" err="1"/>
              <a:t>truck.The</a:t>
            </a:r>
            <a:r>
              <a:rPr lang="en-US" dirty="0"/>
              <a:t> program should ask the user to enter the quantity of diesel to fill up the tank and the distance covered till the tank goes </a:t>
            </a:r>
            <a:r>
              <a:rPr lang="en-US" dirty="0" err="1"/>
              <a:t>dry.Calculate</a:t>
            </a:r>
            <a:r>
              <a:rPr lang="en-US" dirty="0"/>
              <a:t> the fuel consumption and display it in the format (liters per 100 kilometers).</a:t>
            </a:r>
          </a:p>
          <a:p>
            <a:r>
              <a:rPr lang="en-US" dirty="0"/>
              <a:t>Convert the same result to the U.S. style of miles per gallon and display the result. If the quantity or distance is zero or negative display ” is an Invalid Input”.</a:t>
            </a:r>
          </a:p>
          <a:p>
            <a:r>
              <a:rPr lang="en-US" dirty="0"/>
              <a:t>[</a:t>
            </a:r>
            <a:r>
              <a:rPr lang="en-US" b="1" dirty="0"/>
              <a:t>Note:</a:t>
            </a:r>
            <a:r>
              <a:rPr lang="en-US" dirty="0"/>
              <a:t> The US approach of fuel consumption calculation (distance / fuel) is the inverse of the European approach (fuel / distance ). Also note that 1 kilometer is 0.6214 miles, and 1 liter is 0.2642 gallons.]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6FA324D-F82C-40CA-916A-9A53BCC6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					Thanks.</a:t>
            </a:r>
          </a:p>
        </p:txBody>
      </p:sp>
    </p:spTree>
    <p:extLst>
      <p:ext uri="{BB962C8B-B14F-4D97-AF65-F5344CB8AC3E}">
        <p14:creationId xmlns:p14="http://schemas.microsoft.com/office/powerpoint/2010/main" val="5579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The </a:t>
            </a:r>
            <a:r>
              <a:rPr lang="en-US" b="1" dirty="0"/>
              <a:t>&amp; (bitwise AND)</a:t>
            </a:r>
            <a:r>
              <a:rPr lang="en-US" dirty="0"/>
              <a:t> </a:t>
            </a:r>
            <a:r>
              <a:rPr lang="en-US" dirty="0" smtClean="0"/>
              <a:t>takes </a:t>
            </a:r>
            <a:r>
              <a:rPr lang="en-US" dirty="0"/>
              <a:t>two numbers as operands and does AND on every bit of two numbers. The result of AND is 1 only if both bits are 1. 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| (bitwise OR)</a:t>
            </a:r>
            <a:r>
              <a:rPr lang="en-US" dirty="0"/>
              <a:t> </a:t>
            </a:r>
            <a:r>
              <a:rPr lang="en-US" dirty="0" smtClean="0"/>
              <a:t>takes </a:t>
            </a:r>
            <a:r>
              <a:rPr lang="en-US" dirty="0"/>
              <a:t>two numbers as operands and does OR on every bit of two numbers. The result of OR is 1 if any of the two bits is 1.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^ (bitwise XOR)</a:t>
            </a:r>
            <a:r>
              <a:rPr lang="en-US" dirty="0"/>
              <a:t> </a:t>
            </a:r>
            <a:r>
              <a:rPr lang="en-US" dirty="0" smtClean="0"/>
              <a:t>takes </a:t>
            </a:r>
            <a:r>
              <a:rPr lang="en-US" dirty="0"/>
              <a:t>two numbers as operands and does XOR on every bit of two numbers. The result of XOR is 1 if the two bits are different.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&lt;&lt; (left shift)</a:t>
            </a:r>
            <a:r>
              <a:rPr lang="en-US" dirty="0"/>
              <a:t> </a:t>
            </a:r>
            <a:r>
              <a:rPr lang="en-US" dirty="0" smtClean="0"/>
              <a:t>takes </a:t>
            </a:r>
            <a:r>
              <a:rPr lang="en-US" dirty="0"/>
              <a:t>two numbers, left shifts the bits of the first operand, the second operand decides the number of places to shift.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&gt;&gt; (right shift)</a:t>
            </a:r>
            <a:r>
              <a:rPr lang="en-US" dirty="0"/>
              <a:t> </a:t>
            </a:r>
            <a:r>
              <a:rPr lang="en-US" dirty="0" smtClean="0"/>
              <a:t>takes </a:t>
            </a:r>
            <a:r>
              <a:rPr lang="en-US" dirty="0"/>
              <a:t>two numbers, right shifts the bits of the first operand, the second operand decides the number of places to shift. 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~ (bitwise NOT)</a:t>
            </a:r>
            <a:r>
              <a:rPr lang="en-US" dirty="0"/>
              <a:t> </a:t>
            </a:r>
            <a:r>
              <a:rPr lang="en-US" dirty="0" smtClean="0"/>
              <a:t>takes </a:t>
            </a:r>
            <a:r>
              <a:rPr lang="en-US" dirty="0"/>
              <a:t>one number and inverts all bits of it.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bitwise operator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419350"/>
            <a:ext cx="60483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3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C++</a:t>
            </a:r>
            <a:endParaRPr lang="en-US" dirty="0"/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2" y="1629508"/>
            <a:ext cx="6740769" cy="41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member with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2616" y="16335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Simple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Simple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Simple* </a:t>
            </a:r>
            <a:r>
              <a:rPr lang="en-US" dirty="0" err="1"/>
              <a:t>ptr</a:t>
            </a:r>
            <a:r>
              <a:rPr lang="en-US" dirty="0"/>
              <a:t>;   // Pointer of class type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obj.a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-&gt;a;  // Accessing member with pointer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8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object &amp; member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6123" y="24130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Data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  void print()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"a is "&lt;&lt; a;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1938" y="18402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Data d, *</a:t>
            </a:r>
            <a:r>
              <a:rPr lang="en-US" dirty="0" err="1"/>
              <a:t>dp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dp</a:t>
            </a:r>
            <a:r>
              <a:rPr lang="en-US" dirty="0"/>
              <a:t> = &amp;d;     // pointer to object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Data::*</a:t>
            </a:r>
            <a:r>
              <a:rPr lang="en-US" dirty="0" err="1"/>
              <a:t>ptr</a:t>
            </a:r>
            <a:r>
              <a:rPr lang="en-US" dirty="0"/>
              <a:t>=&amp;Data::a;   // pointer to data member 'a'</a:t>
            </a:r>
          </a:p>
          <a:p>
            <a:endParaRPr lang="en-US" dirty="0"/>
          </a:p>
          <a:p>
            <a:r>
              <a:rPr lang="en-US" dirty="0"/>
              <a:t>    d.*</a:t>
            </a:r>
            <a:r>
              <a:rPr lang="en-US" dirty="0" err="1"/>
              <a:t>ptr</a:t>
            </a:r>
            <a:r>
              <a:rPr lang="en-US" dirty="0"/>
              <a:t>=10;</a:t>
            </a:r>
          </a:p>
          <a:p>
            <a:r>
              <a:rPr lang="en-US" dirty="0"/>
              <a:t>    </a:t>
            </a:r>
            <a:r>
              <a:rPr lang="en-US" dirty="0" err="1"/>
              <a:t>d.print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dp</a:t>
            </a:r>
            <a:r>
              <a:rPr lang="en-US" dirty="0"/>
              <a:t>-&gt;*</a:t>
            </a:r>
            <a:r>
              <a:rPr lang="en-US" dirty="0" err="1"/>
              <a:t>ptr</a:t>
            </a:r>
            <a:r>
              <a:rPr lang="en-US" dirty="0"/>
              <a:t>=20;</a:t>
            </a:r>
          </a:p>
          <a:p>
            <a:r>
              <a:rPr lang="en-US" dirty="0"/>
              <a:t>    </a:t>
            </a:r>
            <a:r>
              <a:rPr lang="en-US" dirty="0" err="1"/>
              <a:t>dp</a:t>
            </a:r>
            <a:r>
              <a:rPr lang="en-US" dirty="0"/>
              <a:t>-&gt;print();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6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member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1631" y="1825512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Data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f(float)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return 1;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(Data::*fp1) (float) = &amp;Data::f;   // Declaration and assignment</a:t>
            </a:r>
          </a:p>
          <a:p>
            <a:r>
              <a:rPr lang="en-US" dirty="0" err="1"/>
              <a:t>int</a:t>
            </a:r>
            <a:r>
              <a:rPr lang="en-US" dirty="0"/>
              <a:t> (Data::*fp2) (float);        // Only Declaration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main(0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fp2 = &amp;Data::f;   // Assignment inside main()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4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1418</Words>
  <Application>Microsoft Office PowerPoint</Application>
  <PresentationFormat>Custom</PresentationFormat>
  <Paragraphs>329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PEP Input Class </vt:lpstr>
      <vt:lpstr>Topics to be covered…</vt:lpstr>
      <vt:lpstr>PowerPoint Presentation</vt:lpstr>
      <vt:lpstr>Bitwise operators</vt:lpstr>
      <vt:lpstr>Truth table for bitwise operator</vt:lpstr>
      <vt:lpstr>Operators in C++</vt:lpstr>
      <vt:lpstr>Accessing member with pointers</vt:lpstr>
      <vt:lpstr>Pointer to object &amp; member</vt:lpstr>
      <vt:lpstr>Pointer to member function</vt:lpstr>
      <vt:lpstr>Cont…</vt:lpstr>
      <vt:lpstr>Program on new operator</vt:lpstr>
      <vt:lpstr>Automata Fix Section </vt:lpstr>
      <vt:lpstr>Correct the code to get desired output</vt:lpstr>
      <vt:lpstr>Correct code</vt:lpstr>
      <vt:lpstr>Correct the code to get desired output</vt:lpstr>
      <vt:lpstr>Correct code</vt:lpstr>
      <vt:lpstr>Correct the code to get desired output</vt:lpstr>
      <vt:lpstr>Correct code</vt:lpstr>
      <vt:lpstr>Practice questions</vt:lpstr>
      <vt:lpstr>          Debugging the code</vt:lpstr>
      <vt:lpstr>Problem 1</vt:lpstr>
      <vt:lpstr>Answer</vt:lpstr>
      <vt:lpstr>Problem 2: Complete the code</vt:lpstr>
      <vt:lpstr>Solution</vt:lpstr>
      <vt:lpstr>Predict the output</vt:lpstr>
      <vt:lpstr>Solution</vt:lpstr>
      <vt:lpstr>Predict the output</vt:lpstr>
      <vt:lpstr>Solution</vt:lpstr>
      <vt:lpstr>Predict the output</vt:lpstr>
      <vt:lpstr>Solution</vt:lpstr>
      <vt:lpstr>Hands on exercise</vt:lpstr>
      <vt:lpstr>Problem Statement</vt:lpstr>
      <vt:lpstr>Solution</vt:lpstr>
      <vt:lpstr>Problem statement 2</vt:lpstr>
      <vt:lpstr>Solution</vt:lpstr>
      <vt:lpstr>Problem Statement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Input Class </dc:title>
  <dc:creator>kumar</dc:creator>
  <cp:lastModifiedBy>ACER</cp:lastModifiedBy>
  <cp:revision>97</cp:revision>
  <dcterms:created xsi:type="dcterms:W3CDTF">2021-01-16T04:59:24Z</dcterms:created>
  <dcterms:modified xsi:type="dcterms:W3CDTF">2022-05-31T03:31:34Z</dcterms:modified>
</cp:coreProperties>
</file>