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9" r:id="rId4"/>
    <p:sldId id="290" r:id="rId5"/>
    <p:sldId id="282" r:id="rId6"/>
    <p:sldId id="285" r:id="rId7"/>
    <p:sldId id="302" r:id="rId8"/>
    <p:sldId id="303" r:id="rId9"/>
    <p:sldId id="304" r:id="rId10"/>
    <p:sldId id="286" r:id="rId11"/>
    <p:sldId id="287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176B0-C388-41DC-82C3-D5D0E84B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11AFA1-7E06-419E-A983-86AFECEC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D6B12A-5646-4FCE-BE5C-68D9DD12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8C3CB7-8192-48FF-8220-8E313E70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6C9621-390E-4784-8DC7-E129B80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C6E36-079B-48CF-AEED-A27FDDC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2B2692-2807-46AF-865F-5E06B55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246AA-E477-4266-A5E2-1422A31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378789-45CE-49BF-8416-22FCF09E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CD264E-6495-4D64-ABCD-AFBBCC01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4DFAF4-C2B4-4BC4-996C-736A175B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5C312C-DD90-448D-9C96-6378564A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BA60F8-DDB1-4B9E-B30B-93E0DFD7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EAD407-0D47-4001-A6A5-DF39A50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FA7750-3A0B-4787-A72F-FAC0BA7B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D7FD0-7F3A-444F-9EEF-87C8B8A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2371A1-F65B-496E-8FB1-CBDFC2FA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26319F-6984-4D91-B1E6-605220A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B38EBB-955A-4E5C-87DB-BB4C6A02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24284C-23CF-47D1-84DE-CA2317E3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C23E91-85BA-4F2A-8E6A-BDE3C8A3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D0D792-5989-42C9-B9E5-32B21769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5770AC-857B-486B-91A2-9AD8FA8E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940A5-3E91-4480-8F58-D6FCF943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BDE8A-D344-48F6-A789-C5602640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2DB7DA-DB35-4418-AF5D-B519C7B9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5724C-444D-4C2D-BE1A-5A11175A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FB271A-2D32-4C45-9DB1-0689C080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0A33F0-6515-48E2-B4FA-E14BE29A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262EB0-8C88-4598-9B30-306FEEF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E88F83-D56A-44EA-A16F-DA429BE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E3A06-7578-4805-BA2D-C9E3B176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76927E-8E5A-4A38-9D9C-7AAA3B95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F59547-906A-4D48-9404-7BE8833DA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750E12-4079-423F-9D55-D809B6FD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7954AA-A974-4E1B-BE34-C8020203F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2F8B4EA-9EEA-410E-90AB-CDE7932B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9162D27-C6A3-4832-ACD2-E326A758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CC94828-014B-4A69-A44E-78338FD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C7B41-F91C-4B17-A7EC-2FD5B71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61A4F2-B6D7-443E-80C2-E3C80D7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AD1605-DEE2-47D3-A691-E77B5D3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0BFEA0-72A3-4201-BD9E-6B7C8FB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68E853-7B23-4913-A569-4CDE03FF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E542A7-1C77-4CB4-B558-D04F57E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B8C742-8D34-4535-ACD2-6F6286A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949E3-E0EA-4068-A6EE-EAD3A223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321B2F-A178-4F6E-8A57-4C9C12FF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B37573-21D3-45C0-8CCE-CE9306F0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443E45-E8D1-4BA4-8D73-F08010E3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FD3A4E-A2F6-4367-8504-A3A8E80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8D15B4-FCEE-4600-93AB-A974602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E12333-986E-4029-83A2-C78D161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D78E09-D3B8-4A43-B5F8-BAF0A43CE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DE17F6-4BC0-4832-97B9-85D8A0F6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0AC2CC-29B3-4CCC-AB61-63243C0C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4B03DF-D0D1-4D8D-A293-C73F4776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EFE571-E335-4CAB-8131-6529ACC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ADEE373-2297-4419-A2DB-7C9BA7E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17C525-9774-4578-AF1E-B9A71896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3F8100-948F-4F96-9CBF-0B58B2440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D4F-D249-40B0-9060-CADB91F363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5923F-CDCC-4B5D-85D3-BDBA237C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2E649C-5FD6-43F0-B19F-04A02C848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5F7F27-8DBD-47FF-B84F-B33E0C03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Presented By </a:t>
            </a:r>
          </a:p>
          <a:p>
            <a:r>
              <a:rPr lang="en-US" sz="2000" dirty="0" err="1" smtClean="0">
                <a:solidFill>
                  <a:srgbClr val="080808"/>
                </a:solidFill>
              </a:rPr>
              <a:t>Kanika</a:t>
            </a:r>
            <a:r>
              <a:rPr lang="en-US" sz="2000" dirty="0" smtClean="0">
                <a:solidFill>
                  <a:srgbClr val="080808"/>
                </a:solidFill>
              </a:rPr>
              <a:t> Sharma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C77D5-B8D6-47B4-B18E-EFC83557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PEP Input Class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5823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a[] = {0, 0X4, 4, 9};</a:t>
            </a:r>
          </a:p>
          <a:p>
            <a:r>
              <a:rPr lang="en-US" dirty="0" err="1"/>
              <a:t>int</a:t>
            </a:r>
            <a:r>
              <a:rPr lang="en-US" dirty="0"/>
              <a:t> i = 2;</a:t>
            </a:r>
          </a:p>
          <a:p>
            <a:r>
              <a:rPr lang="en-US" dirty="0" err="1"/>
              <a:t>cout</a:t>
            </a:r>
            <a:r>
              <a:rPr lang="en-US" dirty="0"/>
              <a:t>&lt;&lt; a[i] &lt;&lt;i[a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</a:t>
            </a:r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6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7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6123" y="168265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a[] = {10, 20, 30, 40, 50};</a:t>
            </a:r>
          </a:p>
          <a:p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r>
              <a:rPr lang="en-US" dirty="0"/>
              <a:t>p = a;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 *((</a:t>
            </a:r>
            <a:r>
              <a:rPr lang="en-US" dirty="0" err="1"/>
              <a:t>int</a:t>
            </a:r>
            <a:r>
              <a:rPr lang="en-US" dirty="0"/>
              <a:t> *)p + 3);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7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6431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array[] = {10, 20, 30};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&lt;&lt;-1[array];</a:t>
            </a:r>
          </a:p>
          <a:p>
            <a:r>
              <a:rPr lang="en-US" dirty="0"/>
              <a:t>     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371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6430" y="171782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 = 5, b = 10, c = 15;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 = {&amp;a, &amp;b, &amp;c};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arr</a:t>
            </a:r>
            <a:r>
              <a:rPr lang="en-US" dirty="0"/>
              <a:t>[*</a:t>
            </a:r>
            <a:r>
              <a:rPr lang="en-US" dirty="0" err="1"/>
              <a:t>arr</a:t>
            </a:r>
            <a:r>
              <a:rPr lang="en-US" dirty="0"/>
              <a:t>[1] - 8];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1474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error: invalid conversion from ‘</a:t>
            </a:r>
            <a:r>
              <a:rPr lang="en-US" dirty="0" err="1"/>
              <a:t>int</a:t>
            </a:r>
            <a:r>
              <a:rPr lang="en-US" dirty="0"/>
              <a:t>*’ to ‘</a:t>
            </a:r>
            <a:r>
              <a:rPr lang="en-US" dirty="0" err="1"/>
              <a:t>int</a:t>
            </a:r>
            <a:r>
              <a:rPr lang="en-US" dirty="0"/>
              <a:t>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2985" y="228706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{4, 5, 6, 7};</a:t>
            </a:r>
          </a:p>
          <a:p>
            <a:r>
              <a:rPr lang="en-US" dirty="0"/>
              <a:t>      </a:t>
            </a:r>
            <a:r>
              <a:rPr lang="en-US" dirty="0" smtClean="0"/>
              <a:t>     </a:t>
            </a:r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arr</a:t>
            </a:r>
            <a:r>
              <a:rPr lang="en-US" dirty="0"/>
              <a:t> + 9;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03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5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dimensional </a:t>
            </a:r>
            <a:r>
              <a:rPr lang="en-US" dirty="0"/>
              <a:t>array</a:t>
            </a:r>
            <a:r>
              <a:rPr lang="en-US" dirty="0" smtClean="0"/>
              <a:t>,</a:t>
            </a:r>
          </a:p>
          <a:p>
            <a:r>
              <a:rPr lang="en-US" dirty="0" smtClean="0"/>
              <a:t>Array </a:t>
            </a:r>
            <a:r>
              <a:rPr lang="en-US" dirty="0"/>
              <a:t>initialization, 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 array, </a:t>
            </a:r>
            <a:endParaRPr lang="en-US" dirty="0" smtClean="0"/>
          </a:p>
          <a:p>
            <a:r>
              <a:rPr lang="en-US" dirty="0" smtClean="0"/>
              <a:t>initialization </a:t>
            </a:r>
            <a:r>
              <a:rPr lang="en-US" dirty="0"/>
              <a:t>and matrices related concepts</a:t>
            </a:r>
          </a:p>
        </p:txBody>
      </p:sp>
    </p:spTree>
    <p:extLst>
      <p:ext uri="{BB962C8B-B14F-4D97-AF65-F5344CB8AC3E}">
        <p14:creationId xmlns:p14="http://schemas.microsoft.com/office/powerpoint/2010/main" val="13298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largest element from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6985" y="153461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[]={10, 89, 67, 56, 45, 78};</a:t>
            </a:r>
          </a:p>
          <a:p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max_element</a:t>
            </a:r>
            <a:r>
              <a:rPr lang="en-US" dirty="0"/>
              <a:t> = INT_MIN;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i=0; i&lt;n; i++)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if(</a:t>
            </a:r>
            <a:r>
              <a:rPr lang="en-US" dirty="0" err="1" smtClean="0"/>
              <a:t>arr</a:t>
            </a:r>
            <a:r>
              <a:rPr lang="en-US" dirty="0" smtClean="0"/>
              <a:t>[i</a:t>
            </a:r>
            <a:r>
              <a:rPr lang="en-US" dirty="0"/>
              <a:t>]&gt;</a:t>
            </a:r>
            <a:r>
              <a:rPr lang="en-US" dirty="0" err="1"/>
              <a:t>max_element</a:t>
            </a:r>
            <a:r>
              <a:rPr lang="en-US" dirty="0"/>
              <a:t>)</a:t>
            </a:r>
          </a:p>
          <a:p>
            <a:r>
              <a:rPr lang="en-US" dirty="0" err="1"/>
              <a:t>max_element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max_element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34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chocolate factory is packing chocolates into the packets. The chocolate packets here represent an array  of N number of integer values. The task is to find the empty packets(0) of chocolate and push it to the end of the conveyor belt(array).</a:t>
            </a:r>
          </a:p>
          <a:p>
            <a:r>
              <a:rPr lang="en-US" b="1" dirty="0"/>
              <a:t>Example 1 :</a:t>
            </a:r>
            <a:endParaRPr lang="en-US" dirty="0"/>
          </a:p>
          <a:p>
            <a:r>
              <a:rPr lang="en-US" dirty="0"/>
              <a:t>N=7 and </a:t>
            </a:r>
            <a:r>
              <a:rPr lang="en-US" dirty="0" err="1"/>
              <a:t>arr</a:t>
            </a:r>
            <a:r>
              <a:rPr lang="en-US" dirty="0"/>
              <a:t> = [4,5,0,1.9,0,5,0].</a:t>
            </a:r>
          </a:p>
          <a:p>
            <a:r>
              <a:rPr lang="en-US" dirty="0"/>
              <a:t>There are 3 empty packets in the given set. These 3 empty packets represented as O should be pushed towards the end of the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0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supermarket maintains a pricing format for all its products. A value N is printed on each product. When the scanner reads the value N on the item, the product of all the digits in the value N is the price of the item. The task here is to design the software such that given the code of any item N the product (multiplication) of all the digits of value should be computed(price).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https://www.geeksforgeeks.org/top-50-array-coding-problems-for-interviews/</a:t>
            </a:r>
          </a:p>
        </p:txBody>
      </p:sp>
    </p:spTree>
    <p:extLst>
      <p:ext uri="{BB962C8B-B14F-4D97-AF65-F5344CB8AC3E}">
        <p14:creationId xmlns:p14="http://schemas.microsoft.com/office/powerpoint/2010/main" val="419661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FA324D-F82C-40CA-916A-9A53BCC6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	Thanks.</a:t>
            </a:r>
          </a:p>
        </p:txBody>
      </p:sp>
    </p:spTree>
    <p:extLst>
      <p:ext uri="{BB962C8B-B14F-4D97-AF65-F5344CB8AC3E}">
        <p14:creationId xmlns:p14="http://schemas.microsoft.com/office/powerpoint/2010/main" val="5579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linear array is a list of a finite number of homogeneous data elements such that:</a:t>
            </a:r>
            <a:br>
              <a:rPr lang="en-US" dirty="0"/>
            </a:br>
            <a:r>
              <a:rPr lang="en-US" dirty="0"/>
              <a:t>a. All elements are indexed.</a:t>
            </a:r>
            <a:br>
              <a:rPr lang="en-US" dirty="0"/>
            </a:br>
            <a:r>
              <a:rPr lang="en-US" dirty="0"/>
              <a:t>b. Elements are stored in successive memory locations</a:t>
            </a:r>
            <a:r>
              <a:rPr lang="en-US" dirty="0" smtClean="0"/>
              <a:t>.</a:t>
            </a:r>
          </a:p>
          <a:p>
            <a:r>
              <a:rPr lang="en-US" dirty="0"/>
              <a:t>To obtain the length of data elements of the array we can subtract the largest index by the smallest called as </a:t>
            </a:r>
            <a:r>
              <a:rPr lang="en-US" i="1" dirty="0"/>
              <a:t>upper bound</a:t>
            </a:r>
            <a:r>
              <a:rPr lang="en-US" dirty="0"/>
              <a:t> UB and </a:t>
            </a:r>
            <a:r>
              <a:rPr lang="en-US" i="1" dirty="0"/>
              <a:t>lower bound</a:t>
            </a:r>
            <a:r>
              <a:rPr lang="en-US" dirty="0"/>
              <a:t> LB respectively and adding </a:t>
            </a:r>
            <a:r>
              <a:rPr lang="en-US" dirty="0" smtClean="0"/>
              <a:t>1</a:t>
            </a:r>
          </a:p>
          <a:p>
            <a:r>
              <a:rPr lang="en-US" dirty="0"/>
              <a:t>Length = UB - LB + 1</a:t>
            </a:r>
          </a:p>
        </p:txBody>
      </p:sp>
    </p:spTree>
    <p:extLst>
      <p:ext uri="{BB962C8B-B14F-4D97-AF65-F5344CB8AC3E}">
        <p14:creationId xmlns:p14="http://schemas.microsoft.com/office/powerpoint/2010/main" val="372891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we know the base address of the array we can easily figure out the address of any location of the index of the array by simply using this method.</a:t>
            </a:r>
          </a:p>
          <a:p>
            <a:r>
              <a:rPr lang="en-US" dirty="0"/>
              <a:t>Location </a:t>
            </a:r>
            <a:r>
              <a:rPr lang="en-US" dirty="0" err="1" smtClean="0"/>
              <a:t>arr</a:t>
            </a:r>
            <a:r>
              <a:rPr lang="en-US" dirty="0" smtClean="0"/>
              <a:t>[k</a:t>
            </a:r>
            <a:r>
              <a:rPr lang="en-US" dirty="0"/>
              <a:t>] = </a:t>
            </a:r>
            <a:r>
              <a:rPr lang="en-US" dirty="0" err="1" smtClean="0"/>
              <a:t>BaseLocation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[0</a:t>
            </a:r>
            <a:r>
              <a:rPr lang="en-US" dirty="0"/>
              <a:t>]) + w x(k - </a:t>
            </a:r>
            <a:r>
              <a:rPr lang="en-US" dirty="0" err="1"/>
              <a:t>LowerBound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w = Number of words per memory cell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4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C++</a:t>
            </a:r>
            <a:endParaRPr lang="en-US" dirty="0"/>
          </a:p>
        </p:txBody>
      </p:sp>
      <p:pic>
        <p:nvPicPr>
          <p:cNvPr id="2050" name="Picture 2" descr="https://media.geeksforgeeks.org/wp-content/cdn-uploads/Array-Declaration-In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44" y="2258768"/>
            <a:ext cx="762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11108" y="2620052"/>
            <a:ext cx="139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1262" y="5861538"/>
            <a:ext cx="375138" cy="293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6904892" y="5328138"/>
            <a:ext cx="973016" cy="9554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4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name is a constant pointer to the first element of the array.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2677" y="333666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{1,2,3,4,5};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endParaRPr lang="en-US" dirty="0"/>
          </a:p>
          <a:p>
            <a:r>
              <a:rPr lang="en-US" dirty="0"/>
              <a:t>   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"Array values using pointer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0863" y="278266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( </a:t>
            </a:r>
            <a:r>
              <a:rPr lang="en-US" dirty="0" err="1"/>
              <a:t>int</a:t>
            </a:r>
            <a:r>
              <a:rPr lang="en-US" dirty="0"/>
              <a:t> i = 0; i &lt; 5; i++ )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"*(p + " &lt;&lt; i &lt;&lt; ") : ";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*(p + i)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"Array values using array </a:t>
            </a:r>
          </a:p>
          <a:p>
            <a:r>
              <a:rPr lang="en-US" dirty="0"/>
              <a:t>   as address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for ( </a:t>
            </a:r>
            <a:r>
              <a:rPr lang="en-US" dirty="0" err="1"/>
              <a:t>int</a:t>
            </a:r>
            <a:r>
              <a:rPr lang="en-US" dirty="0"/>
              <a:t> i = 0; i &lt; 5; i++ )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"*(</a:t>
            </a:r>
            <a:r>
              <a:rPr lang="en-US" dirty="0" err="1"/>
              <a:t>arr</a:t>
            </a:r>
            <a:r>
              <a:rPr lang="en-US" dirty="0"/>
              <a:t>+ " &lt;&lt; i &lt;&lt; ") : ";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*(</a:t>
            </a:r>
            <a:r>
              <a:rPr lang="en-US" dirty="0" err="1"/>
              <a:t>arr</a:t>
            </a:r>
            <a:r>
              <a:rPr lang="en-US" dirty="0"/>
              <a:t> + i)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9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 arrays</a:t>
            </a:r>
            <a:endParaRPr lang="en-US" dirty="0"/>
          </a:p>
        </p:txBody>
      </p:sp>
      <p:pic>
        <p:nvPicPr>
          <p:cNvPr id="2050" name="Picture 2" descr="2-D Array in 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58" y="2658081"/>
            <a:ext cx="7049484" cy="2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58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2-D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 1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x[3][4] = {0, 1 ,2 ,3 ,4 , 5 , 6 , 7 , 8 , 9 , 10 , 11</a:t>
            </a:r>
            <a:r>
              <a:rPr lang="en-US" dirty="0" smtClean="0"/>
              <a:t>}</a:t>
            </a:r>
          </a:p>
          <a:p>
            <a:r>
              <a:rPr lang="en-US" dirty="0" smtClean="0"/>
              <a:t>Method 2: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x[3][4] = {{0,1,2,3}, {4,5,6,7}, {8,9,10,11</a:t>
            </a:r>
            <a:r>
              <a:rPr lang="en-US" dirty="0" smtClean="0"/>
              <a:t>}};</a:t>
            </a:r>
          </a:p>
          <a:p>
            <a:r>
              <a:rPr lang="en-US" dirty="0" smtClean="0"/>
              <a:t>Method 3:using nested for loop</a:t>
            </a:r>
          </a:p>
          <a:p>
            <a:r>
              <a:rPr lang="en-US" dirty="0" smtClean="0"/>
              <a:t>Method 4: Dynamic memory allocation</a:t>
            </a:r>
          </a:p>
          <a:p>
            <a:pPr marL="0" indent="0">
              <a:buNone/>
            </a:pPr>
            <a:r>
              <a:rPr lang="nn-NO" dirty="0"/>
              <a:t>int** x = new int*[3];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for(int </a:t>
            </a:r>
            <a:r>
              <a:rPr lang="nn-NO" dirty="0"/>
              <a:t>i = 0; i &lt; 3; i</a:t>
            </a:r>
            <a:r>
              <a:rPr lang="nn-NO" dirty="0" smtClean="0"/>
              <a:t>++)</a:t>
            </a:r>
          </a:p>
          <a:p>
            <a:pPr marL="0" indent="0">
              <a:buNone/>
            </a:pPr>
            <a:r>
              <a:rPr lang="nn-NO" dirty="0" smtClean="0"/>
              <a:t>{ </a:t>
            </a:r>
            <a:r>
              <a:rPr lang="nn-NO" dirty="0"/>
              <a:t>x[i] = new int[4</a:t>
            </a:r>
            <a:r>
              <a:rPr lang="nn-NO" dirty="0" smtClean="0"/>
              <a:t>];</a:t>
            </a:r>
          </a:p>
          <a:p>
            <a:pPr marL="0" indent="0">
              <a:buNone/>
            </a:pPr>
            <a:r>
              <a:rPr lang="nn-NO" dirty="0" smtClean="0"/>
              <a:t> </a:t>
            </a:r>
            <a:r>
              <a:rPr lang="nn-NO" dirty="0"/>
              <a:t>for(int j = 0; j &lt; 4; j</a:t>
            </a:r>
            <a:r>
              <a:rPr lang="nn-NO" dirty="0" smtClean="0"/>
              <a:t>++)</a:t>
            </a:r>
          </a:p>
          <a:p>
            <a:pPr marL="0" indent="0">
              <a:buNone/>
            </a:pPr>
            <a:r>
              <a:rPr lang="nn-NO" dirty="0" smtClean="0"/>
              <a:t>{ </a:t>
            </a:r>
            <a:r>
              <a:rPr lang="nn-NO" dirty="0"/>
              <a:t>cin &gt;&gt; x[i][j]; 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} </a:t>
            </a:r>
          </a:p>
          <a:p>
            <a:pPr marL="0" indent="0">
              <a:buNone/>
            </a:pPr>
            <a:r>
              <a:rPr lang="nn-NO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Sum of diagonal elements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852</Words>
  <Application>Microsoft Office PowerPoint</Application>
  <PresentationFormat>Custom</PresentationFormat>
  <Paragraphs>172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PEP Input Class </vt:lpstr>
      <vt:lpstr>Topics to be covered…</vt:lpstr>
      <vt:lpstr>Arrays</vt:lpstr>
      <vt:lpstr>Address calculation</vt:lpstr>
      <vt:lpstr>Arrays in C++</vt:lpstr>
      <vt:lpstr>Array Pointer</vt:lpstr>
      <vt:lpstr>2- D arrays</vt:lpstr>
      <vt:lpstr>Initialization of 2-D arrays</vt:lpstr>
      <vt:lpstr>Matrix operations</vt:lpstr>
      <vt:lpstr>Predict the output</vt:lpstr>
      <vt:lpstr>Solution</vt:lpstr>
      <vt:lpstr>Predict the output</vt:lpstr>
      <vt:lpstr>Solution</vt:lpstr>
      <vt:lpstr>Predict the output</vt:lpstr>
      <vt:lpstr>Solution</vt:lpstr>
      <vt:lpstr>Debug the code</vt:lpstr>
      <vt:lpstr>Error</vt:lpstr>
      <vt:lpstr>Predict the output</vt:lpstr>
      <vt:lpstr>Answer</vt:lpstr>
      <vt:lpstr>Finding the largest element from array</vt:lpstr>
      <vt:lpstr>Hands On Exercise 1</vt:lpstr>
      <vt:lpstr>Exercise 2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Input Class </dc:title>
  <dc:creator>kumar</dc:creator>
  <cp:lastModifiedBy>ACER</cp:lastModifiedBy>
  <cp:revision>188</cp:revision>
  <dcterms:created xsi:type="dcterms:W3CDTF">2021-01-16T04:59:24Z</dcterms:created>
  <dcterms:modified xsi:type="dcterms:W3CDTF">2022-06-02T18:22:36Z</dcterms:modified>
</cp:coreProperties>
</file>