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1" r:id="rId3"/>
    <p:sldId id="282" r:id="rId4"/>
    <p:sldId id="283" r:id="rId5"/>
    <p:sldId id="287" r:id="rId6"/>
    <p:sldId id="288" r:id="rId7"/>
    <p:sldId id="296" r:id="rId8"/>
    <p:sldId id="289" r:id="rId9"/>
    <p:sldId id="290" r:id="rId10"/>
    <p:sldId id="286" r:id="rId11"/>
    <p:sldId id="291" r:id="rId12"/>
    <p:sldId id="292" r:id="rId13"/>
    <p:sldId id="293" r:id="rId14"/>
    <p:sldId id="309" r:id="rId15"/>
    <p:sldId id="311" r:id="rId16"/>
    <p:sldId id="312" r:id="rId17"/>
    <p:sldId id="313" r:id="rId18"/>
    <p:sldId id="314" r:id="rId19"/>
    <p:sldId id="317" r:id="rId20"/>
    <p:sldId id="316" r:id="rId21"/>
    <p:sldId id="315" r:id="rId22"/>
    <p:sldId id="307" r:id="rId23"/>
    <p:sldId id="308" r:id="rId24"/>
    <p:sldId id="294" r:id="rId25"/>
    <p:sldId id="295" r:id="rId26"/>
    <p:sldId id="320" r:id="rId27"/>
    <p:sldId id="323" r:id="rId28"/>
    <p:sldId id="321" r:id="rId29"/>
    <p:sldId id="324" r:id="rId30"/>
    <p:sldId id="301" r:id="rId31"/>
    <p:sldId id="302" r:id="rId32"/>
    <p:sldId id="306" r:id="rId33"/>
    <p:sldId id="318" r:id="rId34"/>
    <p:sldId id="319" r:id="rId35"/>
    <p:sldId id="299" r:id="rId36"/>
    <p:sldId id="300" r:id="rId37"/>
    <p:sldId id="280"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4170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60" d="100"/>
          <a:sy n="60" d="100"/>
        </p:scale>
        <p:origin x="-1104" y="-38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5F176B0-C388-41DC-82C3-D5D0E84B4D3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8C11AFA1-7E06-419E-A983-86AFECEC082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AED6B12A-5646-4FCE-BE5C-68D9DD128AC0}"/>
              </a:ext>
            </a:extLst>
          </p:cNvPr>
          <p:cNvSpPr>
            <a:spLocks noGrp="1"/>
          </p:cNvSpPr>
          <p:nvPr>
            <p:ph type="dt" sz="half" idx="10"/>
          </p:nvPr>
        </p:nvSpPr>
        <p:spPr/>
        <p:txBody>
          <a:bodyPr/>
          <a:lstStyle/>
          <a:p>
            <a:fld id="{F9B0AD4F-D249-40B0-9060-CADB91F36309}" type="datetimeFigureOut">
              <a:rPr lang="en-US" smtClean="0"/>
              <a:t>6/5/2022</a:t>
            </a:fld>
            <a:endParaRPr lang="en-US"/>
          </a:p>
        </p:txBody>
      </p:sp>
      <p:sp>
        <p:nvSpPr>
          <p:cNvPr id="5" name="Footer Placeholder 4">
            <a:extLst>
              <a:ext uri="{FF2B5EF4-FFF2-40B4-BE49-F238E27FC236}">
                <a16:creationId xmlns="" xmlns:a16="http://schemas.microsoft.com/office/drawing/2014/main" id="{C88C3CB7-8192-48FF-8220-8E313E7018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7D6C9621-390E-4784-8DC7-E129B80B8DE0}"/>
              </a:ext>
            </a:extLst>
          </p:cNvPr>
          <p:cNvSpPr>
            <a:spLocks noGrp="1"/>
          </p:cNvSpPr>
          <p:nvPr>
            <p:ph type="sldNum" sz="quarter" idx="12"/>
          </p:nvPr>
        </p:nvSpPr>
        <p:spPr/>
        <p:txBody>
          <a:bodyPr/>
          <a:lstStyle/>
          <a:p>
            <a:fld id="{A02A43BC-C70C-4934-9DCE-C9617946DD95}" type="slidenum">
              <a:rPr lang="en-US" smtClean="0"/>
              <a:t>‹#›</a:t>
            </a:fld>
            <a:endParaRPr lang="en-US"/>
          </a:p>
        </p:txBody>
      </p:sp>
    </p:spTree>
    <p:extLst>
      <p:ext uri="{BB962C8B-B14F-4D97-AF65-F5344CB8AC3E}">
        <p14:creationId xmlns:p14="http://schemas.microsoft.com/office/powerpoint/2010/main" val="20804477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65C6E36-079B-48CF-AEED-A27FDDC18AC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D62B2692-2807-46AF-865F-5E06B5550F3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76E246AA-E477-4266-A5E2-1422A31D3FB9}"/>
              </a:ext>
            </a:extLst>
          </p:cNvPr>
          <p:cNvSpPr>
            <a:spLocks noGrp="1"/>
          </p:cNvSpPr>
          <p:nvPr>
            <p:ph type="dt" sz="half" idx="10"/>
          </p:nvPr>
        </p:nvSpPr>
        <p:spPr/>
        <p:txBody>
          <a:bodyPr/>
          <a:lstStyle/>
          <a:p>
            <a:fld id="{F9B0AD4F-D249-40B0-9060-CADB91F36309}" type="datetimeFigureOut">
              <a:rPr lang="en-US" smtClean="0"/>
              <a:t>6/5/2022</a:t>
            </a:fld>
            <a:endParaRPr lang="en-US"/>
          </a:p>
        </p:txBody>
      </p:sp>
      <p:sp>
        <p:nvSpPr>
          <p:cNvPr id="5" name="Footer Placeholder 4">
            <a:extLst>
              <a:ext uri="{FF2B5EF4-FFF2-40B4-BE49-F238E27FC236}">
                <a16:creationId xmlns="" xmlns:a16="http://schemas.microsoft.com/office/drawing/2014/main" id="{CA378789-45CE-49BF-8416-22FCF09E00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F3CD264E-6495-4D64-ABCD-AFBBCC01E30D}"/>
              </a:ext>
            </a:extLst>
          </p:cNvPr>
          <p:cNvSpPr>
            <a:spLocks noGrp="1"/>
          </p:cNvSpPr>
          <p:nvPr>
            <p:ph type="sldNum" sz="quarter" idx="12"/>
          </p:nvPr>
        </p:nvSpPr>
        <p:spPr/>
        <p:txBody>
          <a:bodyPr/>
          <a:lstStyle/>
          <a:p>
            <a:fld id="{A02A43BC-C70C-4934-9DCE-C9617946DD95}" type="slidenum">
              <a:rPr lang="en-US" smtClean="0"/>
              <a:t>‹#›</a:t>
            </a:fld>
            <a:endParaRPr lang="en-US"/>
          </a:p>
        </p:txBody>
      </p:sp>
    </p:spTree>
    <p:extLst>
      <p:ext uri="{BB962C8B-B14F-4D97-AF65-F5344CB8AC3E}">
        <p14:creationId xmlns:p14="http://schemas.microsoft.com/office/powerpoint/2010/main" val="40862971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BA4DFAF4-C2B4-4BC4-996C-736A175B7F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665C312C-DD90-448D-9C96-6378564ABDF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75BA60F8-DDB1-4B9E-B30B-93E0DFD7F7F3}"/>
              </a:ext>
            </a:extLst>
          </p:cNvPr>
          <p:cNvSpPr>
            <a:spLocks noGrp="1"/>
          </p:cNvSpPr>
          <p:nvPr>
            <p:ph type="dt" sz="half" idx="10"/>
          </p:nvPr>
        </p:nvSpPr>
        <p:spPr/>
        <p:txBody>
          <a:bodyPr/>
          <a:lstStyle/>
          <a:p>
            <a:fld id="{F9B0AD4F-D249-40B0-9060-CADB91F36309}" type="datetimeFigureOut">
              <a:rPr lang="en-US" smtClean="0"/>
              <a:t>6/5/2022</a:t>
            </a:fld>
            <a:endParaRPr lang="en-US"/>
          </a:p>
        </p:txBody>
      </p:sp>
      <p:sp>
        <p:nvSpPr>
          <p:cNvPr id="5" name="Footer Placeholder 4">
            <a:extLst>
              <a:ext uri="{FF2B5EF4-FFF2-40B4-BE49-F238E27FC236}">
                <a16:creationId xmlns="" xmlns:a16="http://schemas.microsoft.com/office/drawing/2014/main" id="{ACEAD407-0D47-4001-A6A5-DF39A50BDB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28FA7750-3A0B-4787-A72F-FAC0BA7B7937}"/>
              </a:ext>
            </a:extLst>
          </p:cNvPr>
          <p:cNvSpPr>
            <a:spLocks noGrp="1"/>
          </p:cNvSpPr>
          <p:nvPr>
            <p:ph type="sldNum" sz="quarter" idx="12"/>
          </p:nvPr>
        </p:nvSpPr>
        <p:spPr/>
        <p:txBody>
          <a:bodyPr/>
          <a:lstStyle/>
          <a:p>
            <a:fld id="{A02A43BC-C70C-4934-9DCE-C9617946DD95}" type="slidenum">
              <a:rPr lang="en-US" smtClean="0"/>
              <a:t>‹#›</a:t>
            </a:fld>
            <a:endParaRPr lang="en-US"/>
          </a:p>
        </p:txBody>
      </p:sp>
    </p:spTree>
    <p:extLst>
      <p:ext uri="{BB962C8B-B14F-4D97-AF65-F5344CB8AC3E}">
        <p14:creationId xmlns:p14="http://schemas.microsoft.com/office/powerpoint/2010/main" val="6073769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94D7FD0-7F3A-444F-9EEF-87C8B8AFA61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002371A1-F65B-496E-8FB1-CBDFC2FAB23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5626319F-6984-4D91-B1E6-605220A2F65D}"/>
              </a:ext>
            </a:extLst>
          </p:cNvPr>
          <p:cNvSpPr>
            <a:spLocks noGrp="1"/>
          </p:cNvSpPr>
          <p:nvPr>
            <p:ph type="dt" sz="half" idx="10"/>
          </p:nvPr>
        </p:nvSpPr>
        <p:spPr/>
        <p:txBody>
          <a:bodyPr/>
          <a:lstStyle/>
          <a:p>
            <a:fld id="{F9B0AD4F-D249-40B0-9060-CADB91F36309}" type="datetimeFigureOut">
              <a:rPr lang="en-US" smtClean="0"/>
              <a:t>6/5/2022</a:t>
            </a:fld>
            <a:endParaRPr lang="en-US"/>
          </a:p>
        </p:txBody>
      </p:sp>
      <p:sp>
        <p:nvSpPr>
          <p:cNvPr id="5" name="Footer Placeholder 4">
            <a:extLst>
              <a:ext uri="{FF2B5EF4-FFF2-40B4-BE49-F238E27FC236}">
                <a16:creationId xmlns="" xmlns:a16="http://schemas.microsoft.com/office/drawing/2014/main" id="{59B38EBB-955A-4E5C-87DB-BB4C6A02AA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D224284C-23CF-47D1-84DE-CA2317E3148D}"/>
              </a:ext>
            </a:extLst>
          </p:cNvPr>
          <p:cNvSpPr>
            <a:spLocks noGrp="1"/>
          </p:cNvSpPr>
          <p:nvPr>
            <p:ph type="sldNum" sz="quarter" idx="12"/>
          </p:nvPr>
        </p:nvSpPr>
        <p:spPr/>
        <p:txBody>
          <a:bodyPr/>
          <a:lstStyle/>
          <a:p>
            <a:fld id="{A02A43BC-C70C-4934-9DCE-C9617946DD95}" type="slidenum">
              <a:rPr lang="en-US" smtClean="0"/>
              <a:t>‹#›</a:t>
            </a:fld>
            <a:endParaRPr lang="en-US"/>
          </a:p>
        </p:txBody>
      </p:sp>
    </p:spTree>
    <p:extLst>
      <p:ext uri="{BB962C8B-B14F-4D97-AF65-F5344CB8AC3E}">
        <p14:creationId xmlns:p14="http://schemas.microsoft.com/office/powerpoint/2010/main" val="33291324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DC23E91-85BA-4F2A-8E6A-BDE3C8A3817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CAD0D792-5989-42C9-B9E5-32B21769689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C15770AC-857B-486B-91A2-9AD8FA8E98EA}"/>
              </a:ext>
            </a:extLst>
          </p:cNvPr>
          <p:cNvSpPr>
            <a:spLocks noGrp="1"/>
          </p:cNvSpPr>
          <p:nvPr>
            <p:ph type="dt" sz="half" idx="10"/>
          </p:nvPr>
        </p:nvSpPr>
        <p:spPr/>
        <p:txBody>
          <a:bodyPr/>
          <a:lstStyle/>
          <a:p>
            <a:fld id="{F9B0AD4F-D249-40B0-9060-CADB91F36309}" type="datetimeFigureOut">
              <a:rPr lang="en-US" smtClean="0"/>
              <a:t>6/5/2022</a:t>
            </a:fld>
            <a:endParaRPr lang="en-US"/>
          </a:p>
        </p:txBody>
      </p:sp>
      <p:sp>
        <p:nvSpPr>
          <p:cNvPr id="5" name="Footer Placeholder 4">
            <a:extLst>
              <a:ext uri="{FF2B5EF4-FFF2-40B4-BE49-F238E27FC236}">
                <a16:creationId xmlns="" xmlns:a16="http://schemas.microsoft.com/office/drawing/2014/main" id="{933940A5-3E91-4480-8F58-D6FCF94366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02ABDE8A-D344-48F6-A789-C5602640CCE4}"/>
              </a:ext>
            </a:extLst>
          </p:cNvPr>
          <p:cNvSpPr>
            <a:spLocks noGrp="1"/>
          </p:cNvSpPr>
          <p:nvPr>
            <p:ph type="sldNum" sz="quarter" idx="12"/>
          </p:nvPr>
        </p:nvSpPr>
        <p:spPr/>
        <p:txBody>
          <a:bodyPr/>
          <a:lstStyle/>
          <a:p>
            <a:fld id="{A02A43BC-C70C-4934-9DCE-C9617946DD95}" type="slidenum">
              <a:rPr lang="en-US" smtClean="0"/>
              <a:t>‹#›</a:t>
            </a:fld>
            <a:endParaRPr lang="en-US"/>
          </a:p>
        </p:txBody>
      </p:sp>
    </p:spTree>
    <p:extLst>
      <p:ext uri="{BB962C8B-B14F-4D97-AF65-F5344CB8AC3E}">
        <p14:creationId xmlns:p14="http://schemas.microsoft.com/office/powerpoint/2010/main" val="18534240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12DB7DA-DB35-4418-AF5D-B519C7B947B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8955724C-444D-4C2D-BE1A-5A11175A21B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52FB271A-2D32-4C45-9DB1-0689C080CDE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130A33F0-6515-48E2-B4FA-E14BE29A5971}"/>
              </a:ext>
            </a:extLst>
          </p:cNvPr>
          <p:cNvSpPr>
            <a:spLocks noGrp="1"/>
          </p:cNvSpPr>
          <p:nvPr>
            <p:ph type="dt" sz="half" idx="10"/>
          </p:nvPr>
        </p:nvSpPr>
        <p:spPr/>
        <p:txBody>
          <a:bodyPr/>
          <a:lstStyle/>
          <a:p>
            <a:fld id="{F9B0AD4F-D249-40B0-9060-CADB91F36309}" type="datetimeFigureOut">
              <a:rPr lang="en-US" smtClean="0"/>
              <a:t>6/5/2022</a:t>
            </a:fld>
            <a:endParaRPr lang="en-US"/>
          </a:p>
        </p:txBody>
      </p:sp>
      <p:sp>
        <p:nvSpPr>
          <p:cNvPr id="6" name="Footer Placeholder 5">
            <a:extLst>
              <a:ext uri="{FF2B5EF4-FFF2-40B4-BE49-F238E27FC236}">
                <a16:creationId xmlns="" xmlns:a16="http://schemas.microsoft.com/office/drawing/2014/main" id="{5E262EB0-8C88-4598-9B30-306FEEF065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BEE88F83-D56A-44EA-A16F-DA429BEF9E01}"/>
              </a:ext>
            </a:extLst>
          </p:cNvPr>
          <p:cNvSpPr>
            <a:spLocks noGrp="1"/>
          </p:cNvSpPr>
          <p:nvPr>
            <p:ph type="sldNum" sz="quarter" idx="12"/>
          </p:nvPr>
        </p:nvSpPr>
        <p:spPr/>
        <p:txBody>
          <a:bodyPr/>
          <a:lstStyle/>
          <a:p>
            <a:fld id="{A02A43BC-C70C-4934-9DCE-C9617946DD95}" type="slidenum">
              <a:rPr lang="en-US" smtClean="0"/>
              <a:t>‹#›</a:t>
            </a:fld>
            <a:endParaRPr lang="en-US"/>
          </a:p>
        </p:txBody>
      </p:sp>
    </p:spTree>
    <p:extLst>
      <p:ext uri="{BB962C8B-B14F-4D97-AF65-F5344CB8AC3E}">
        <p14:creationId xmlns:p14="http://schemas.microsoft.com/office/powerpoint/2010/main" val="41168563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50E3A06-7578-4805-BA2D-C9E3B176459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C176927E-8E5A-4A38-9D9C-7AAA3B95619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4CF59547-906A-4D48-9404-7BE8833DADF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7B750E12-4079-423F-9D55-D809B6FDA8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567954AA-A974-4E1B-BE34-C8020203F63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A2F8B4EA-9EEA-410E-90AB-CDE7932B2E26}"/>
              </a:ext>
            </a:extLst>
          </p:cNvPr>
          <p:cNvSpPr>
            <a:spLocks noGrp="1"/>
          </p:cNvSpPr>
          <p:nvPr>
            <p:ph type="dt" sz="half" idx="10"/>
          </p:nvPr>
        </p:nvSpPr>
        <p:spPr/>
        <p:txBody>
          <a:bodyPr/>
          <a:lstStyle/>
          <a:p>
            <a:fld id="{F9B0AD4F-D249-40B0-9060-CADB91F36309}" type="datetimeFigureOut">
              <a:rPr lang="en-US" smtClean="0"/>
              <a:t>6/5/2022</a:t>
            </a:fld>
            <a:endParaRPr lang="en-US"/>
          </a:p>
        </p:txBody>
      </p:sp>
      <p:sp>
        <p:nvSpPr>
          <p:cNvPr id="8" name="Footer Placeholder 7">
            <a:extLst>
              <a:ext uri="{FF2B5EF4-FFF2-40B4-BE49-F238E27FC236}">
                <a16:creationId xmlns="" xmlns:a16="http://schemas.microsoft.com/office/drawing/2014/main" id="{19162D27-C6A3-4832-ACD2-E326A758C92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7CC94828-014B-4A69-A44E-78338FDA432E}"/>
              </a:ext>
            </a:extLst>
          </p:cNvPr>
          <p:cNvSpPr>
            <a:spLocks noGrp="1"/>
          </p:cNvSpPr>
          <p:nvPr>
            <p:ph type="sldNum" sz="quarter" idx="12"/>
          </p:nvPr>
        </p:nvSpPr>
        <p:spPr/>
        <p:txBody>
          <a:bodyPr/>
          <a:lstStyle/>
          <a:p>
            <a:fld id="{A02A43BC-C70C-4934-9DCE-C9617946DD95}" type="slidenum">
              <a:rPr lang="en-US" smtClean="0"/>
              <a:t>‹#›</a:t>
            </a:fld>
            <a:endParaRPr lang="en-US"/>
          </a:p>
        </p:txBody>
      </p:sp>
    </p:spTree>
    <p:extLst>
      <p:ext uri="{BB962C8B-B14F-4D97-AF65-F5344CB8AC3E}">
        <p14:creationId xmlns:p14="http://schemas.microsoft.com/office/powerpoint/2010/main" val="28479935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21C7B41-F91C-4B17-A7EC-2FD5B719EF3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1561A4F2-B6D7-443E-80C2-E3C80D737B30}"/>
              </a:ext>
            </a:extLst>
          </p:cNvPr>
          <p:cNvSpPr>
            <a:spLocks noGrp="1"/>
          </p:cNvSpPr>
          <p:nvPr>
            <p:ph type="dt" sz="half" idx="10"/>
          </p:nvPr>
        </p:nvSpPr>
        <p:spPr/>
        <p:txBody>
          <a:bodyPr/>
          <a:lstStyle/>
          <a:p>
            <a:fld id="{F9B0AD4F-D249-40B0-9060-CADB91F36309}" type="datetimeFigureOut">
              <a:rPr lang="en-US" smtClean="0"/>
              <a:t>6/5/2022</a:t>
            </a:fld>
            <a:endParaRPr lang="en-US"/>
          </a:p>
        </p:txBody>
      </p:sp>
      <p:sp>
        <p:nvSpPr>
          <p:cNvPr id="4" name="Footer Placeholder 3">
            <a:extLst>
              <a:ext uri="{FF2B5EF4-FFF2-40B4-BE49-F238E27FC236}">
                <a16:creationId xmlns="" xmlns:a16="http://schemas.microsoft.com/office/drawing/2014/main" id="{FDAD1605-DEE2-47D3-A691-E77B5D35B41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F10BFEA0-72A3-4201-BD9E-6B7C8FBE3F28}"/>
              </a:ext>
            </a:extLst>
          </p:cNvPr>
          <p:cNvSpPr>
            <a:spLocks noGrp="1"/>
          </p:cNvSpPr>
          <p:nvPr>
            <p:ph type="sldNum" sz="quarter" idx="12"/>
          </p:nvPr>
        </p:nvSpPr>
        <p:spPr/>
        <p:txBody>
          <a:bodyPr/>
          <a:lstStyle/>
          <a:p>
            <a:fld id="{A02A43BC-C70C-4934-9DCE-C9617946DD95}" type="slidenum">
              <a:rPr lang="en-US" smtClean="0"/>
              <a:t>‹#›</a:t>
            </a:fld>
            <a:endParaRPr lang="en-US"/>
          </a:p>
        </p:txBody>
      </p:sp>
    </p:spTree>
    <p:extLst>
      <p:ext uri="{BB962C8B-B14F-4D97-AF65-F5344CB8AC3E}">
        <p14:creationId xmlns:p14="http://schemas.microsoft.com/office/powerpoint/2010/main" val="3625005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5768E853-7B23-4913-A569-4CDE03FF61C6}"/>
              </a:ext>
            </a:extLst>
          </p:cNvPr>
          <p:cNvSpPr>
            <a:spLocks noGrp="1"/>
          </p:cNvSpPr>
          <p:nvPr>
            <p:ph type="dt" sz="half" idx="10"/>
          </p:nvPr>
        </p:nvSpPr>
        <p:spPr/>
        <p:txBody>
          <a:bodyPr/>
          <a:lstStyle/>
          <a:p>
            <a:fld id="{F9B0AD4F-D249-40B0-9060-CADB91F36309}" type="datetimeFigureOut">
              <a:rPr lang="en-US" smtClean="0"/>
              <a:t>6/5/2022</a:t>
            </a:fld>
            <a:endParaRPr lang="en-US"/>
          </a:p>
        </p:txBody>
      </p:sp>
      <p:sp>
        <p:nvSpPr>
          <p:cNvPr id="3" name="Footer Placeholder 2">
            <a:extLst>
              <a:ext uri="{FF2B5EF4-FFF2-40B4-BE49-F238E27FC236}">
                <a16:creationId xmlns="" xmlns:a16="http://schemas.microsoft.com/office/drawing/2014/main" id="{02E542A7-1C77-4CB4-B558-D04F57E3761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C7B8C742-8D34-4535-ACD2-6F6286AFE0D5}"/>
              </a:ext>
            </a:extLst>
          </p:cNvPr>
          <p:cNvSpPr>
            <a:spLocks noGrp="1"/>
          </p:cNvSpPr>
          <p:nvPr>
            <p:ph type="sldNum" sz="quarter" idx="12"/>
          </p:nvPr>
        </p:nvSpPr>
        <p:spPr/>
        <p:txBody>
          <a:bodyPr/>
          <a:lstStyle/>
          <a:p>
            <a:fld id="{A02A43BC-C70C-4934-9DCE-C9617946DD95}" type="slidenum">
              <a:rPr lang="en-US" smtClean="0"/>
              <a:t>‹#›</a:t>
            </a:fld>
            <a:endParaRPr lang="en-US"/>
          </a:p>
        </p:txBody>
      </p:sp>
    </p:spTree>
    <p:extLst>
      <p:ext uri="{BB962C8B-B14F-4D97-AF65-F5344CB8AC3E}">
        <p14:creationId xmlns:p14="http://schemas.microsoft.com/office/powerpoint/2010/main" val="1614661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A0949E3-E0EA-4068-A6EE-EAD3A22321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97321B2F-A178-4F6E-8A57-4C9C12FF015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FDB37573-21D3-45C0-8CCE-CE9306F0E8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DC443E45-E8D1-4BA4-8D73-F08010E30D67}"/>
              </a:ext>
            </a:extLst>
          </p:cNvPr>
          <p:cNvSpPr>
            <a:spLocks noGrp="1"/>
          </p:cNvSpPr>
          <p:nvPr>
            <p:ph type="dt" sz="half" idx="10"/>
          </p:nvPr>
        </p:nvSpPr>
        <p:spPr/>
        <p:txBody>
          <a:bodyPr/>
          <a:lstStyle/>
          <a:p>
            <a:fld id="{F9B0AD4F-D249-40B0-9060-CADB91F36309}" type="datetimeFigureOut">
              <a:rPr lang="en-US" smtClean="0"/>
              <a:t>6/5/2022</a:t>
            </a:fld>
            <a:endParaRPr lang="en-US"/>
          </a:p>
        </p:txBody>
      </p:sp>
      <p:sp>
        <p:nvSpPr>
          <p:cNvPr id="6" name="Footer Placeholder 5">
            <a:extLst>
              <a:ext uri="{FF2B5EF4-FFF2-40B4-BE49-F238E27FC236}">
                <a16:creationId xmlns="" xmlns:a16="http://schemas.microsoft.com/office/drawing/2014/main" id="{5BFD3A4E-A2F6-4367-8504-A3A8E8068A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F18D15B4-FCEE-4600-93AB-A974602CFEFB}"/>
              </a:ext>
            </a:extLst>
          </p:cNvPr>
          <p:cNvSpPr>
            <a:spLocks noGrp="1"/>
          </p:cNvSpPr>
          <p:nvPr>
            <p:ph type="sldNum" sz="quarter" idx="12"/>
          </p:nvPr>
        </p:nvSpPr>
        <p:spPr/>
        <p:txBody>
          <a:bodyPr/>
          <a:lstStyle/>
          <a:p>
            <a:fld id="{A02A43BC-C70C-4934-9DCE-C9617946DD95}" type="slidenum">
              <a:rPr lang="en-US" smtClean="0"/>
              <a:t>‹#›</a:t>
            </a:fld>
            <a:endParaRPr lang="en-US"/>
          </a:p>
        </p:txBody>
      </p:sp>
    </p:spTree>
    <p:extLst>
      <p:ext uri="{BB962C8B-B14F-4D97-AF65-F5344CB8AC3E}">
        <p14:creationId xmlns:p14="http://schemas.microsoft.com/office/powerpoint/2010/main" val="37820798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FE12333-986E-4029-83A2-C78D161968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9DD78E09-D3B8-4A43-B5F8-BAF0A43CE57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A7DE17F6-4BC0-4832-97B9-85D8A0F622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2D0AC2CC-29B3-4CCC-AB61-63243C0C910C}"/>
              </a:ext>
            </a:extLst>
          </p:cNvPr>
          <p:cNvSpPr>
            <a:spLocks noGrp="1"/>
          </p:cNvSpPr>
          <p:nvPr>
            <p:ph type="dt" sz="half" idx="10"/>
          </p:nvPr>
        </p:nvSpPr>
        <p:spPr/>
        <p:txBody>
          <a:bodyPr/>
          <a:lstStyle/>
          <a:p>
            <a:fld id="{F9B0AD4F-D249-40B0-9060-CADB91F36309}" type="datetimeFigureOut">
              <a:rPr lang="en-US" smtClean="0"/>
              <a:t>6/5/2022</a:t>
            </a:fld>
            <a:endParaRPr lang="en-US"/>
          </a:p>
        </p:txBody>
      </p:sp>
      <p:sp>
        <p:nvSpPr>
          <p:cNvPr id="6" name="Footer Placeholder 5">
            <a:extLst>
              <a:ext uri="{FF2B5EF4-FFF2-40B4-BE49-F238E27FC236}">
                <a16:creationId xmlns="" xmlns:a16="http://schemas.microsoft.com/office/drawing/2014/main" id="{E64B03DF-D0D1-4D8D-A293-C73F47766F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23EFE571-E335-4CAB-8131-6529ACCE6387}"/>
              </a:ext>
            </a:extLst>
          </p:cNvPr>
          <p:cNvSpPr>
            <a:spLocks noGrp="1"/>
          </p:cNvSpPr>
          <p:nvPr>
            <p:ph type="sldNum" sz="quarter" idx="12"/>
          </p:nvPr>
        </p:nvSpPr>
        <p:spPr/>
        <p:txBody>
          <a:bodyPr/>
          <a:lstStyle/>
          <a:p>
            <a:fld id="{A02A43BC-C70C-4934-9DCE-C9617946DD95}" type="slidenum">
              <a:rPr lang="en-US" smtClean="0"/>
              <a:t>‹#›</a:t>
            </a:fld>
            <a:endParaRPr lang="en-US"/>
          </a:p>
        </p:txBody>
      </p:sp>
    </p:spTree>
    <p:extLst>
      <p:ext uri="{BB962C8B-B14F-4D97-AF65-F5344CB8AC3E}">
        <p14:creationId xmlns:p14="http://schemas.microsoft.com/office/powerpoint/2010/main" val="15283398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CADEE373-2297-4419-A2DB-7C9BA7E01EF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8F17C525-9774-4578-AF1E-B9A71896476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493F8100-948F-4F96-9CBF-0B58B24402F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B0AD4F-D249-40B0-9060-CADB91F36309}" type="datetimeFigureOut">
              <a:rPr lang="en-US" smtClean="0"/>
              <a:t>6/5/2022</a:t>
            </a:fld>
            <a:endParaRPr lang="en-US"/>
          </a:p>
        </p:txBody>
      </p:sp>
      <p:sp>
        <p:nvSpPr>
          <p:cNvPr id="5" name="Footer Placeholder 4">
            <a:extLst>
              <a:ext uri="{FF2B5EF4-FFF2-40B4-BE49-F238E27FC236}">
                <a16:creationId xmlns="" xmlns:a16="http://schemas.microsoft.com/office/drawing/2014/main" id="{5055923F-CDCC-4B5D-85D3-BDBA237C980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132E649C-5FD6-43F0-B19F-04A02C84848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2A43BC-C70C-4934-9DCE-C9617946DD95}" type="slidenum">
              <a:rPr lang="en-US" smtClean="0"/>
              <a:t>‹#›</a:t>
            </a:fld>
            <a:endParaRPr lang="en-US"/>
          </a:p>
        </p:txBody>
      </p:sp>
    </p:spTree>
    <p:extLst>
      <p:ext uri="{BB962C8B-B14F-4D97-AF65-F5344CB8AC3E}">
        <p14:creationId xmlns:p14="http://schemas.microsoft.com/office/powerpoint/2010/main" val="12249691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88294908-8B00-4F58-BBBA-20F71A40AA9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 xmlns:a16="http://schemas.microsoft.com/office/drawing/2014/main" id="{4364C879-1404-4203-8E9D-CC5DE0A621A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 xmlns:a16="http://schemas.microsoft.com/office/drawing/2014/main" id="{84617302-4B0D-4351-A6BB-6F0930D943A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 xmlns:a16="http://schemas.microsoft.com/office/drawing/2014/main" id="{DA2C7802-C2E0-4218-8F89-8DD7CCD2CD1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 xmlns:a16="http://schemas.microsoft.com/office/drawing/2014/main" id="{A6D7111A-21E5-4EE9-8A78-10E5530F011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 xmlns:a16="http://schemas.microsoft.com/office/drawing/2014/main" id="{A3969E80-A77B-49FC-9122-D89AFD5EE11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 xmlns:a16="http://schemas.microsoft.com/office/drawing/2014/main" id="{1849CA57-76BD-4CF2-80BA-D7A46A01B7B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2" name="Freeform: Shape 21">
            <a:extLst>
              <a:ext uri="{FF2B5EF4-FFF2-40B4-BE49-F238E27FC236}">
                <a16:creationId xmlns="" xmlns:a16="http://schemas.microsoft.com/office/drawing/2014/main" id="{35E9085E-E730-4768-83D4-6CB7E989715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 xmlns:a16="http://schemas.microsoft.com/office/drawing/2014/main" id="{973272FE-A474-4CAE-8CA2-BCC8B476C3F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3" name="Subtitle 2">
            <a:extLst>
              <a:ext uri="{FF2B5EF4-FFF2-40B4-BE49-F238E27FC236}">
                <a16:creationId xmlns="" xmlns:a16="http://schemas.microsoft.com/office/drawing/2014/main" id="{D45F7F27-8DBD-47FF-B84F-B33E0C033484}"/>
              </a:ext>
            </a:extLst>
          </p:cNvPr>
          <p:cNvSpPr>
            <a:spLocks noGrp="1"/>
          </p:cNvSpPr>
          <p:nvPr>
            <p:ph type="subTitle" idx="1"/>
          </p:nvPr>
        </p:nvSpPr>
        <p:spPr>
          <a:xfrm>
            <a:off x="4439633" y="4518923"/>
            <a:ext cx="3312734" cy="1141851"/>
          </a:xfrm>
          <a:noFill/>
        </p:spPr>
        <p:txBody>
          <a:bodyPr>
            <a:normAutofit/>
          </a:bodyPr>
          <a:lstStyle/>
          <a:p>
            <a:r>
              <a:rPr lang="en-US" sz="2000" dirty="0">
                <a:solidFill>
                  <a:srgbClr val="080808"/>
                </a:solidFill>
              </a:rPr>
              <a:t>Presented By </a:t>
            </a:r>
          </a:p>
          <a:p>
            <a:r>
              <a:rPr lang="en-US" sz="2000" dirty="0" err="1" smtClean="0">
                <a:solidFill>
                  <a:srgbClr val="080808"/>
                </a:solidFill>
              </a:rPr>
              <a:t>Kanika</a:t>
            </a:r>
            <a:r>
              <a:rPr lang="en-US" sz="2000" dirty="0" smtClean="0">
                <a:solidFill>
                  <a:srgbClr val="080808"/>
                </a:solidFill>
              </a:rPr>
              <a:t> Sharma</a:t>
            </a:r>
            <a:endParaRPr lang="en-US" sz="2000" dirty="0">
              <a:solidFill>
                <a:srgbClr val="080808"/>
              </a:solidFill>
            </a:endParaRPr>
          </a:p>
        </p:txBody>
      </p:sp>
      <p:sp>
        <p:nvSpPr>
          <p:cNvPr id="2" name="Title 1">
            <a:extLst>
              <a:ext uri="{FF2B5EF4-FFF2-40B4-BE49-F238E27FC236}">
                <a16:creationId xmlns="" xmlns:a16="http://schemas.microsoft.com/office/drawing/2014/main" id="{0BFC77D5-B8D6-47B4-B18E-EFC8355796C6}"/>
              </a:ext>
            </a:extLst>
          </p:cNvPr>
          <p:cNvSpPr>
            <a:spLocks noGrp="1"/>
          </p:cNvSpPr>
          <p:nvPr>
            <p:ph type="ctrTitle"/>
          </p:nvPr>
        </p:nvSpPr>
        <p:spPr>
          <a:xfrm>
            <a:off x="3204642" y="2353641"/>
            <a:ext cx="5782716" cy="2150719"/>
          </a:xfrm>
          <a:noFill/>
        </p:spPr>
        <p:txBody>
          <a:bodyPr anchor="ctr">
            <a:normAutofit/>
          </a:bodyPr>
          <a:lstStyle/>
          <a:p>
            <a:r>
              <a:rPr lang="en-US" sz="3600" dirty="0">
                <a:solidFill>
                  <a:srgbClr val="080808"/>
                </a:solidFill>
              </a:rPr>
              <a:t>PEP Input Class </a:t>
            </a:r>
          </a:p>
        </p:txBody>
      </p:sp>
      <p:sp>
        <p:nvSpPr>
          <p:cNvPr id="26" name="Freeform: Shape 25">
            <a:extLst>
              <a:ext uri="{FF2B5EF4-FFF2-40B4-BE49-F238E27FC236}">
                <a16:creationId xmlns="" xmlns:a16="http://schemas.microsoft.com/office/drawing/2014/main" id="{E07981EA-05A6-437C-88D7-B377B92B031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Rectangle 27">
            <a:extLst>
              <a:ext uri="{FF2B5EF4-FFF2-40B4-BE49-F238E27FC236}">
                <a16:creationId xmlns="" xmlns:a16="http://schemas.microsoft.com/office/drawing/2014/main" id="{15E3C750-986E-4769-B1AE-49289FBEE75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9662090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 prototype</a:t>
            </a:r>
            <a:endParaRPr lang="en-US" dirty="0"/>
          </a:p>
        </p:txBody>
      </p:sp>
      <p:pic>
        <p:nvPicPr>
          <p:cNvPr id="1026" name="Picture 2" descr="https://media.geeksforgeeks.org/wp-content/cdn-uploads/Function-Prototype-in-c.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1630" y="1664677"/>
            <a:ext cx="9097107" cy="45485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28083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 function</a:t>
            </a:r>
            <a:endParaRPr lang="en-US" dirty="0"/>
          </a:p>
        </p:txBody>
      </p:sp>
      <p:sp>
        <p:nvSpPr>
          <p:cNvPr id="3" name="Content Placeholder 2"/>
          <p:cNvSpPr>
            <a:spLocks noGrp="1"/>
          </p:cNvSpPr>
          <p:nvPr>
            <p:ph idx="1"/>
          </p:nvPr>
        </p:nvSpPr>
        <p:spPr/>
        <p:txBody>
          <a:bodyPr>
            <a:normAutofit fontScale="55000" lnSpcReduction="20000"/>
          </a:bodyPr>
          <a:lstStyle/>
          <a:p>
            <a:pPr marL="0" indent="0">
              <a:buNone/>
            </a:pPr>
            <a:r>
              <a:rPr lang="en-US" dirty="0" smtClean="0"/>
              <a:t>1.</a:t>
            </a:r>
          </a:p>
          <a:p>
            <a:pPr marL="0" indent="0">
              <a:buNone/>
            </a:pPr>
            <a:r>
              <a:rPr lang="en-US" dirty="0" smtClean="0"/>
              <a:t>// </a:t>
            </a:r>
            <a:r>
              <a:rPr lang="en-US" dirty="0"/>
              <a:t>Without Parameters</a:t>
            </a:r>
          </a:p>
          <a:p>
            <a:pPr marL="0" indent="0">
              <a:buNone/>
            </a:pPr>
            <a:r>
              <a:rPr lang="en-US" dirty="0" err="1"/>
              <a:t>int</a:t>
            </a:r>
            <a:r>
              <a:rPr lang="en-US" dirty="0"/>
              <a:t> main()</a:t>
            </a:r>
          </a:p>
          <a:p>
            <a:pPr marL="0" indent="0">
              <a:buNone/>
            </a:pPr>
            <a:r>
              <a:rPr lang="en-US" dirty="0"/>
              <a:t>{</a:t>
            </a:r>
          </a:p>
          <a:p>
            <a:pPr marL="0" indent="0">
              <a:buNone/>
            </a:pPr>
            <a:r>
              <a:rPr lang="en-US" dirty="0"/>
              <a:t>...</a:t>
            </a:r>
          </a:p>
          <a:p>
            <a:pPr marL="0" indent="0">
              <a:buNone/>
            </a:pPr>
            <a:r>
              <a:rPr lang="en-US" dirty="0"/>
              <a:t>return 0;</a:t>
            </a:r>
          </a:p>
          <a:p>
            <a:pPr marL="0" indent="0">
              <a:buNone/>
            </a:pPr>
            <a:r>
              <a:rPr lang="en-US" dirty="0"/>
              <a:t>}</a:t>
            </a:r>
          </a:p>
          <a:p>
            <a:pPr marL="0" indent="0">
              <a:buNone/>
            </a:pPr>
            <a:r>
              <a:rPr lang="en-US" dirty="0" smtClean="0"/>
              <a:t>2. </a:t>
            </a:r>
          </a:p>
          <a:p>
            <a:pPr marL="0" indent="0">
              <a:buNone/>
            </a:pPr>
            <a:r>
              <a:rPr lang="en-US" dirty="0" smtClean="0"/>
              <a:t>// </a:t>
            </a:r>
            <a:r>
              <a:rPr lang="en-US" dirty="0"/>
              <a:t>With Parameters</a:t>
            </a:r>
          </a:p>
          <a:p>
            <a:pPr marL="0" indent="0">
              <a:buNone/>
            </a:pPr>
            <a:r>
              <a:rPr lang="en-US" dirty="0" err="1"/>
              <a:t>int</a:t>
            </a:r>
            <a:r>
              <a:rPr lang="en-US" dirty="0"/>
              <a:t> main(</a:t>
            </a:r>
            <a:r>
              <a:rPr lang="en-US" dirty="0" err="1"/>
              <a:t>int</a:t>
            </a:r>
            <a:r>
              <a:rPr lang="en-US" dirty="0"/>
              <a:t> </a:t>
            </a:r>
            <a:r>
              <a:rPr lang="en-US" dirty="0" err="1"/>
              <a:t>argc</a:t>
            </a:r>
            <a:r>
              <a:rPr lang="en-US" dirty="0"/>
              <a:t>, char * </a:t>
            </a:r>
            <a:r>
              <a:rPr lang="en-US" dirty="0" err="1"/>
              <a:t>const</a:t>
            </a:r>
            <a:r>
              <a:rPr lang="en-US" dirty="0"/>
              <a:t> </a:t>
            </a:r>
            <a:r>
              <a:rPr lang="en-US" dirty="0" err="1"/>
              <a:t>argv</a:t>
            </a:r>
            <a:r>
              <a:rPr lang="en-US" dirty="0"/>
              <a:t>[])</a:t>
            </a:r>
          </a:p>
          <a:p>
            <a:pPr marL="0" indent="0">
              <a:buNone/>
            </a:pPr>
            <a:r>
              <a:rPr lang="en-US" dirty="0"/>
              <a:t>{</a:t>
            </a:r>
          </a:p>
          <a:p>
            <a:pPr marL="0" indent="0">
              <a:buNone/>
            </a:pPr>
            <a:r>
              <a:rPr lang="en-US" dirty="0"/>
              <a:t>...</a:t>
            </a:r>
          </a:p>
          <a:p>
            <a:pPr marL="0" indent="0">
              <a:buNone/>
            </a:pPr>
            <a:r>
              <a:rPr lang="en-US" dirty="0"/>
              <a:t>return 0;</a:t>
            </a:r>
          </a:p>
          <a:p>
            <a:pPr marL="0" indent="0">
              <a:buNone/>
            </a:pPr>
            <a:r>
              <a:rPr lang="en-US" dirty="0"/>
              <a:t>}</a:t>
            </a:r>
          </a:p>
          <a:p>
            <a:pPr marL="0" indent="0">
              <a:buNone/>
            </a:pPr>
            <a:endParaRPr lang="en-US" dirty="0"/>
          </a:p>
        </p:txBody>
      </p:sp>
    </p:spTree>
    <p:extLst>
      <p:ext uri="{BB962C8B-B14F-4D97-AF65-F5344CB8AC3E}">
        <p14:creationId xmlns:p14="http://schemas.microsoft.com/office/powerpoint/2010/main" val="11230632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 in C++</a:t>
            </a:r>
            <a:endParaRPr lang="en-US" dirty="0"/>
          </a:p>
        </p:txBody>
      </p:sp>
      <p:sp>
        <p:nvSpPr>
          <p:cNvPr id="3" name="Content Placeholder 2"/>
          <p:cNvSpPr>
            <a:spLocks noGrp="1"/>
          </p:cNvSpPr>
          <p:nvPr>
            <p:ph idx="1"/>
          </p:nvPr>
        </p:nvSpPr>
        <p:spPr/>
        <p:txBody>
          <a:bodyPr/>
          <a:lstStyle/>
          <a:p>
            <a:r>
              <a:rPr lang="en-US" dirty="0" smtClean="0"/>
              <a:t>Functions with default arguments</a:t>
            </a:r>
          </a:p>
          <a:p>
            <a:r>
              <a:rPr lang="en-US" dirty="0" smtClean="0"/>
              <a:t>Inline functions</a:t>
            </a:r>
          </a:p>
          <a:p>
            <a:pPr marL="0" indent="0">
              <a:buNone/>
            </a:pPr>
            <a:endParaRPr lang="en-US" dirty="0"/>
          </a:p>
        </p:txBody>
      </p:sp>
    </p:spTree>
    <p:extLst>
      <p:ext uri="{BB962C8B-B14F-4D97-AF65-F5344CB8AC3E}">
        <p14:creationId xmlns:p14="http://schemas.microsoft.com/office/powerpoint/2010/main" val="4420579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Calling a function</a:t>
            </a:r>
            <a:endParaRPr lang="en-US" dirty="0"/>
          </a:p>
        </p:txBody>
      </p:sp>
      <p:sp>
        <p:nvSpPr>
          <p:cNvPr id="3" name="Content Placeholder 2"/>
          <p:cNvSpPr>
            <a:spLocks noGrp="1"/>
          </p:cNvSpPr>
          <p:nvPr>
            <p:ph idx="1"/>
          </p:nvPr>
        </p:nvSpPr>
        <p:spPr/>
        <p:txBody>
          <a:bodyPr/>
          <a:lstStyle/>
          <a:p>
            <a:r>
              <a:rPr lang="en-US" dirty="0" smtClean="0"/>
              <a:t>Call by value</a:t>
            </a:r>
          </a:p>
          <a:p>
            <a:r>
              <a:rPr lang="en-US" dirty="0" smtClean="0"/>
              <a:t>Call by reference</a:t>
            </a:r>
            <a:endParaRPr lang="en-US" dirty="0"/>
          </a:p>
        </p:txBody>
      </p:sp>
    </p:spTree>
    <p:extLst>
      <p:ext uri="{BB962C8B-B14F-4D97-AF65-F5344CB8AC3E}">
        <p14:creationId xmlns:p14="http://schemas.microsoft.com/office/powerpoint/2010/main" val="1465018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Passing array to functions</a:t>
            </a:r>
            <a:endParaRPr lang="en-US" dirty="0"/>
          </a:p>
        </p:txBody>
      </p:sp>
      <p:sp>
        <p:nvSpPr>
          <p:cNvPr id="3" name="Content Placeholder 2"/>
          <p:cNvSpPr>
            <a:spLocks noGrp="1"/>
          </p:cNvSpPr>
          <p:nvPr>
            <p:ph idx="1"/>
          </p:nvPr>
        </p:nvSpPr>
        <p:spPr/>
        <p:txBody>
          <a:bodyPr/>
          <a:lstStyle/>
          <a:p>
            <a:r>
              <a:rPr lang="en-US" dirty="0" err="1"/>
              <a:t>return_type</a:t>
            </a:r>
            <a:r>
              <a:rPr lang="en-US" dirty="0"/>
              <a:t> function(type </a:t>
            </a:r>
            <a:r>
              <a:rPr lang="en-US" dirty="0" err="1"/>
              <a:t>arrayname</a:t>
            </a:r>
            <a:r>
              <a:rPr lang="en-US" dirty="0"/>
              <a:t>[])  </a:t>
            </a:r>
          </a:p>
          <a:p>
            <a:r>
              <a:rPr lang="en-US" dirty="0" err="1"/>
              <a:t>return_type</a:t>
            </a:r>
            <a:r>
              <a:rPr lang="en-US" dirty="0"/>
              <a:t> function(type </a:t>
            </a:r>
            <a:r>
              <a:rPr lang="en-US" dirty="0" err="1"/>
              <a:t>arrayname</a:t>
            </a:r>
            <a:r>
              <a:rPr lang="en-US" dirty="0"/>
              <a:t>[SIZE])  </a:t>
            </a:r>
          </a:p>
          <a:p>
            <a:r>
              <a:rPr lang="en-US" dirty="0" err="1"/>
              <a:t>return_type</a:t>
            </a:r>
            <a:r>
              <a:rPr lang="en-US" dirty="0"/>
              <a:t> function(type *</a:t>
            </a:r>
            <a:r>
              <a:rPr lang="en-US" dirty="0" err="1"/>
              <a:t>arrayname</a:t>
            </a:r>
            <a:r>
              <a:rPr lang="en-US" dirty="0"/>
              <a:t>)  </a:t>
            </a:r>
          </a:p>
          <a:p>
            <a:endParaRPr lang="en-US" dirty="0"/>
          </a:p>
        </p:txBody>
      </p:sp>
    </p:spTree>
    <p:extLst>
      <p:ext uri="{BB962C8B-B14F-4D97-AF65-F5344CB8AC3E}">
        <p14:creationId xmlns:p14="http://schemas.microsoft.com/office/powerpoint/2010/main" val="20254437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1</a:t>
            </a:r>
            <a:endParaRPr lang="en-US" dirty="0"/>
          </a:p>
        </p:txBody>
      </p:sp>
      <p:sp>
        <p:nvSpPr>
          <p:cNvPr id="4" name="Rectangle 3"/>
          <p:cNvSpPr/>
          <p:nvPr/>
        </p:nvSpPr>
        <p:spPr>
          <a:xfrm>
            <a:off x="5144814" y="507256"/>
            <a:ext cx="6096000" cy="5909310"/>
          </a:xfrm>
          <a:prstGeom prst="rect">
            <a:avLst/>
          </a:prstGeom>
        </p:spPr>
        <p:txBody>
          <a:bodyPr>
            <a:spAutoFit/>
          </a:bodyPr>
          <a:lstStyle/>
          <a:p>
            <a:r>
              <a:rPr lang="en-US" dirty="0"/>
              <a:t>#include&lt;</a:t>
            </a:r>
            <a:r>
              <a:rPr lang="en-US" dirty="0" err="1"/>
              <a:t>iostream</a:t>
            </a:r>
            <a:r>
              <a:rPr lang="en-US" dirty="0"/>
              <a:t>&gt;</a:t>
            </a:r>
          </a:p>
          <a:p>
            <a:r>
              <a:rPr lang="en-US" dirty="0"/>
              <a:t>using namespace </a:t>
            </a:r>
            <a:r>
              <a:rPr lang="en-US" dirty="0" err="1"/>
              <a:t>std</a:t>
            </a:r>
            <a:r>
              <a:rPr lang="en-US" dirty="0"/>
              <a:t>;</a:t>
            </a:r>
          </a:p>
          <a:p>
            <a:r>
              <a:rPr lang="en-US" dirty="0" err="1"/>
              <a:t>int</a:t>
            </a:r>
            <a:r>
              <a:rPr lang="en-US" dirty="0"/>
              <a:t> sum(</a:t>
            </a:r>
            <a:r>
              <a:rPr lang="en-US" dirty="0" err="1"/>
              <a:t>int</a:t>
            </a:r>
            <a:r>
              <a:rPr lang="en-US" dirty="0"/>
              <a:t> </a:t>
            </a:r>
            <a:r>
              <a:rPr lang="en-US" dirty="0" err="1"/>
              <a:t>arr</a:t>
            </a:r>
            <a:r>
              <a:rPr lang="en-US" dirty="0"/>
              <a:t>[])</a:t>
            </a:r>
          </a:p>
          <a:p>
            <a:r>
              <a:rPr lang="en-US" dirty="0"/>
              <a:t>{</a:t>
            </a:r>
          </a:p>
          <a:p>
            <a:r>
              <a:rPr lang="en-US" dirty="0"/>
              <a:t>    </a:t>
            </a:r>
            <a:r>
              <a:rPr lang="en-US" dirty="0" err="1"/>
              <a:t>int</a:t>
            </a:r>
            <a:r>
              <a:rPr lang="en-US" dirty="0"/>
              <a:t> s=0;</a:t>
            </a:r>
          </a:p>
          <a:p>
            <a:r>
              <a:rPr lang="en-US" dirty="0"/>
              <a:t>    for(</a:t>
            </a:r>
            <a:r>
              <a:rPr lang="en-US" dirty="0" err="1"/>
              <a:t>int</a:t>
            </a:r>
            <a:r>
              <a:rPr lang="en-US" dirty="0"/>
              <a:t> i=0;i&lt;3;i++)</a:t>
            </a:r>
          </a:p>
          <a:p>
            <a:r>
              <a:rPr lang="en-US" dirty="0"/>
              <a:t>    {</a:t>
            </a:r>
          </a:p>
          <a:p>
            <a:r>
              <a:rPr lang="en-US" dirty="0"/>
              <a:t>    s=</a:t>
            </a:r>
            <a:r>
              <a:rPr lang="en-US" dirty="0" err="1"/>
              <a:t>s+arr</a:t>
            </a:r>
            <a:r>
              <a:rPr lang="en-US" dirty="0"/>
              <a:t>[i];</a:t>
            </a:r>
          </a:p>
          <a:p>
            <a:r>
              <a:rPr lang="en-US" dirty="0"/>
              <a:t>    }</a:t>
            </a:r>
          </a:p>
          <a:p>
            <a:r>
              <a:rPr lang="en-US" dirty="0"/>
              <a:t>    return s;</a:t>
            </a:r>
          </a:p>
          <a:p>
            <a:r>
              <a:rPr lang="en-US" dirty="0"/>
              <a:t>}</a:t>
            </a:r>
          </a:p>
          <a:p>
            <a:endParaRPr lang="en-US" dirty="0"/>
          </a:p>
          <a:p>
            <a:endParaRPr lang="en-US" dirty="0"/>
          </a:p>
          <a:p>
            <a:r>
              <a:rPr lang="en-US" dirty="0" err="1"/>
              <a:t>int</a:t>
            </a:r>
            <a:r>
              <a:rPr lang="en-US" dirty="0"/>
              <a:t> main()</a:t>
            </a:r>
          </a:p>
          <a:p>
            <a:endParaRPr lang="en-US" dirty="0"/>
          </a:p>
          <a:p>
            <a:r>
              <a:rPr lang="en-US" dirty="0"/>
              <a:t>{</a:t>
            </a:r>
          </a:p>
          <a:p>
            <a:r>
              <a:rPr lang="en-US" dirty="0"/>
              <a:t> </a:t>
            </a:r>
            <a:r>
              <a:rPr lang="en-US" dirty="0" err="1"/>
              <a:t>int</a:t>
            </a:r>
            <a:r>
              <a:rPr lang="en-US" dirty="0"/>
              <a:t> </a:t>
            </a:r>
            <a:r>
              <a:rPr lang="en-US" dirty="0" err="1"/>
              <a:t>arr</a:t>
            </a:r>
            <a:r>
              <a:rPr lang="en-US" dirty="0"/>
              <a:t>[5]={1,2,3,4,5};</a:t>
            </a:r>
          </a:p>
          <a:p>
            <a:r>
              <a:rPr lang="en-US" dirty="0"/>
              <a:t> </a:t>
            </a:r>
          </a:p>
          <a:p>
            <a:r>
              <a:rPr lang="en-US" dirty="0"/>
              <a:t> </a:t>
            </a:r>
            <a:r>
              <a:rPr lang="en-US" dirty="0" err="1"/>
              <a:t>cout</a:t>
            </a:r>
            <a:r>
              <a:rPr lang="en-US" dirty="0"/>
              <a:t>&lt;&lt;sum(</a:t>
            </a:r>
            <a:r>
              <a:rPr lang="en-US" dirty="0" err="1"/>
              <a:t>arr</a:t>
            </a:r>
            <a:r>
              <a:rPr lang="en-US" dirty="0"/>
              <a:t>);</a:t>
            </a:r>
          </a:p>
          <a:p>
            <a:r>
              <a:rPr lang="en-US" dirty="0"/>
              <a:t>      return 0;</a:t>
            </a:r>
          </a:p>
          <a:p>
            <a:r>
              <a:rPr lang="en-US" dirty="0"/>
              <a:t>}</a:t>
            </a:r>
          </a:p>
        </p:txBody>
      </p:sp>
    </p:spTree>
    <p:extLst>
      <p:ext uri="{BB962C8B-B14F-4D97-AF65-F5344CB8AC3E}">
        <p14:creationId xmlns:p14="http://schemas.microsoft.com/office/powerpoint/2010/main" val="19265503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2</a:t>
            </a:r>
            <a:endParaRPr lang="en-US" dirty="0"/>
          </a:p>
        </p:txBody>
      </p:sp>
      <p:sp>
        <p:nvSpPr>
          <p:cNvPr id="4" name="Rectangle 3"/>
          <p:cNvSpPr/>
          <p:nvPr/>
        </p:nvSpPr>
        <p:spPr>
          <a:xfrm>
            <a:off x="5081752" y="300924"/>
            <a:ext cx="6096000" cy="5909310"/>
          </a:xfrm>
          <a:prstGeom prst="rect">
            <a:avLst/>
          </a:prstGeom>
        </p:spPr>
        <p:txBody>
          <a:bodyPr>
            <a:spAutoFit/>
          </a:bodyPr>
          <a:lstStyle/>
          <a:p>
            <a:r>
              <a:rPr lang="en-US" dirty="0"/>
              <a:t>#include&lt;</a:t>
            </a:r>
            <a:r>
              <a:rPr lang="en-US" dirty="0" err="1"/>
              <a:t>iostream</a:t>
            </a:r>
            <a:r>
              <a:rPr lang="en-US" dirty="0"/>
              <a:t>&gt;</a:t>
            </a:r>
          </a:p>
          <a:p>
            <a:r>
              <a:rPr lang="en-US" dirty="0"/>
              <a:t>using namespace </a:t>
            </a:r>
            <a:r>
              <a:rPr lang="en-US" dirty="0" err="1"/>
              <a:t>std</a:t>
            </a:r>
            <a:r>
              <a:rPr lang="en-US" dirty="0"/>
              <a:t>;</a:t>
            </a:r>
          </a:p>
          <a:p>
            <a:r>
              <a:rPr lang="en-US" dirty="0" err="1"/>
              <a:t>int</a:t>
            </a:r>
            <a:r>
              <a:rPr lang="en-US" dirty="0"/>
              <a:t> sum(</a:t>
            </a:r>
            <a:r>
              <a:rPr lang="en-US" dirty="0" err="1"/>
              <a:t>int</a:t>
            </a:r>
            <a:r>
              <a:rPr lang="en-US" dirty="0"/>
              <a:t> </a:t>
            </a:r>
            <a:r>
              <a:rPr lang="en-US" dirty="0" err="1" smtClean="0"/>
              <a:t>arr</a:t>
            </a:r>
            <a:r>
              <a:rPr lang="en-US" dirty="0" smtClean="0"/>
              <a:t>[5])</a:t>
            </a:r>
            <a:endParaRPr lang="en-US" dirty="0"/>
          </a:p>
          <a:p>
            <a:r>
              <a:rPr lang="en-US" dirty="0"/>
              <a:t>{</a:t>
            </a:r>
          </a:p>
          <a:p>
            <a:r>
              <a:rPr lang="en-US" dirty="0"/>
              <a:t>    </a:t>
            </a:r>
            <a:r>
              <a:rPr lang="en-US" dirty="0" err="1"/>
              <a:t>int</a:t>
            </a:r>
            <a:r>
              <a:rPr lang="en-US" dirty="0"/>
              <a:t> s=0;</a:t>
            </a:r>
          </a:p>
          <a:p>
            <a:r>
              <a:rPr lang="en-US" dirty="0"/>
              <a:t>    for(</a:t>
            </a:r>
            <a:r>
              <a:rPr lang="en-US" dirty="0" err="1"/>
              <a:t>int</a:t>
            </a:r>
            <a:r>
              <a:rPr lang="en-US" dirty="0"/>
              <a:t> i=0;i&lt;3;i++)</a:t>
            </a:r>
          </a:p>
          <a:p>
            <a:r>
              <a:rPr lang="en-US" dirty="0"/>
              <a:t>    {</a:t>
            </a:r>
          </a:p>
          <a:p>
            <a:r>
              <a:rPr lang="en-US" dirty="0"/>
              <a:t>    s=</a:t>
            </a:r>
            <a:r>
              <a:rPr lang="en-US" dirty="0" err="1"/>
              <a:t>s+arr</a:t>
            </a:r>
            <a:r>
              <a:rPr lang="en-US" dirty="0"/>
              <a:t>[i];</a:t>
            </a:r>
          </a:p>
          <a:p>
            <a:r>
              <a:rPr lang="en-US" dirty="0"/>
              <a:t>    }</a:t>
            </a:r>
          </a:p>
          <a:p>
            <a:r>
              <a:rPr lang="en-US" dirty="0"/>
              <a:t>    return s;</a:t>
            </a:r>
          </a:p>
          <a:p>
            <a:r>
              <a:rPr lang="en-US" dirty="0"/>
              <a:t>}</a:t>
            </a:r>
          </a:p>
          <a:p>
            <a:endParaRPr lang="en-US" dirty="0"/>
          </a:p>
          <a:p>
            <a:endParaRPr lang="en-US" dirty="0"/>
          </a:p>
          <a:p>
            <a:r>
              <a:rPr lang="en-US" dirty="0" err="1"/>
              <a:t>int</a:t>
            </a:r>
            <a:r>
              <a:rPr lang="en-US" dirty="0"/>
              <a:t> main()</a:t>
            </a:r>
          </a:p>
          <a:p>
            <a:endParaRPr lang="en-US" dirty="0"/>
          </a:p>
          <a:p>
            <a:r>
              <a:rPr lang="en-US" dirty="0"/>
              <a:t>{</a:t>
            </a:r>
          </a:p>
          <a:p>
            <a:r>
              <a:rPr lang="en-US" dirty="0"/>
              <a:t> </a:t>
            </a:r>
            <a:r>
              <a:rPr lang="en-US" dirty="0" err="1"/>
              <a:t>int</a:t>
            </a:r>
            <a:r>
              <a:rPr lang="en-US" dirty="0"/>
              <a:t> </a:t>
            </a:r>
            <a:r>
              <a:rPr lang="en-US" dirty="0" err="1"/>
              <a:t>arr</a:t>
            </a:r>
            <a:r>
              <a:rPr lang="en-US" dirty="0"/>
              <a:t>[5]={1,2,3,4,5};</a:t>
            </a:r>
          </a:p>
          <a:p>
            <a:r>
              <a:rPr lang="en-US" dirty="0"/>
              <a:t> </a:t>
            </a:r>
          </a:p>
          <a:p>
            <a:r>
              <a:rPr lang="en-US" dirty="0"/>
              <a:t> </a:t>
            </a:r>
            <a:r>
              <a:rPr lang="en-US" dirty="0" err="1"/>
              <a:t>cout</a:t>
            </a:r>
            <a:r>
              <a:rPr lang="en-US" dirty="0"/>
              <a:t>&lt;&lt;sum(</a:t>
            </a:r>
            <a:r>
              <a:rPr lang="en-US" dirty="0" err="1"/>
              <a:t>arr</a:t>
            </a:r>
            <a:r>
              <a:rPr lang="en-US" dirty="0"/>
              <a:t>);</a:t>
            </a:r>
          </a:p>
          <a:p>
            <a:r>
              <a:rPr lang="en-US" dirty="0"/>
              <a:t>      return 0;</a:t>
            </a:r>
          </a:p>
          <a:p>
            <a:r>
              <a:rPr lang="en-US" dirty="0"/>
              <a:t>}</a:t>
            </a:r>
          </a:p>
        </p:txBody>
      </p:sp>
    </p:spTree>
    <p:extLst>
      <p:ext uri="{BB962C8B-B14F-4D97-AF65-F5344CB8AC3E}">
        <p14:creationId xmlns:p14="http://schemas.microsoft.com/office/powerpoint/2010/main" val="24368580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3:</a:t>
            </a:r>
            <a:endParaRPr lang="en-US" dirty="0"/>
          </a:p>
        </p:txBody>
      </p:sp>
      <p:sp>
        <p:nvSpPr>
          <p:cNvPr id="4" name="Rectangle 3"/>
          <p:cNvSpPr/>
          <p:nvPr/>
        </p:nvSpPr>
        <p:spPr>
          <a:xfrm>
            <a:off x="4766441" y="491490"/>
            <a:ext cx="6096000" cy="5909310"/>
          </a:xfrm>
          <a:prstGeom prst="rect">
            <a:avLst/>
          </a:prstGeom>
        </p:spPr>
        <p:txBody>
          <a:bodyPr>
            <a:spAutoFit/>
          </a:bodyPr>
          <a:lstStyle/>
          <a:p>
            <a:r>
              <a:rPr lang="en-US" dirty="0"/>
              <a:t>#include&lt;</a:t>
            </a:r>
            <a:r>
              <a:rPr lang="en-US" dirty="0" err="1"/>
              <a:t>iostream</a:t>
            </a:r>
            <a:r>
              <a:rPr lang="en-US" dirty="0"/>
              <a:t>&gt;</a:t>
            </a:r>
          </a:p>
          <a:p>
            <a:r>
              <a:rPr lang="en-US" dirty="0"/>
              <a:t>    using namespace </a:t>
            </a:r>
            <a:r>
              <a:rPr lang="en-US" dirty="0" err="1"/>
              <a:t>std</a:t>
            </a:r>
            <a:r>
              <a:rPr lang="en-US" dirty="0"/>
              <a:t>;</a:t>
            </a:r>
          </a:p>
          <a:p>
            <a:r>
              <a:rPr lang="en-US" dirty="0"/>
              <a:t>    </a:t>
            </a:r>
            <a:r>
              <a:rPr lang="en-US" dirty="0" err="1"/>
              <a:t>int</a:t>
            </a:r>
            <a:r>
              <a:rPr lang="en-US" dirty="0"/>
              <a:t> sum(</a:t>
            </a:r>
            <a:r>
              <a:rPr lang="en-US" dirty="0" err="1"/>
              <a:t>int</a:t>
            </a:r>
            <a:r>
              <a:rPr lang="en-US" dirty="0"/>
              <a:t> *</a:t>
            </a:r>
            <a:r>
              <a:rPr lang="en-US" dirty="0" err="1"/>
              <a:t>arr</a:t>
            </a:r>
            <a:r>
              <a:rPr lang="en-US" dirty="0"/>
              <a:t>)</a:t>
            </a:r>
          </a:p>
          <a:p>
            <a:r>
              <a:rPr lang="en-US" dirty="0"/>
              <a:t>    {</a:t>
            </a:r>
          </a:p>
          <a:p>
            <a:r>
              <a:rPr lang="en-US" dirty="0"/>
              <a:t>        </a:t>
            </a:r>
            <a:r>
              <a:rPr lang="en-US" dirty="0" err="1"/>
              <a:t>int</a:t>
            </a:r>
            <a:r>
              <a:rPr lang="en-US" dirty="0"/>
              <a:t> s=0;</a:t>
            </a:r>
          </a:p>
          <a:p>
            <a:r>
              <a:rPr lang="en-US" dirty="0"/>
              <a:t>        for(</a:t>
            </a:r>
            <a:r>
              <a:rPr lang="en-US" dirty="0" err="1"/>
              <a:t>int</a:t>
            </a:r>
            <a:r>
              <a:rPr lang="en-US" dirty="0"/>
              <a:t> i=0;i&lt;3;i++)</a:t>
            </a:r>
          </a:p>
          <a:p>
            <a:r>
              <a:rPr lang="en-US" dirty="0"/>
              <a:t>        {</a:t>
            </a:r>
          </a:p>
          <a:p>
            <a:r>
              <a:rPr lang="en-US" dirty="0"/>
              <a:t>        s=</a:t>
            </a:r>
            <a:r>
              <a:rPr lang="en-US" dirty="0" err="1"/>
              <a:t>s+arr</a:t>
            </a:r>
            <a:r>
              <a:rPr lang="en-US" dirty="0"/>
              <a:t>[i];</a:t>
            </a:r>
          </a:p>
          <a:p>
            <a:r>
              <a:rPr lang="en-US" dirty="0"/>
              <a:t>        }</a:t>
            </a:r>
          </a:p>
          <a:p>
            <a:r>
              <a:rPr lang="en-US" dirty="0"/>
              <a:t>        return s;</a:t>
            </a:r>
          </a:p>
          <a:p>
            <a:r>
              <a:rPr lang="en-US" dirty="0"/>
              <a:t>    }</a:t>
            </a:r>
          </a:p>
          <a:p>
            <a:r>
              <a:rPr lang="en-US" dirty="0"/>
              <a:t>    </a:t>
            </a:r>
          </a:p>
          <a:p>
            <a:r>
              <a:rPr lang="en-US" dirty="0"/>
              <a:t>    </a:t>
            </a:r>
          </a:p>
          <a:p>
            <a:r>
              <a:rPr lang="en-US" dirty="0"/>
              <a:t>    </a:t>
            </a:r>
            <a:r>
              <a:rPr lang="en-US" dirty="0" err="1"/>
              <a:t>int</a:t>
            </a:r>
            <a:r>
              <a:rPr lang="en-US" dirty="0"/>
              <a:t> main()</a:t>
            </a:r>
          </a:p>
          <a:p>
            <a:r>
              <a:rPr lang="en-US" dirty="0"/>
              <a:t>    </a:t>
            </a:r>
          </a:p>
          <a:p>
            <a:r>
              <a:rPr lang="en-US" dirty="0"/>
              <a:t>    {</a:t>
            </a:r>
          </a:p>
          <a:p>
            <a:r>
              <a:rPr lang="en-US" dirty="0"/>
              <a:t>     </a:t>
            </a:r>
            <a:r>
              <a:rPr lang="en-US" dirty="0" err="1"/>
              <a:t>int</a:t>
            </a:r>
            <a:r>
              <a:rPr lang="en-US" dirty="0"/>
              <a:t> </a:t>
            </a:r>
            <a:r>
              <a:rPr lang="en-US" dirty="0" err="1"/>
              <a:t>arr</a:t>
            </a:r>
            <a:r>
              <a:rPr lang="en-US" dirty="0"/>
              <a:t>[5]={1,2,3,4,5};</a:t>
            </a:r>
          </a:p>
          <a:p>
            <a:r>
              <a:rPr lang="en-US" dirty="0"/>
              <a:t>     </a:t>
            </a:r>
          </a:p>
          <a:p>
            <a:r>
              <a:rPr lang="en-US" dirty="0"/>
              <a:t>     </a:t>
            </a:r>
            <a:r>
              <a:rPr lang="en-US" dirty="0" err="1"/>
              <a:t>cout</a:t>
            </a:r>
            <a:r>
              <a:rPr lang="en-US" dirty="0"/>
              <a:t>&lt;&lt;sum(</a:t>
            </a:r>
            <a:r>
              <a:rPr lang="en-US" dirty="0" err="1"/>
              <a:t>arr</a:t>
            </a:r>
            <a:r>
              <a:rPr lang="en-US" dirty="0"/>
              <a:t>);</a:t>
            </a:r>
          </a:p>
          <a:p>
            <a:r>
              <a:rPr lang="en-US" dirty="0"/>
              <a:t>          return 0;</a:t>
            </a:r>
          </a:p>
          <a:p>
            <a:r>
              <a:rPr lang="en-US" dirty="0"/>
              <a:t>    }</a:t>
            </a:r>
          </a:p>
        </p:txBody>
      </p:sp>
    </p:spTree>
    <p:extLst>
      <p:ext uri="{BB962C8B-B14F-4D97-AF65-F5344CB8AC3E}">
        <p14:creationId xmlns:p14="http://schemas.microsoft.com/office/powerpoint/2010/main" val="40299159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Returning array from function</a:t>
            </a:r>
            <a:endParaRPr lang="en-US" dirty="0"/>
          </a:p>
        </p:txBody>
      </p:sp>
      <p:sp>
        <p:nvSpPr>
          <p:cNvPr id="3" name="Content Placeholder 2"/>
          <p:cNvSpPr>
            <a:spLocks noGrp="1"/>
          </p:cNvSpPr>
          <p:nvPr>
            <p:ph idx="1"/>
          </p:nvPr>
        </p:nvSpPr>
        <p:spPr/>
        <p:txBody>
          <a:bodyPr/>
          <a:lstStyle/>
          <a:p>
            <a:pPr marL="0" indent="0">
              <a:buNone/>
            </a:pPr>
            <a:r>
              <a:rPr lang="en-US" b="1" dirty="0" err="1"/>
              <a:t>int</a:t>
            </a:r>
            <a:r>
              <a:rPr lang="en-US" dirty="0"/>
              <a:t> * </a:t>
            </a:r>
            <a:r>
              <a:rPr lang="en-US" dirty="0" err="1"/>
              <a:t>Function_name</a:t>
            </a:r>
            <a:r>
              <a:rPr lang="en-US" dirty="0"/>
              <a:t>() {  </a:t>
            </a:r>
          </a:p>
          <a:p>
            <a:pPr marL="0" indent="0">
              <a:buNone/>
            </a:pPr>
            <a:r>
              <a:rPr lang="en-US" dirty="0"/>
              <a:t>//some statements;   </a:t>
            </a:r>
          </a:p>
          <a:p>
            <a:pPr marL="0" indent="0">
              <a:buNone/>
            </a:pPr>
            <a:r>
              <a:rPr lang="en-US" b="1" dirty="0"/>
              <a:t>return</a:t>
            </a:r>
            <a:r>
              <a:rPr lang="en-US" dirty="0"/>
              <a:t> </a:t>
            </a:r>
            <a:r>
              <a:rPr lang="en-US" dirty="0" err="1"/>
              <a:t>array_type</a:t>
            </a:r>
            <a:r>
              <a:rPr lang="en-US" dirty="0"/>
              <a:t>;  </a:t>
            </a:r>
          </a:p>
          <a:p>
            <a:pPr marL="0" indent="0">
              <a:buNone/>
            </a:pPr>
            <a:r>
              <a:rPr lang="en-US" dirty="0"/>
              <a:t>}  </a:t>
            </a:r>
          </a:p>
          <a:p>
            <a:pPr marL="0" indent="0">
              <a:buNone/>
            </a:pPr>
            <a:endParaRPr lang="en-US" dirty="0"/>
          </a:p>
        </p:txBody>
      </p:sp>
    </p:spTree>
    <p:extLst>
      <p:ext uri="{BB962C8B-B14F-4D97-AF65-F5344CB8AC3E}">
        <p14:creationId xmlns:p14="http://schemas.microsoft.com/office/powerpoint/2010/main" val="113804735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Complete the code</a:t>
            </a:r>
            <a:endParaRPr lang="en-US" dirty="0"/>
          </a:p>
        </p:txBody>
      </p:sp>
      <p:sp>
        <p:nvSpPr>
          <p:cNvPr id="3" name="Content Placeholder 2"/>
          <p:cNvSpPr>
            <a:spLocks noGrp="1"/>
          </p:cNvSpPr>
          <p:nvPr>
            <p:ph idx="1"/>
          </p:nvPr>
        </p:nvSpPr>
        <p:spPr/>
        <p:txBody>
          <a:bodyPr/>
          <a:lstStyle/>
          <a:p>
            <a:r>
              <a:rPr lang="en-US" dirty="0" smtClean="0"/>
              <a:t>Program to display array element</a:t>
            </a:r>
          </a:p>
          <a:p>
            <a:r>
              <a:rPr lang="en-US" dirty="0" smtClean="0"/>
              <a:t>Function name-&gt; display</a:t>
            </a:r>
          </a:p>
          <a:p>
            <a:r>
              <a:rPr lang="en-US" dirty="0" smtClean="0"/>
              <a:t>Returning an array</a:t>
            </a:r>
          </a:p>
          <a:p>
            <a:r>
              <a:rPr lang="en-US" dirty="0" smtClean="0"/>
              <a:t>Accepting array as an argument</a:t>
            </a:r>
            <a:endParaRPr lang="en-US" dirty="0"/>
          </a:p>
        </p:txBody>
      </p:sp>
    </p:spTree>
    <p:extLst>
      <p:ext uri="{BB962C8B-B14F-4D97-AF65-F5344CB8AC3E}">
        <p14:creationId xmlns:p14="http://schemas.microsoft.com/office/powerpoint/2010/main" val="12620081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to be covered…</a:t>
            </a:r>
            <a:endParaRPr lang="en-US" dirty="0"/>
          </a:p>
        </p:txBody>
      </p:sp>
      <p:sp>
        <p:nvSpPr>
          <p:cNvPr id="3" name="Content Placeholder 2"/>
          <p:cNvSpPr>
            <a:spLocks noGrp="1"/>
          </p:cNvSpPr>
          <p:nvPr>
            <p:ph idx="1"/>
          </p:nvPr>
        </p:nvSpPr>
        <p:spPr/>
        <p:txBody>
          <a:bodyPr>
            <a:normAutofit/>
          </a:bodyPr>
          <a:lstStyle/>
          <a:p>
            <a:r>
              <a:rPr lang="en-US" dirty="0"/>
              <a:t>W</a:t>
            </a:r>
            <a:r>
              <a:rPr lang="en-US" dirty="0" smtClean="0"/>
              <a:t>riting </a:t>
            </a:r>
            <a:r>
              <a:rPr lang="en-US" dirty="0"/>
              <a:t>a string, </a:t>
            </a:r>
            <a:endParaRPr lang="en-US" dirty="0" smtClean="0"/>
          </a:p>
          <a:p>
            <a:r>
              <a:rPr lang="en-US" dirty="0" smtClean="0"/>
              <a:t>Processing </a:t>
            </a:r>
            <a:r>
              <a:rPr lang="en-US" dirty="0"/>
              <a:t>of string, </a:t>
            </a:r>
            <a:endParaRPr lang="en-US" dirty="0" smtClean="0"/>
          </a:p>
          <a:p>
            <a:r>
              <a:rPr lang="en-US" dirty="0" smtClean="0"/>
              <a:t>Type </a:t>
            </a:r>
            <a:r>
              <a:rPr lang="en-US" dirty="0"/>
              <a:t>of </a:t>
            </a:r>
            <a:r>
              <a:rPr lang="en-US" dirty="0" smtClean="0"/>
              <a:t>functions,</a:t>
            </a:r>
          </a:p>
          <a:p>
            <a:r>
              <a:rPr lang="en-US" dirty="0"/>
              <a:t>call by value </a:t>
            </a:r>
            <a:r>
              <a:rPr lang="en-US" dirty="0" smtClean="0"/>
              <a:t>concept</a:t>
            </a:r>
          </a:p>
          <a:p>
            <a:r>
              <a:rPr lang="en-US" dirty="0" smtClean="0"/>
              <a:t>Pointers </a:t>
            </a:r>
            <a:r>
              <a:rPr lang="en-US" dirty="0"/>
              <a:t>and functions, </a:t>
            </a:r>
            <a:endParaRPr lang="en-US" dirty="0" smtClean="0"/>
          </a:p>
          <a:p>
            <a:pPr marL="0" indent="0">
              <a:buNone/>
            </a:pPr>
            <a:endParaRPr lang="en-US" dirty="0" smtClean="0"/>
          </a:p>
        </p:txBody>
      </p:sp>
    </p:spTree>
    <p:extLst>
      <p:ext uri="{BB962C8B-B14F-4D97-AF65-F5344CB8AC3E}">
        <p14:creationId xmlns:p14="http://schemas.microsoft.com/office/powerpoint/2010/main" val="132984691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Complete the code</a:t>
            </a:r>
            <a:endParaRPr lang="en-US" dirty="0"/>
          </a:p>
        </p:txBody>
      </p:sp>
      <p:sp>
        <p:nvSpPr>
          <p:cNvPr id="4" name="Rectangle 3"/>
          <p:cNvSpPr/>
          <p:nvPr/>
        </p:nvSpPr>
        <p:spPr>
          <a:xfrm>
            <a:off x="5775434" y="1455391"/>
            <a:ext cx="6096000" cy="3693319"/>
          </a:xfrm>
          <a:prstGeom prst="rect">
            <a:avLst/>
          </a:prstGeom>
        </p:spPr>
        <p:txBody>
          <a:bodyPr>
            <a:spAutoFit/>
          </a:bodyPr>
          <a:lstStyle/>
          <a:p>
            <a:r>
              <a:rPr lang="en-US" dirty="0"/>
              <a:t>#include&lt;</a:t>
            </a:r>
            <a:r>
              <a:rPr lang="en-US" dirty="0" err="1"/>
              <a:t>iostream</a:t>
            </a:r>
            <a:r>
              <a:rPr lang="en-US" dirty="0"/>
              <a:t>&gt;</a:t>
            </a:r>
          </a:p>
          <a:p>
            <a:r>
              <a:rPr lang="en-US" dirty="0"/>
              <a:t>    using namespace </a:t>
            </a:r>
            <a:r>
              <a:rPr lang="en-US" dirty="0" err="1"/>
              <a:t>std</a:t>
            </a:r>
            <a:r>
              <a:rPr lang="en-US" dirty="0"/>
              <a:t>;</a:t>
            </a:r>
          </a:p>
          <a:p>
            <a:r>
              <a:rPr lang="en-US" dirty="0"/>
              <a:t>    </a:t>
            </a:r>
            <a:r>
              <a:rPr lang="en-US" dirty="0" err="1"/>
              <a:t>int</a:t>
            </a:r>
            <a:r>
              <a:rPr lang="en-US" dirty="0"/>
              <a:t> </a:t>
            </a:r>
            <a:r>
              <a:rPr lang="en-US" dirty="0" smtClean="0"/>
              <a:t> display(</a:t>
            </a:r>
            <a:r>
              <a:rPr lang="en-US" dirty="0" err="1" smtClean="0"/>
              <a:t>int</a:t>
            </a:r>
            <a:r>
              <a:rPr lang="en-US" dirty="0" smtClean="0"/>
              <a:t>  </a:t>
            </a:r>
            <a:r>
              <a:rPr lang="en-US" dirty="0" err="1" smtClean="0"/>
              <a:t>arr</a:t>
            </a:r>
            <a:r>
              <a:rPr lang="en-US" dirty="0"/>
              <a:t>)</a:t>
            </a:r>
          </a:p>
          <a:p>
            <a:r>
              <a:rPr lang="en-US" dirty="0"/>
              <a:t>    {</a:t>
            </a:r>
          </a:p>
          <a:p>
            <a:r>
              <a:rPr lang="en-US" dirty="0"/>
              <a:t>         </a:t>
            </a:r>
            <a:r>
              <a:rPr lang="en-US" dirty="0" smtClean="0"/>
              <a:t>return                  ;</a:t>
            </a:r>
            <a:endParaRPr lang="en-US" dirty="0"/>
          </a:p>
          <a:p>
            <a:r>
              <a:rPr lang="en-US" dirty="0"/>
              <a:t>    }</a:t>
            </a:r>
          </a:p>
          <a:p>
            <a:r>
              <a:rPr lang="en-US" dirty="0"/>
              <a:t>    </a:t>
            </a:r>
            <a:r>
              <a:rPr lang="en-US" dirty="0" err="1"/>
              <a:t>int</a:t>
            </a:r>
            <a:r>
              <a:rPr lang="en-US" dirty="0"/>
              <a:t> main()</a:t>
            </a:r>
          </a:p>
          <a:p>
            <a:r>
              <a:rPr lang="en-US" dirty="0"/>
              <a:t>    </a:t>
            </a:r>
            <a:r>
              <a:rPr lang="en-US" dirty="0" smtClean="0"/>
              <a:t>  </a:t>
            </a:r>
            <a:r>
              <a:rPr lang="en-US" dirty="0"/>
              <a:t>{</a:t>
            </a:r>
          </a:p>
          <a:p>
            <a:endParaRPr lang="en-US" dirty="0" smtClean="0"/>
          </a:p>
          <a:p>
            <a:endParaRPr lang="en-US" dirty="0"/>
          </a:p>
          <a:p>
            <a:endParaRPr lang="en-US" dirty="0" smtClean="0"/>
          </a:p>
          <a:p>
            <a:r>
              <a:rPr lang="en-US" dirty="0"/>
              <a:t> </a:t>
            </a:r>
            <a:r>
              <a:rPr lang="en-US" dirty="0" smtClean="0"/>
              <a:t> return </a:t>
            </a:r>
            <a:r>
              <a:rPr lang="en-US" dirty="0"/>
              <a:t>0;</a:t>
            </a:r>
          </a:p>
          <a:p>
            <a:r>
              <a:rPr lang="en-US" dirty="0"/>
              <a:t>}</a:t>
            </a:r>
            <a:endParaRPr lang="en-US" dirty="0"/>
          </a:p>
        </p:txBody>
      </p:sp>
      <p:cxnSp>
        <p:nvCxnSpPr>
          <p:cNvPr id="6" name="Straight Connector 5"/>
          <p:cNvCxnSpPr/>
          <p:nvPr/>
        </p:nvCxnSpPr>
        <p:spPr>
          <a:xfrm>
            <a:off x="6968359" y="2822028"/>
            <a:ext cx="835572" cy="1576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3247697" y="2191407"/>
            <a:ext cx="2680137" cy="33107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819807" y="2191407"/>
            <a:ext cx="2191407" cy="369332"/>
          </a:xfrm>
          <a:prstGeom prst="rect">
            <a:avLst/>
          </a:prstGeom>
          <a:noFill/>
        </p:spPr>
        <p:txBody>
          <a:bodyPr wrap="square" rtlCol="0">
            <a:spAutoFit/>
          </a:bodyPr>
          <a:lstStyle/>
          <a:p>
            <a:r>
              <a:rPr lang="en-US" dirty="0" smtClean="0"/>
              <a:t>Correct this code</a:t>
            </a:r>
            <a:endParaRPr lang="en-US" dirty="0"/>
          </a:p>
        </p:txBody>
      </p:sp>
      <p:cxnSp>
        <p:nvCxnSpPr>
          <p:cNvPr id="11" name="Straight Connector 10"/>
          <p:cNvCxnSpPr/>
          <p:nvPr/>
        </p:nvCxnSpPr>
        <p:spPr>
          <a:xfrm flipV="1">
            <a:off x="4587765" y="3862552"/>
            <a:ext cx="1340069" cy="61485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819807" y="4169979"/>
            <a:ext cx="3326524" cy="369332"/>
          </a:xfrm>
          <a:prstGeom prst="rect">
            <a:avLst/>
          </a:prstGeom>
          <a:noFill/>
        </p:spPr>
        <p:txBody>
          <a:bodyPr wrap="square" rtlCol="0">
            <a:spAutoFit/>
          </a:bodyPr>
          <a:lstStyle/>
          <a:p>
            <a:r>
              <a:rPr lang="en-US" dirty="0" smtClean="0"/>
              <a:t>Main method part is missing</a:t>
            </a:r>
            <a:endParaRPr lang="en-US" dirty="0"/>
          </a:p>
        </p:txBody>
      </p:sp>
    </p:spTree>
    <p:extLst>
      <p:ext uri="{BB962C8B-B14F-4D97-AF65-F5344CB8AC3E}">
        <p14:creationId xmlns:p14="http://schemas.microsoft.com/office/powerpoint/2010/main" val="35772716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4" name="Rectangle 3"/>
          <p:cNvSpPr/>
          <p:nvPr/>
        </p:nvSpPr>
        <p:spPr>
          <a:xfrm>
            <a:off x="5806965" y="577924"/>
            <a:ext cx="6096000" cy="5355312"/>
          </a:xfrm>
          <a:prstGeom prst="rect">
            <a:avLst/>
          </a:prstGeom>
        </p:spPr>
        <p:txBody>
          <a:bodyPr>
            <a:spAutoFit/>
          </a:bodyPr>
          <a:lstStyle/>
          <a:p>
            <a:r>
              <a:rPr lang="en-US" dirty="0"/>
              <a:t> #include&lt;</a:t>
            </a:r>
            <a:r>
              <a:rPr lang="en-US" dirty="0" err="1"/>
              <a:t>iostream</a:t>
            </a:r>
            <a:r>
              <a:rPr lang="en-US" dirty="0"/>
              <a:t>&gt;</a:t>
            </a:r>
          </a:p>
          <a:p>
            <a:r>
              <a:rPr lang="en-US" dirty="0"/>
              <a:t>    using namespace </a:t>
            </a:r>
            <a:r>
              <a:rPr lang="en-US" dirty="0" err="1"/>
              <a:t>std</a:t>
            </a:r>
            <a:r>
              <a:rPr lang="en-US" dirty="0"/>
              <a:t>;</a:t>
            </a:r>
          </a:p>
          <a:p>
            <a:r>
              <a:rPr lang="en-US" dirty="0"/>
              <a:t>    </a:t>
            </a:r>
            <a:r>
              <a:rPr lang="en-US" dirty="0" err="1"/>
              <a:t>int</a:t>
            </a:r>
            <a:r>
              <a:rPr lang="en-US" dirty="0"/>
              <a:t> *display(</a:t>
            </a:r>
            <a:r>
              <a:rPr lang="en-US" dirty="0" err="1"/>
              <a:t>int</a:t>
            </a:r>
            <a:r>
              <a:rPr lang="en-US" dirty="0"/>
              <a:t> *</a:t>
            </a:r>
            <a:r>
              <a:rPr lang="en-US" dirty="0" err="1"/>
              <a:t>arr</a:t>
            </a:r>
            <a:r>
              <a:rPr lang="en-US" dirty="0"/>
              <a:t>)</a:t>
            </a:r>
          </a:p>
          <a:p>
            <a:r>
              <a:rPr lang="en-US" dirty="0"/>
              <a:t>    {</a:t>
            </a:r>
          </a:p>
          <a:p>
            <a:r>
              <a:rPr lang="en-US" dirty="0"/>
              <a:t>         return </a:t>
            </a:r>
            <a:r>
              <a:rPr lang="en-US" dirty="0" err="1"/>
              <a:t>arr</a:t>
            </a:r>
            <a:r>
              <a:rPr lang="en-US" dirty="0"/>
              <a:t>;</a:t>
            </a:r>
          </a:p>
          <a:p>
            <a:r>
              <a:rPr lang="en-US" dirty="0"/>
              <a:t>    }</a:t>
            </a:r>
          </a:p>
          <a:p>
            <a:r>
              <a:rPr lang="en-US" dirty="0"/>
              <a:t>    </a:t>
            </a:r>
          </a:p>
          <a:p>
            <a:r>
              <a:rPr lang="en-US" dirty="0"/>
              <a:t>    </a:t>
            </a:r>
          </a:p>
          <a:p>
            <a:r>
              <a:rPr lang="en-US" dirty="0"/>
              <a:t>    </a:t>
            </a:r>
            <a:r>
              <a:rPr lang="en-US" dirty="0" err="1"/>
              <a:t>int</a:t>
            </a:r>
            <a:r>
              <a:rPr lang="en-US" dirty="0"/>
              <a:t> main()</a:t>
            </a:r>
          </a:p>
          <a:p>
            <a:r>
              <a:rPr lang="en-US" dirty="0"/>
              <a:t>    </a:t>
            </a:r>
          </a:p>
          <a:p>
            <a:r>
              <a:rPr lang="en-US" dirty="0"/>
              <a:t>    {</a:t>
            </a:r>
          </a:p>
          <a:p>
            <a:r>
              <a:rPr lang="en-US" dirty="0"/>
              <a:t>     </a:t>
            </a:r>
            <a:r>
              <a:rPr lang="en-US" dirty="0" err="1"/>
              <a:t>int</a:t>
            </a:r>
            <a:r>
              <a:rPr lang="en-US" dirty="0"/>
              <a:t> </a:t>
            </a:r>
            <a:r>
              <a:rPr lang="en-US" dirty="0" err="1"/>
              <a:t>arr</a:t>
            </a:r>
            <a:r>
              <a:rPr lang="en-US" dirty="0"/>
              <a:t>[5]={1,2,3,4,5};</a:t>
            </a:r>
          </a:p>
          <a:p>
            <a:r>
              <a:rPr lang="en-US" dirty="0"/>
              <a:t>     </a:t>
            </a:r>
            <a:r>
              <a:rPr lang="en-US" dirty="0" err="1"/>
              <a:t>int</a:t>
            </a:r>
            <a:r>
              <a:rPr lang="en-US" dirty="0"/>
              <a:t> *</a:t>
            </a:r>
            <a:r>
              <a:rPr lang="en-US" dirty="0" err="1"/>
              <a:t>ptr</a:t>
            </a:r>
            <a:r>
              <a:rPr lang="en-US" dirty="0"/>
              <a:t>=display(</a:t>
            </a:r>
            <a:r>
              <a:rPr lang="en-US" dirty="0" err="1"/>
              <a:t>arr</a:t>
            </a:r>
            <a:r>
              <a:rPr lang="en-US" dirty="0"/>
              <a:t>);</a:t>
            </a:r>
          </a:p>
          <a:p>
            <a:r>
              <a:rPr lang="en-US" dirty="0"/>
              <a:t>    for(</a:t>
            </a:r>
            <a:r>
              <a:rPr lang="en-US" dirty="0" err="1"/>
              <a:t>int</a:t>
            </a:r>
            <a:r>
              <a:rPr lang="en-US" dirty="0"/>
              <a:t> i=0;i&lt;5;i++,*</a:t>
            </a:r>
            <a:r>
              <a:rPr lang="en-US" dirty="0" err="1"/>
              <a:t>ptr</a:t>
            </a:r>
            <a:r>
              <a:rPr lang="en-US" dirty="0"/>
              <a:t>++) </a:t>
            </a:r>
          </a:p>
          <a:p>
            <a:r>
              <a:rPr lang="en-US" dirty="0"/>
              <a:t>    {</a:t>
            </a:r>
          </a:p>
          <a:p>
            <a:r>
              <a:rPr lang="en-US" dirty="0"/>
              <a:t>     </a:t>
            </a:r>
            <a:r>
              <a:rPr lang="en-US" dirty="0" err="1"/>
              <a:t>cout</a:t>
            </a:r>
            <a:r>
              <a:rPr lang="en-US" dirty="0"/>
              <a:t>&lt;&lt;*</a:t>
            </a:r>
            <a:r>
              <a:rPr lang="en-US" dirty="0" err="1"/>
              <a:t>ptr</a:t>
            </a:r>
            <a:r>
              <a:rPr lang="en-US" dirty="0"/>
              <a:t>;</a:t>
            </a:r>
          </a:p>
          <a:p>
            <a:r>
              <a:rPr lang="en-US" dirty="0"/>
              <a:t>     }</a:t>
            </a:r>
          </a:p>
          <a:p>
            <a:r>
              <a:rPr lang="en-US" dirty="0"/>
              <a:t>              return 0;</a:t>
            </a:r>
          </a:p>
          <a:p>
            <a:r>
              <a:rPr lang="en-US" dirty="0"/>
              <a:t>}</a:t>
            </a:r>
          </a:p>
        </p:txBody>
      </p:sp>
    </p:spTree>
    <p:extLst>
      <p:ext uri="{BB962C8B-B14F-4D97-AF65-F5344CB8AC3E}">
        <p14:creationId xmlns:p14="http://schemas.microsoft.com/office/powerpoint/2010/main" val="258615018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MCQ</a:t>
            </a:r>
            <a:endParaRPr lang="en-US" dirty="0"/>
          </a:p>
        </p:txBody>
      </p:sp>
      <p:sp>
        <p:nvSpPr>
          <p:cNvPr id="3" name="Content Placeholder 2"/>
          <p:cNvSpPr>
            <a:spLocks noGrp="1"/>
          </p:cNvSpPr>
          <p:nvPr>
            <p:ph idx="1"/>
          </p:nvPr>
        </p:nvSpPr>
        <p:spPr/>
        <p:txBody>
          <a:bodyPr/>
          <a:lstStyle/>
          <a:p>
            <a:r>
              <a:rPr lang="en-US" dirty="0" smtClean="0"/>
              <a:t>.How </a:t>
            </a:r>
            <a:r>
              <a:rPr lang="en-US" dirty="0"/>
              <a:t>to declare a pointer to a function?</a:t>
            </a:r>
            <a:r>
              <a:rPr lang="en-US" dirty="0"/>
              <a:t/>
            </a:r>
            <a:br>
              <a:rPr lang="en-US" dirty="0"/>
            </a:br>
            <a:r>
              <a:rPr lang="en-US" dirty="0"/>
              <a:t/>
            </a:r>
            <a:br>
              <a:rPr lang="en-US" dirty="0"/>
            </a:br>
            <a:r>
              <a:rPr lang="en-US" dirty="0"/>
              <a:t>a) </a:t>
            </a:r>
            <a:r>
              <a:rPr lang="en-US" dirty="0" err="1"/>
              <a:t>Int</a:t>
            </a:r>
            <a:r>
              <a:rPr lang="en-US" dirty="0"/>
              <a:t> *(</a:t>
            </a:r>
            <a:r>
              <a:rPr lang="en-US" dirty="0" err="1"/>
              <a:t>fp</a:t>
            </a:r>
            <a:r>
              <a:rPr lang="en-US" dirty="0"/>
              <a:t>)()</a:t>
            </a:r>
            <a:r>
              <a:rPr lang="en-US" dirty="0"/>
              <a:t/>
            </a:r>
            <a:br>
              <a:rPr lang="en-US" dirty="0"/>
            </a:br>
            <a:r>
              <a:rPr lang="en-US" dirty="0"/>
              <a:t>b) </a:t>
            </a:r>
            <a:r>
              <a:rPr lang="en-US" dirty="0" err="1"/>
              <a:t>Int</a:t>
            </a:r>
            <a:r>
              <a:rPr lang="en-US" dirty="0"/>
              <a:t> (*</a:t>
            </a:r>
            <a:r>
              <a:rPr lang="en-US" dirty="0" err="1"/>
              <a:t>fp</a:t>
            </a:r>
            <a:r>
              <a:rPr lang="en-US" dirty="0"/>
              <a:t>)()</a:t>
            </a:r>
            <a:r>
              <a:rPr lang="en-US" dirty="0"/>
              <a:t/>
            </a:r>
            <a:br>
              <a:rPr lang="en-US" dirty="0"/>
            </a:br>
            <a:r>
              <a:rPr lang="en-US" dirty="0"/>
              <a:t>c) </a:t>
            </a:r>
            <a:r>
              <a:rPr lang="en-US" dirty="0" err="1"/>
              <a:t>Int</a:t>
            </a:r>
            <a:r>
              <a:rPr lang="en-US" dirty="0"/>
              <a:t> * (</a:t>
            </a:r>
            <a:r>
              <a:rPr lang="en-US" dirty="0" err="1"/>
              <a:t>fp</a:t>
            </a:r>
            <a:r>
              <a:rPr lang="en-US" dirty="0"/>
              <a:t>)()</a:t>
            </a:r>
            <a:r>
              <a:rPr lang="en-US" dirty="0"/>
              <a:t/>
            </a:r>
            <a:br>
              <a:rPr lang="en-US" dirty="0"/>
            </a:br>
            <a:r>
              <a:rPr lang="en-US" dirty="0"/>
              <a:t>d) None</a:t>
            </a:r>
            <a:r>
              <a:rPr lang="en-US" dirty="0"/>
              <a:t/>
            </a:r>
            <a:br>
              <a:rPr lang="en-US" dirty="0"/>
            </a:br>
            <a:endParaRPr lang="en-US" dirty="0"/>
          </a:p>
        </p:txBody>
      </p:sp>
    </p:spTree>
    <p:extLst>
      <p:ext uri="{BB962C8B-B14F-4D97-AF65-F5344CB8AC3E}">
        <p14:creationId xmlns:p14="http://schemas.microsoft.com/office/powerpoint/2010/main" val="138083461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Answer</a:t>
            </a:r>
            <a:endParaRPr lang="en-US" dirty="0"/>
          </a:p>
        </p:txBody>
      </p:sp>
      <p:sp>
        <p:nvSpPr>
          <p:cNvPr id="3" name="Content Placeholder 2"/>
          <p:cNvSpPr>
            <a:spLocks noGrp="1"/>
          </p:cNvSpPr>
          <p:nvPr>
            <p:ph idx="1"/>
          </p:nvPr>
        </p:nvSpPr>
        <p:spPr/>
        <p:txBody>
          <a:bodyPr/>
          <a:lstStyle/>
          <a:p>
            <a:r>
              <a:rPr lang="en-US" dirty="0" smtClean="0"/>
              <a:t>b</a:t>
            </a:r>
            <a:endParaRPr lang="en-US" dirty="0"/>
          </a:p>
        </p:txBody>
      </p:sp>
    </p:spTree>
    <p:extLst>
      <p:ext uri="{BB962C8B-B14F-4D97-AF65-F5344CB8AC3E}">
        <p14:creationId xmlns:p14="http://schemas.microsoft.com/office/powerpoint/2010/main" val="233793609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Pointers and functions</a:t>
            </a:r>
            <a:endParaRPr lang="en-US" dirty="0"/>
          </a:p>
        </p:txBody>
      </p:sp>
      <p:sp>
        <p:nvSpPr>
          <p:cNvPr id="4" name="Rectangle 3"/>
          <p:cNvSpPr/>
          <p:nvPr/>
        </p:nvSpPr>
        <p:spPr>
          <a:xfrm>
            <a:off x="3048000" y="1765932"/>
            <a:ext cx="6096000" cy="4247317"/>
          </a:xfrm>
          <a:prstGeom prst="rect">
            <a:avLst/>
          </a:prstGeom>
        </p:spPr>
        <p:txBody>
          <a:bodyPr>
            <a:spAutoFit/>
          </a:bodyPr>
          <a:lstStyle/>
          <a:p>
            <a:r>
              <a:rPr lang="en-US" dirty="0"/>
              <a:t>#include &lt;</a:t>
            </a:r>
            <a:r>
              <a:rPr lang="en-US" dirty="0" err="1"/>
              <a:t>iostream</a:t>
            </a:r>
            <a:r>
              <a:rPr lang="en-US" dirty="0"/>
              <a:t>&gt;</a:t>
            </a:r>
          </a:p>
          <a:p>
            <a:endParaRPr lang="en-US" dirty="0"/>
          </a:p>
          <a:p>
            <a:r>
              <a:rPr lang="en-US" dirty="0"/>
              <a:t>using namespace </a:t>
            </a:r>
            <a:r>
              <a:rPr lang="en-US" dirty="0" err="1"/>
              <a:t>std</a:t>
            </a:r>
            <a:r>
              <a:rPr lang="en-US" dirty="0"/>
              <a:t>;</a:t>
            </a:r>
          </a:p>
          <a:p>
            <a:endParaRPr lang="en-US" dirty="0"/>
          </a:p>
          <a:p>
            <a:r>
              <a:rPr lang="en-US" dirty="0"/>
              <a:t>void </a:t>
            </a:r>
            <a:r>
              <a:rPr lang="en-US" dirty="0" err="1"/>
              <a:t>msg</a:t>
            </a:r>
            <a:r>
              <a:rPr lang="en-US" dirty="0"/>
              <a:t>(</a:t>
            </a:r>
            <a:r>
              <a:rPr lang="en-US" dirty="0" err="1"/>
              <a:t>int</a:t>
            </a:r>
            <a:r>
              <a:rPr lang="en-US" dirty="0"/>
              <a:t> x)</a:t>
            </a:r>
          </a:p>
          <a:p>
            <a:r>
              <a:rPr lang="en-US" dirty="0"/>
              <a:t>{</a:t>
            </a:r>
          </a:p>
          <a:p>
            <a:r>
              <a:rPr lang="en-US" dirty="0"/>
              <a:t>    </a:t>
            </a:r>
            <a:r>
              <a:rPr lang="en-US" dirty="0" err="1"/>
              <a:t>cout</a:t>
            </a:r>
            <a:r>
              <a:rPr lang="en-US" dirty="0"/>
              <a:t>&lt;&lt;x;</a:t>
            </a:r>
          </a:p>
          <a:p>
            <a:r>
              <a:rPr lang="en-US" dirty="0"/>
              <a:t>}</a:t>
            </a:r>
          </a:p>
          <a:p>
            <a:r>
              <a:rPr lang="en-US" dirty="0" err="1"/>
              <a:t>int</a:t>
            </a:r>
            <a:r>
              <a:rPr lang="en-US" dirty="0"/>
              <a:t> main()</a:t>
            </a:r>
          </a:p>
          <a:p>
            <a:r>
              <a:rPr lang="en-US" dirty="0"/>
              <a:t>{</a:t>
            </a:r>
          </a:p>
          <a:p>
            <a:r>
              <a:rPr lang="en-US" dirty="0"/>
              <a:t>   </a:t>
            </a:r>
            <a:r>
              <a:rPr lang="en-US" dirty="0" smtClean="0"/>
              <a:t>   </a:t>
            </a:r>
            <a:r>
              <a:rPr lang="en-US" dirty="0"/>
              <a:t>void  (*</a:t>
            </a:r>
            <a:r>
              <a:rPr lang="en-US" dirty="0" err="1"/>
              <a:t>fun_ptr</a:t>
            </a:r>
            <a:r>
              <a:rPr lang="en-US" dirty="0"/>
              <a:t>)(</a:t>
            </a:r>
            <a:r>
              <a:rPr lang="en-US" dirty="0" err="1"/>
              <a:t>int</a:t>
            </a:r>
            <a:r>
              <a:rPr lang="en-US" dirty="0"/>
              <a:t>)=&amp;</a:t>
            </a:r>
            <a:r>
              <a:rPr lang="en-US" dirty="0" err="1"/>
              <a:t>msg</a:t>
            </a:r>
            <a:r>
              <a:rPr lang="en-US" dirty="0"/>
              <a:t>;</a:t>
            </a:r>
          </a:p>
          <a:p>
            <a:r>
              <a:rPr lang="en-US" dirty="0"/>
              <a:t>   (*</a:t>
            </a:r>
            <a:r>
              <a:rPr lang="en-US" dirty="0" err="1"/>
              <a:t>fun_ptr</a:t>
            </a:r>
            <a:r>
              <a:rPr lang="en-US" dirty="0"/>
              <a:t>)(10);</a:t>
            </a:r>
          </a:p>
          <a:p>
            <a:endParaRPr lang="en-US" dirty="0"/>
          </a:p>
          <a:p>
            <a:r>
              <a:rPr lang="en-US" dirty="0"/>
              <a:t>    return 0;</a:t>
            </a:r>
          </a:p>
          <a:p>
            <a:r>
              <a:rPr lang="en-US" dirty="0"/>
              <a:t>}</a:t>
            </a:r>
          </a:p>
        </p:txBody>
      </p:sp>
    </p:spTree>
    <p:extLst>
      <p:ext uri="{BB962C8B-B14F-4D97-AF65-F5344CB8AC3E}">
        <p14:creationId xmlns:p14="http://schemas.microsoft.com/office/powerpoint/2010/main" val="252387319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 of function pointers</a:t>
            </a:r>
            <a:endParaRPr lang="en-US" dirty="0"/>
          </a:p>
        </p:txBody>
      </p:sp>
      <p:sp>
        <p:nvSpPr>
          <p:cNvPr id="4" name="Rectangle 3"/>
          <p:cNvSpPr/>
          <p:nvPr/>
        </p:nvSpPr>
        <p:spPr>
          <a:xfrm>
            <a:off x="210207" y="1822213"/>
            <a:ext cx="6096000" cy="3970318"/>
          </a:xfrm>
          <a:prstGeom prst="rect">
            <a:avLst/>
          </a:prstGeom>
        </p:spPr>
        <p:txBody>
          <a:bodyPr>
            <a:spAutoFit/>
          </a:bodyPr>
          <a:lstStyle/>
          <a:p>
            <a:r>
              <a:rPr lang="en-US" dirty="0"/>
              <a:t>#include &lt;</a:t>
            </a:r>
            <a:r>
              <a:rPr lang="en-US" dirty="0" err="1"/>
              <a:t>iostream</a:t>
            </a:r>
            <a:r>
              <a:rPr lang="en-US" dirty="0"/>
              <a:t>&gt;</a:t>
            </a:r>
          </a:p>
          <a:p>
            <a:r>
              <a:rPr lang="en-US" dirty="0"/>
              <a:t>using namespace </a:t>
            </a:r>
            <a:r>
              <a:rPr lang="en-US" dirty="0" err="1"/>
              <a:t>std</a:t>
            </a:r>
            <a:r>
              <a:rPr lang="en-US" dirty="0"/>
              <a:t>;</a:t>
            </a:r>
          </a:p>
          <a:p>
            <a:r>
              <a:rPr lang="en-US" dirty="0"/>
              <a:t>void add(</a:t>
            </a:r>
            <a:r>
              <a:rPr lang="en-US" dirty="0" err="1"/>
              <a:t>int</a:t>
            </a:r>
            <a:r>
              <a:rPr lang="en-US" dirty="0"/>
              <a:t> a, </a:t>
            </a:r>
            <a:r>
              <a:rPr lang="en-US" dirty="0" err="1"/>
              <a:t>int</a:t>
            </a:r>
            <a:r>
              <a:rPr lang="en-US" dirty="0"/>
              <a:t> b)</a:t>
            </a:r>
          </a:p>
          <a:p>
            <a:r>
              <a:rPr lang="en-US" dirty="0"/>
              <a:t>{</a:t>
            </a:r>
          </a:p>
          <a:p>
            <a:r>
              <a:rPr lang="en-US" dirty="0"/>
              <a:t>	</a:t>
            </a:r>
            <a:r>
              <a:rPr lang="en-US" dirty="0" err="1"/>
              <a:t>cout</a:t>
            </a:r>
            <a:r>
              <a:rPr lang="en-US" dirty="0"/>
              <a:t>&lt;&lt;"Addition is "&lt;&lt; </a:t>
            </a:r>
            <a:r>
              <a:rPr lang="en-US" dirty="0" err="1"/>
              <a:t>a+b</a:t>
            </a:r>
            <a:r>
              <a:rPr lang="en-US" dirty="0"/>
              <a:t>;</a:t>
            </a:r>
          </a:p>
          <a:p>
            <a:r>
              <a:rPr lang="en-US" dirty="0"/>
              <a:t>}</a:t>
            </a:r>
          </a:p>
          <a:p>
            <a:r>
              <a:rPr lang="en-US" dirty="0"/>
              <a:t>void subtract(</a:t>
            </a:r>
            <a:r>
              <a:rPr lang="en-US" dirty="0" err="1"/>
              <a:t>int</a:t>
            </a:r>
            <a:r>
              <a:rPr lang="en-US" dirty="0"/>
              <a:t> a, </a:t>
            </a:r>
            <a:r>
              <a:rPr lang="en-US" dirty="0" err="1"/>
              <a:t>int</a:t>
            </a:r>
            <a:r>
              <a:rPr lang="en-US" dirty="0"/>
              <a:t> b)</a:t>
            </a:r>
          </a:p>
          <a:p>
            <a:r>
              <a:rPr lang="en-US" dirty="0"/>
              <a:t>{</a:t>
            </a:r>
          </a:p>
          <a:p>
            <a:r>
              <a:rPr lang="en-US" dirty="0"/>
              <a:t> </a:t>
            </a:r>
            <a:r>
              <a:rPr lang="en-US" dirty="0" err="1"/>
              <a:t>cout</a:t>
            </a:r>
            <a:r>
              <a:rPr lang="en-US" dirty="0"/>
              <a:t>&lt;&lt;"Subtraction is"&lt;&lt; a-b;</a:t>
            </a:r>
          </a:p>
          <a:p>
            <a:r>
              <a:rPr lang="en-US" dirty="0"/>
              <a:t>}</a:t>
            </a:r>
          </a:p>
          <a:p>
            <a:r>
              <a:rPr lang="en-US" dirty="0"/>
              <a:t>void multiply(</a:t>
            </a:r>
            <a:r>
              <a:rPr lang="en-US" dirty="0" err="1"/>
              <a:t>int</a:t>
            </a:r>
            <a:r>
              <a:rPr lang="en-US" dirty="0"/>
              <a:t> a, </a:t>
            </a:r>
            <a:r>
              <a:rPr lang="en-US" dirty="0" err="1"/>
              <a:t>int</a:t>
            </a:r>
            <a:r>
              <a:rPr lang="en-US" dirty="0"/>
              <a:t> b)</a:t>
            </a:r>
          </a:p>
          <a:p>
            <a:r>
              <a:rPr lang="en-US" dirty="0"/>
              <a:t>{</a:t>
            </a:r>
          </a:p>
          <a:p>
            <a:r>
              <a:rPr lang="en-US" dirty="0"/>
              <a:t>    </a:t>
            </a:r>
            <a:r>
              <a:rPr lang="en-US" dirty="0" err="1"/>
              <a:t>cout</a:t>
            </a:r>
            <a:r>
              <a:rPr lang="en-US" dirty="0"/>
              <a:t>&lt;&lt;"Multiplication is "&lt;&lt; a*b;</a:t>
            </a:r>
          </a:p>
          <a:p>
            <a:r>
              <a:rPr lang="en-US" dirty="0"/>
              <a:t>}</a:t>
            </a:r>
          </a:p>
        </p:txBody>
      </p:sp>
      <p:sp>
        <p:nvSpPr>
          <p:cNvPr id="5" name="Rectangle 4"/>
          <p:cNvSpPr/>
          <p:nvPr/>
        </p:nvSpPr>
        <p:spPr>
          <a:xfrm>
            <a:off x="5302469" y="1655574"/>
            <a:ext cx="6096000" cy="4524315"/>
          </a:xfrm>
          <a:prstGeom prst="rect">
            <a:avLst/>
          </a:prstGeom>
        </p:spPr>
        <p:txBody>
          <a:bodyPr>
            <a:spAutoFit/>
          </a:bodyPr>
          <a:lstStyle/>
          <a:p>
            <a:r>
              <a:rPr lang="en-US" dirty="0" err="1"/>
              <a:t>int</a:t>
            </a:r>
            <a:r>
              <a:rPr lang="en-US" dirty="0"/>
              <a:t> main()</a:t>
            </a:r>
          </a:p>
          <a:p>
            <a:r>
              <a:rPr lang="en-US" dirty="0"/>
              <a:t>{</a:t>
            </a:r>
          </a:p>
          <a:p>
            <a:r>
              <a:rPr lang="en-US" dirty="0"/>
              <a:t>	void (*</a:t>
            </a:r>
            <a:r>
              <a:rPr lang="en-US" dirty="0" err="1"/>
              <a:t>fun_ptr_arr</a:t>
            </a:r>
            <a:r>
              <a:rPr lang="en-US" dirty="0"/>
              <a:t>[])(</a:t>
            </a:r>
            <a:r>
              <a:rPr lang="en-US" dirty="0" err="1"/>
              <a:t>int</a:t>
            </a:r>
            <a:r>
              <a:rPr lang="en-US" dirty="0"/>
              <a:t>, </a:t>
            </a:r>
            <a:r>
              <a:rPr lang="en-US" dirty="0" err="1"/>
              <a:t>int</a:t>
            </a:r>
            <a:r>
              <a:rPr lang="en-US" dirty="0"/>
              <a:t>) = {add, subtract, multiply};</a:t>
            </a:r>
          </a:p>
          <a:p>
            <a:r>
              <a:rPr lang="en-US" dirty="0"/>
              <a:t>	unsigned </a:t>
            </a:r>
            <a:r>
              <a:rPr lang="en-US" dirty="0" err="1"/>
              <a:t>int</a:t>
            </a:r>
            <a:r>
              <a:rPr lang="en-US" dirty="0"/>
              <a:t> </a:t>
            </a:r>
            <a:r>
              <a:rPr lang="en-US" dirty="0" err="1"/>
              <a:t>ch</a:t>
            </a:r>
            <a:r>
              <a:rPr lang="en-US" dirty="0"/>
              <a:t>, a = 5, b = 10;</a:t>
            </a:r>
          </a:p>
          <a:p>
            <a:endParaRPr lang="en-US" dirty="0"/>
          </a:p>
          <a:p>
            <a:r>
              <a:rPr lang="en-US" dirty="0"/>
              <a:t>	</a:t>
            </a:r>
            <a:r>
              <a:rPr lang="en-US" dirty="0" err="1"/>
              <a:t>cout</a:t>
            </a:r>
            <a:r>
              <a:rPr lang="en-US" dirty="0"/>
              <a:t>&lt;&lt;"Enter Choice: 0 for add, 1 for subtract and 2 "</a:t>
            </a:r>
          </a:p>
          <a:p>
            <a:r>
              <a:rPr lang="en-US" dirty="0"/>
              <a:t>			"for multiply";</a:t>
            </a:r>
          </a:p>
          <a:p>
            <a:r>
              <a:rPr lang="en-US" dirty="0"/>
              <a:t>	</a:t>
            </a:r>
            <a:r>
              <a:rPr lang="en-US" dirty="0" err="1"/>
              <a:t>cin</a:t>
            </a:r>
            <a:r>
              <a:rPr lang="en-US" dirty="0"/>
              <a:t>&gt;&gt;</a:t>
            </a:r>
            <a:r>
              <a:rPr lang="en-US" dirty="0" err="1"/>
              <a:t>ch</a:t>
            </a:r>
            <a:r>
              <a:rPr lang="en-US" dirty="0"/>
              <a:t>;</a:t>
            </a:r>
          </a:p>
          <a:p>
            <a:endParaRPr lang="en-US" dirty="0"/>
          </a:p>
          <a:p>
            <a:r>
              <a:rPr lang="en-US" dirty="0"/>
              <a:t>	if (</a:t>
            </a:r>
            <a:r>
              <a:rPr lang="en-US" dirty="0" err="1"/>
              <a:t>ch</a:t>
            </a:r>
            <a:r>
              <a:rPr lang="en-US" dirty="0"/>
              <a:t> &gt; 2) return 0;</a:t>
            </a:r>
          </a:p>
          <a:p>
            <a:endParaRPr lang="en-US" dirty="0"/>
          </a:p>
          <a:p>
            <a:r>
              <a:rPr lang="en-US" dirty="0"/>
              <a:t>	(*</a:t>
            </a:r>
            <a:r>
              <a:rPr lang="en-US" dirty="0" err="1"/>
              <a:t>fun_ptr_arr</a:t>
            </a:r>
            <a:r>
              <a:rPr lang="en-US" dirty="0"/>
              <a:t>[</a:t>
            </a:r>
            <a:r>
              <a:rPr lang="en-US" dirty="0" err="1"/>
              <a:t>ch</a:t>
            </a:r>
            <a:r>
              <a:rPr lang="en-US" dirty="0"/>
              <a:t>])(a, b);</a:t>
            </a:r>
          </a:p>
          <a:p>
            <a:endParaRPr lang="en-US" dirty="0"/>
          </a:p>
          <a:p>
            <a:r>
              <a:rPr lang="en-US" dirty="0"/>
              <a:t>	return 0;</a:t>
            </a:r>
          </a:p>
          <a:p>
            <a:r>
              <a:rPr lang="en-US" dirty="0"/>
              <a:t>}</a:t>
            </a:r>
          </a:p>
        </p:txBody>
      </p:sp>
    </p:spTree>
    <p:extLst>
      <p:ext uri="{BB962C8B-B14F-4D97-AF65-F5344CB8AC3E}">
        <p14:creationId xmlns:p14="http://schemas.microsoft.com/office/powerpoint/2010/main" val="150397402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5952" y="113703"/>
            <a:ext cx="10515600" cy="1325563"/>
          </a:xfrm>
        </p:spPr>
        <p:txBody>
          <a:bodyPr/>
          <a:lstStyle/>
          <a:p>
            <a:r>
              <a:rPr lang="en-US" dirty="0" smtClean="0"/>
              <a:t>Correct the code</a:t>
            </a:r>
            <a:endParaRPr lang="en-US" dirty="0"/>
          </a:p>
        </p:txBody>
      </p:sp>
      <p:sp>
        <p:nvSpPr>
          <p:cNvPr id="5" name="Rectangle 4"/>
          <p:cNvSpPr/>
          <p:nvPr/>
        </p:nvSpPr>
        <p:spPr>
          <a:xfrm>
            <a:off x="509752" y="1295532"/>
            <a:ext cx="6096000" cy="5355312"/>
          </a:xfrm>
          <a:prstGeom prst="rect">
            <a:avLst/>
          </a:prstGeom>
        </p:spPr>
        <p:txBody>
          <a:bodyPr>
            <a:spAutoFit/>
          </a:bodyPr>
          <a:lstStyle/>
          <a:p>
            <a:r>
              <a:rPr lang="en-US" dirty="0"/>
              <a:t> #include&lt;</a:t>
            </a:r>
            <a:r>
              <a:rPr lang="en-US" dirty="0" err="1"/>
              <a:t>iostream</a:t>
            </a:r>
            <a:r>
              <a:rPr lang="en-US" dirty="0"/>
              <a:t>&gt;</a:t>
            </a:r>
          </a:p>
          <a:p>
            <a:r>
              <a:rPr lang="en-US" dirty="0"/>
              <a:t>    using namespace </a:t>
            </a:r>
            <a:r>
              <a:rPr lang="en-US" dirty="0" err="1"/>
              <a:t>std</a:t>
            </a:r>
            <a:r>
              <a:rPr lang="en-US" dirty="0"/>
              <a:t>;</a:t>
            </a:r>
          </a:p>
          <a:p>
            <a:r>
              <a:rPr lang="en-US" dirty="0"/>
              <a:t>void </a:t>
            </a:r>
            <a:r>
              <a:rPr lang="en-US" dirty="0" err="1"/>
              <a:t>maxReplace</a:t>
            </a:r>
            <a:r>
              <a:rPr lang="en-US" dirty="0"/>
              <a:t>(</a:t>
            </a:r>
            <a:r>
              <a:rPr lang="en-US" dirty="0" err="1"/>
              <a:t>int</a:t>
            </a:r>
            <a:r>
              <a:rPr lang="en-US" dirty="0"/>
              <a:t> size, </a:t>
            </a:r>
            <a:r>
              <a:rPr lang="en-US" dirty="0" err="1"/>
              <a:t>int</a:t>
            </a:r>
            <a:r>
              <a:rPr lang="en-US" dirty="0"/>
              <a:t> *</a:t>
            </a:r>
            <a:r>
              <a:rPr lang="en-US" dirty="0" err="1"/>
              <a:t>inputList</a:t>
            </a:r>
            <a:r>
              <a:rPr lang="en-US" dirty="0"/>
              <a:t>)</a:t>
            </a:r>
          </a:p>
          <a:p>
            <a:r>
              <a:rPr lang="en-US" dirty="0"/>
              <a:t>{</a:t>
            </a:r>
          </a:p>
          <a:p>
            <a:r>
              <a:rPr lang="en-US" dirty="0"/>
              <a:t>    </a:t>
            </a:r>
            <a:r>
              <a:rPr lang="en-US" dirty="0" err="1"/>
              <a:t>int</a:t>
            </a:r>
            <a:r>
              <a:rPr lang="en-US" dirty="0"/>
              <a:t> </a:t>
            </a:r>
            <a:r>
              <a:rPr lang="en-US" dirty="0" err="1"/>
              <a:t>i,sum</a:t>
            </a:r>
            <a:r>
              <a:rPr lang="en-US" dirty="0"/>
              <a:t>=0;</a:t>
            </a:r>
          </a:p>
          <a:p>
            <a:r>
              <a:rPr lang="en-US" dirty="0"/>
              <a:t>    for(i=0;i&lt;</a:t>
            </a:r>
            <a:r>
              <a:rPr lang="en-US" dirty="0" err="1"/>
              <a:t>size;i</a:t>
            </a:r>
            <a:r>
              <a:rPr lang="en-US" dirty="0"/>
              <a:t>++)</a:t>
            </a:r>
          </a:p>
          <a:p>
            <a:r>
              <a:rPr lang="en-US" dirty="0"/>
              <a:t>    {</a:t>
            </a:r>
          </a:p>
          <a:p>
            <a:r>
              <a:rPr lang="en-US" dirty="0"/>
              <a:t>         sum += </a:t>
            </a:r>
            <a:r>
              <a:rPr lang="en-US" dirty="0" err="1"/>
              <a:t>inputList</a:t>
            </a:r>
            <a:r>
              <a:rPr lang="en-US" dirty="0"/>
              <a:t>[i];</a:t>
            </a:r>
          </a:p>
          <a:p>
            <a:r>
              <a:rPr lang="en-US" dirty="0"/>
              <a:t>    }</a:t>
            </a:r>
          </a:p>
          <a:p>
            <a:r>
              <a:rPr lang="en-US" dirty="0"/>
              <a:t>        for(i=0;i&lt;</a:t>
            </a:r>
            <a:r>
              <a:rPr lang="en-US" dirty="0" err="1"/>
              <a:t>size;i</a:t>
            </a:r>
            <a:r>
              <a:rPr lang="en-US" dirty="0"/>
              <a:t>++)</a:t>
            </a:r>
          </a:p>
          <a:p>
            <a:r>
              <a:rPr lang="en-US" dirty="0"/>
              <a:t>        {</a:t>
            </a:r>
          </a:p>
          <a:p>
            <a:r>
              <a:rPr lang="en-US" dirty="0"/>
              <a:t>       sum = </a:t>
            </a:r>
            <a:r>
              <a:rPr lang="en-US" dirty="0" err="1"/>
              <a:t>inputList</a:t>
            </a:r>
            <a:r>
              <a:rPr lang="en-US" dirty="0"/>
              <a:t>[i</a:t>
            </a:r>
            <a:r>
              <a:rPr lang="en-US" dirty="0" smtClean="0"/>
              <a:t>];</a:t>
            </a:r>
            <a:endParaRPr lang="en-US" dirty="0"/>
          </a:p>
          <a:p>
            <a:endParaRPr lang="en-US" dirty="0"/>
          </a:p>
          <a:p>
            <a:r>
              <a:rPr lang="en-US" dirty="0"/>
              <a:t>        }</a:t>
            </a:r>
          </a:p>
          <a:p>
            <a:r>
              <a:rPr lang="en-US" dirty="0"/>
              <a:t>    for(i=0;i&lt;</a:t>
            </a:r>
            <a:r>
              <a:rPr lang="en-US" dirty="0" err="1"/>
              <a:t>size;i</a:t>
            </a:r>
            <a:r>
              <a:rPr lang="en-US" dirty="0"/>
              <a:t>++)</a:t>
            </a:r>
          </a:p>
          <a:p>
            <a:r>
              <a:rPr lang="en-US" dirty="0"/>
              <a:t>    {</a:t>
            </a:r>
          </a:p>
          <a:p>
            <a:r>
              <a:rPr lang="en-US" dirty="0"/>
              <a:t>        </a:t>
            </a:r>
            <a:r>
              <a:rPr lang="en-US" dirty="0" err="1" smtClean="0"/>
              <a:t>cout</a:t>
            </a:r>
            <a:r>
              <a:rPr lang="en-US" dirty="0" smtClean="0"/>
              <a:t>&lt;&lt;</a:t>
            </a:r>
            <a:r>
              <a:rPr lang="en-US" dirty="0" err="1" smtClean="0"/>
              <a:t>inputList</a:t>
            </a:r>
            <a:r>
              <a:rPr lang="en-US" dirty="0" smtClean="0"/>
              <a:t>[i]);</a:t>
            </a:r>
            <a:endParaRPr lang="en-US" dirty="0"/>
          </a:p>
          <a:p>
            <a:r>
              <a:rPr lang="en-US" dirty="0"/>
              <a:t>    }</a:t>
            </a:r>
          </a:p>
          <a:p>
            <a:r>
              <a:rPr lang="en-US" dirty="0" smtClean="0"/>
              <a:t>}</a:t>
            </a:r>
            <a:endParaRPr lang="en-US" dirty="0"/>
          </a:p>
        </p:txBody>
      </p:sp>
      <p:sp>
        <p:nvSpPr>
          <p:cNvPr id="6" name="Rectangle 5"/>
          <p:cNvSpPr/>
          <p:nvPr/>
        </p:nvSpPr>
        <p:spPr>
          <a:xfrm>
            <a:off x="5665076" y="1439266"/>
            <a:ext cx="6096000" cy="2308324"/>
          </a:xfrm>
          <a:prstGeom prst="rect">
            <a:avLst/>
          </a:prstGeom>
        </p:spPr>
        <p:txBody>
          <a:bodyPr>
            <a:spAutoFit/>
          </a:bodyPr>
          <a:lstStyle/>
          <a:p>
            <a:r>
              <a:rPr lang="en-US" dirty="0" err="1"/>
              <a:t>int</a:t>
            </a:r>
            <a:r>
              <a:rPr lang="en-US" dirty="0"/>
              <a:t> main()</a:t>
            </a:r>
          </a:p>
          <a:p>
            <a:r>
              <a:rPr lang="en-US" dirty="0"/>
              <a:t>    </a:t>
            </a:r>
          </a:p>
          <a:p>
            <a:r>
              <a:rPr lang="en-US" dirty="0"/>
              <a:t>    {</a:t>
            </a:r>
          </a:p>
          <a:p>
            <a:r>
              <a:rPr lang="en-US" dirty="0"/>
              <a:t>     </a:t>
            </a:r>
            <a:r>
              <a:rPr lang="en-US" dirty="0" err="1"/>
              <a:t>int</a:t>
            </a:r>
            <a:r>
              <a:rPr lang="en-US" dirty="0"/>
              <a:t> </a:t>
            </a:r>
            <a:r>
              <a:rPr lang="en-US" dirty="0" err="1"/>
              <a:t>arr</a:t>
            </a:r>
            <a:r>
              <a:rPr lang="en-US" dirty="0"/>
              <a:t>[5]={1,2,3,4,5};</a:t>
            </a:r>
          </a:p>
          <a:p>
            <a:r>
              <a:rPr lang="en-US" dirty="0"/>
              <a:t>     </a:t>
            </a:r>
            <a:r>
              <a:rPr lang="en-US" dirty="0" err="1"/>
              <a:t>maxReplace</a:t>
            </a:r>
            <a:r>
              <a:rPr lang="en-US" dirty="0"/>
              <a:t>(3,arr);</a:t>
            </a:r>
          </a:p>
          <a:p>
            <a:r>
              <a:rPr lang="en-US" dirty="0"/>
              <a:t>    </a:t>
            </a:r>
          </a:p>
          <a:p>
            <a:r>
              <a:rPr lang="en-US" dirty="0"/>
              <a:t>              return 0;</a:t>
            </a:r>
          </a:p>
          <a:p>
            <a:r>
              <a:rPr lang="en-US" dirty="0"/>
              <a:t>}</a:t>
            </a:r>
            <a:endParaRPr lang="en-US" dirty="0"/>
          </a:p>
        </p:txBody>
      </p:sp>
      <p:sp>
        <p:nvSpPr>
          <p:cNvPr id="7" name="TextBox 6"/>
          <p:cNvSpPr txBox="1"/>
          <p:nvPr/>
        </p:nvSpPr>
        <p:spPr>
          <a:xfrm>
            <a:off x="6290441" y="4477407"/>
            <a:ext cx="4603531" cy="923330"/>
          </a:xfrm>
          <a:prstGeom prst="rect">
            <a:avLst/>
          </a:prstGeom>
          <a:noFill/>
        </p:spPr>
        <p:txBody>
          <a:bodyPr wrap="square" rtlCol="0">
            <a:spAutoFit/>
          </a:bodyPr>
          <a:lstStyle/>
          <a:p>
            <a:r>
              <a:rPr lang="en-US" dirty="0" smtClean="0"/>
              <a:t>Desired output:</a:t>
            </a:r>
          </a:p>
          <a:p>
            <a:endParaRPr lang="en-US" dirty="0"/>
          </a:p>
          <a:p>
            <a:r>
              <a:rPr lang="en-US" dirty="0" smtClean="0"/>
              <a:t> 6 6 6</a:t>
            </a:r>
            <a:endParaRPr lang="en-US" dirty="0"/>
          </a:p>
        </p:txBody>
      </p:sp>
    </p:spTree>
    <p:extLst>
      <p:ext uri="{BB962C8B-B14F-4D97-AF65-F5344CB8AC3E}">
        <p14:creationId xmlns:p14="http://schemas.microsoft.com/office/powerpoint/2010/main" val="87874469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5952" y="113703"/>
            <a:ext cx="10515600" cy="1325563"/>
          </a:xfrm>
        </p:spPr>
        <p:txBody>
          <a:bodyPr/>
          <a:lstStyle/>
          <a:p>
            <a:r>
              <a:rPr lang="en-US" dirty="0" smtClean="0"/>
              <a:t>solution</a:t>
            </a:r>
            <a:endParaRPr lang="en-US" dirty="0"/>
          </a:p>
        </p:txBody>
      </p:sp>
      <p:sp>
        <p:nvSpPr>
          <p:cNvPr id="5" name="Rectangle 4"/>
          <p:cNvSpPr/>
          <p:nvPr/>
        </p:nvSpPr>
        <p:spPr>
          <a:xfrm>
            <a:off x="352097" y="1295532"/>
            <a:ext cx="6096000" cy="5078313"/>
          </a:xfrm>
          <a:prstGeom prst="rect">
            <a:avLst/>
          </a:prstGeom>
        </p:spPr>
        <p:txBody>
          <a:bodyPr>
            <a:spAutoFit/>
          </a:bodyPr>
          <a:lstStyle/>
          <a:p>
            <a:r>
              <a:rPr lang="en-US" dirty="0"/>
              <a:t> #include&lt;</a:t>
            </a:r>
            <a:r>
              <a:rPr lang="en-US" dirty="0" err="1"/>
              <a:t>iostream</a:t>
            </a:r>
            <a:r>
              <a:rPr lang="en-US" dirty="0"/>
              <a:t>&gt;</a:t>
            </a:r>
          </a:p>
          <a:p>
            <a:r>
              <a:rPr lang="en-US" dirty="0"/>
              <a:t>    using namespace </a:t>
            </a:r>
            <a:r>
              <a:rPr lang="en-US" dirty="0" err="1"/>
              <a:t>std</a:t>
            </a:r>
            <a:r>
              <a:rPr lang="en-US" dirty="0"/>
              <a:t>;</a:t>
            </a:r>
          </a:p>
          <a:p>
            <a:r>
              <a:rPr lang="en-US" dirty="0"/>
              <a:t>void </a:t>
            </a:r>
            <a:r>
              <a:rPr lang="en-US" dirty="0" err="1"/>
              <a:t>maxReplace</a:t>
            </a:r>
            <a:r>
              <a:rPr lang="en-US" dirty="0"/>
              <a:t>(</a:t>
            </a:r>
            <a:r>
              <a:rPr lang="en-US" dirty="0" err="1"/>
              <a:t>int</a:t>
            </a:r>
            <a:r>
              <a:rPr lang="en-US" dirty="0"/>
              <a:t> size, </a:t>
            </a:r>
            <a:r>
              <a:rPr lang="en-US" dirty="0" err="1"/>
              <a:t>int</a:t>
            </a:r>
            <a:r>
              <a:rPr lang="en-US" dirty="0"/>
              <a:t> *</a:t>
            </a:r>
            <a:r>
              <a:rPr lang="en-US" dirty="0" err="1"/>
              <a:t>inputList</a:t>
            </a:r>
            <a:r>
              <a:rPr lang="en-US" dirty="0"/>
              <a:t>)</a:t>
            </a:r>
          </a:p>
          <a:p>
            <a:r>
              <a:rPr lang="en-US" dirty="0"/>
              <a:t>{</a:t>
            </a:r>
          </a:p>
          <a:p>
            <a:r>
              <a:rPr lang="en-US" dirty="0"/>
              <a:t>    </a:t>
            </a:r>
            <a:r>
              <a:rPr lang="en-US" dirty="0" err="1"/>
              <a:t>int</a:t>
            </a:r>
            <a:r>
              <a:rPr lang="en-US" dirty="0"/>
              <a:t> </a:t>
            </a:r>
            <a:r>
              <a:rPr lang="en-US" dirty="0" err="1"/>
              <a:t>i,sum</a:t>
            </a:r>
            <a:r>
              <a:rPr lang="en-US" dirty="0"/>
              <a:t>=0;</a:t>
            </a:r>
          </a:p>
          <a:p>
            <a:r>
              <a:rPr lang="en-US" dirty="0"/>
              <a:t>    for(i=0;i&lt;</a:t>
            </a:r>
            <a:r>
              <a:rPr lang="en-US" dirty="0" err="1"/>
              <a:t>size;i</a:t>
            </a:r>
            <a:r>
              <a:rPr lang="en-US" dirty="0"/>
              <a:t>++)</a:t>
            </a:r>
          </a:p>
          <a:p>
            <a:r>
              <a:rPr lang="en-US" dirty="0"/>
              <a:t>    {</a:t>
            </a:r>
          </a:p>
          <a:p>
            <a:r>
              <a:rPr lang="en-US" dirty="0"/>
              <a:t>         sum += </a:t>
            </a:r>
            <a:r>
              <a:rPr lang="en-US" dirty="0" err="1"/>
              <a:t>inputList</a:t>
            </a:r>
            <a:r>
              <a:rPr lang="en-US" dirty="0"/>
              <a:t>[i];</a:t>
            </a:r>
          </a:p>
          <a:p>
            <a:r>
              <a:rPr lang="en-US" dirty="0"/>
              <a:t>    }</a:t>
            </a:r>
          </a:p>
          <a:p>
            <a:r>
              <a:rPr lang="en-US" dirty="0"/>
              <a:t>        for(i=0;i&lt;</a:t>
            </a:r>
            <a:r>
              <a:rPr lang="en-US" dirty="0" err="1"/>
              <a:t>size;i</a:t>
            </a:r>
            <a:r>
              <a:rPr lang="en-US" dirty="0"/>
              <a:t>++)</a:t>
            </a:r>
          </a:p>
          <a:p>
            <a:r>
              <a:rPr lang="en-US" dirty="0"/>
              <a:t>        {</a:t>
            </a:r>
          </a:p>
          <a:p>
            <a:r>
              <a:rPr lang="en-US" dirty="0"/>
              <a:t> </a:t>
            </a:r>
            <a:r>
              <a:rPr lang="en-US" b="1" dirty="0" err="1">
                <a:solidFill>
                  <a:srgbClr val="FF0000"/>
                </a:solidFill>
              </a:rPr>
              <a:t>inputList</a:t>
            </a:r>
            <a:r>
              <a:rPr lang="en-US" b="1" dirty="0">
                <a:solidFill>
                  <a:srgbClr val="FF0000"/>
                </a:solidFill>
              </a:rPr>
              <a:t>[i]=sum;</a:t>
            </a:r>
          </a:p>
          <a:p>
            <a:r>
              <a:rPr lang="en-US" dirty="0"/>
              <a:t>        }</a:t>
            </a:r>
          </a:p>
          <a:p>
            <a:r>
              <a:rPr lang="en-US" dirty="0"/>
              <a:t>    for(i=0;i&lt;</a:t>
            </a:r>
            <a:r>
              <a:rPr lang="en-US" dirty="0" err="1"/>
              <a:t>size;i</a:t>
            </a:r>
            <a:r>
              <a:rPr lang="en-US" dirty="0"/>
              <a:t>++)</a:t>
            </a:r>
          </a:p>
          <a:p>
            <a:r>
              <a:rPr lang="en-US" dirty="0"/>
              <a:t>    {</a:t>
            </a:r>
          </a:p>
          <a:p>
            <a:r>
              <a:rPr lang="en-US" dirty="0"/>
              <a:t>        </a:t>
            </a:r>
            <a:r>
              <a:rPr lang="en-US" dirty="0" err="1" smtClean="0"/>
              <a:t>cout</a:t>
            </a:r>
            <a:r>
              <a:rPr lang="en-US" dirty="0" smtClean="0"/>
              <a:t>&lt;&lt;</a:t>
            </a:r>
            <a:r>
              <a:rPr lang="en-US" dirty="0" err="1" smtClean="0"/>
              <a:t>inputList</a:t>
            </a:r>
            <a:r>
              <a:rPr lang="en-US" dirty="0" smtClean="0"/>
              <a:t>[i]);</a:t>
            </a:r>
            <a:endParaRPr lang="en-US" dirty="0"/>
          </a:p>
          <a:p>
            <a:r>
              <a:rPr lang="en-US" dirty="0"/>
              <a:t>    }</a:t>
            </a:r>
          </a:p>
          <a:p>
            <a:r>
              <a:rPr lang="en-US" dirty="0" smtClean="0"/>
              <a:t>}</a:t>
            </a:r>
            <a:endParaRPr lang="en-US" dirty="0"/>
          </a:p>
        </p:txBody>
      </p:sp>
      <p:sp>
        <p:nvSpPr>
          <p:cNvPr id="6" name="Rectangle 5"/>
          <p:cNvSpPr/>
          <p:nvPr/>
        </p:nvSpPr>
        <p:spPr>
          <a:xfrm>
            <a:off x="5665076" y="1439266"/>
            <a:ext cx="6096000" cy="2308324"/>
          </a:xfrm>
          <a:prstGeom prst="rect">
            <a:avLst/>
          </a:prstGeom>
        </p:spPr>
        <p:txBody>
          <a:bodyPr>
            <a:spAutoFit/>
          </a:bodyPr>
          <a:lstStyle/>
          <a:p>
            <a:r>
              <a:rPr lang="en-US" dirty="0" err="1"/>
              <a:t>int</a:t>
            </a:r>
            <a:r>
              <a:rPr lang="en-US" dirty="0"/>
              <a:t> main()</a:t>
            </a:r>
          </a:p>
          <a:p>
            <a:r>
              <a:rPr lang="en-US" dirty="0"/>
              <a:t>    </a:t>
            </a:r>
          </a:p>
          <a:p>
            <a:r>
              <a:rPr lang="en-US" dirty="0"/>
              <a:t>    {</a:t>
            </a:r>
          </a:p>
          <a:p>
            <a:r>
              <a:rPr lang="en-US" dirty="0"/>
              <a:t>     </a:t>
            </a:r>
            <a:r>
              <a:rPr lang="en-US" dirty="0" err="1"/>
              <a:t>int</a:t>
            </a:r>
            <a:r>
              <a:rPr lang="en-US" dirty="0"/>
              <a:t> </a:t>
            </a:r>
            <a:r>
              <a:rPr lang="en-US" dirty="0" err="1"/>
              <a:t>arr</a:t>
            </a:r>
            <a:r>
              <a:rPr lang="en-US" dirty="0"/>
              <a:t>[5]={1,2,3,4,5};</a:t>
            </a:r>
          </a:p>
          <a:p>
            <a:r>
              <a:rPr lang="en-US" dirty="0"/>
              <a:t>     </a:t>
            </a:r>
            <a:r>
              <a:rPr lang="en-US" dirty="0" err="1"/>
              <a:t>maxReplace</a:t>
            </a:r>
            <a:r>
              <a:rPr lang="en-US" dirty="0"/>
              <a:t>(3,arr);</a:t>
            </a:r>
          </a:p>
          <a:p>
            <a:r>
              <a:rPr lang="en-US" dirty="0"/>
              <a:t>    </a:t>
            </a:r>
          </a:p>
          <a:p>
            <a:r>
              <a:rPr lang="en-US" dirty="0"/>
              <a:t>              return 0;</a:t>
            </a:r>
          </a:p>
          <a:p>
            <a:r>
              <a:rPr lang="en-US" dirty="0"/>
              <a:t>}</a:t>
            </a:r>
            <a:endParaRPr lang="en-US" dirty="0"/>
          </a:p>
        </p:txBody>
      </p:sp>
    </p:spTree>
    <p:extLst>
      <p:ext uri="{BB962C8B-B14F-4D97-AF65-F5344CB8AC3E}">
        <p14:creationId xmlns:p14="http://schemas.microsoft.com/office/powerpoint/2010/main" val="414786132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Correct the code</a:t>
            </a:r>
            <a:endParaRPr lang="en-US" dirty="0"/>
          </a:p>
        </p:txBody>
      </p:sp>
      <p:sp>
        <p:nvSpPr>
          <p:cNvPr id="4" name="Rectangle 3"/>
          <p:cNvSpPr/>
          <p:nvPr/>
        </p:nvSpPr>
        <p:spPr>
          <a:xfrm>
            <a:off x="241737" y="1225689"/>
            <a:ext cx="6096000" cy="5632311"/>
          </a:xfrm>
          <a:prstGeom prst="rect">
            <a:avLst/>
          </a:prstGeom>
        </p:spPr>
        <p:txBody>
          <a:bodyPr>
            <a:spAutoFit/>
          </a:bodyPr>
          <a:lstStyle/>
          <a:p>
            <a:r>
              <a:rPr lang="en-US" dirty="0" err="1" smtClean="0"/>
              <a:t>int</a:t>
            </a:r>
            <a:r>
              <a:rPr lang="en-US" dirty="0" smtClean="0"/>
              <a:t> </a:t>
            </a:r>
            <a:r>
              <a:rPr lang="en-US" dirty="0"/>
              <a:t>main()</a:t>
            </a:r>
          </a:p>
          <a:p>
            <a:r>
              <a:rPr lang="en-US" dirty="0"/>
              <a:t>{</a:t>
            </a:r>
          </a:p>
          <a:p>
            <a:r>
              <a:rPr lang="en-US" dirty="0" smtClean="0"/>
              <a:t>  </a:t>
            </a:r>
            <a:r>
              <a:rPr lang="en-US" dirty="0" err="1"/>
              <a:t>int</a:t>
            </a:r>
            <a:r>
              <a:rPr lang="en-US" dirty="0"/>
              <a:t> </a:t>
            </a:r>
            <a:r>
              <a:rPr lang="en-US" dirty="0" err="1"/>
              <a:t>i,j,n</a:t>
            </a:r>
            <a:r>
              <a:rPr lang="en-US" dirty="0"/>
              <a:t>;</a:t>
            </a:r>
          </a:p>
          <a:p>
            <a:r>
              <a:rPr lang="en-US" dirty="0"/>
              <a:t>    </a:t>
            </a:r>
            <a:r>
              <a:rPr lang="en-US" dirty="0" err="1"/>
              <a:t>cout</a:t>
            </a:r>
            <a:r>
              <a:rPr lang="en-US" dirty="0"/>
              <a:t>&lt;&lt;"Enter the number of rows: ";</a:t>
            </a:r>
          </a:p>
          <a:p>
            <a:r>
              <a:rPr lang="en-US" dirty="0"/>
              <a:t>    </a:t>
            </a:r>
            <a:r>
              <a:rPr lang="en-US" dirty="0" err="1"/>
              <a:t>cin</a:t>
            </a:r>
            <a:r>
              <a:rPr lang="en-US" dirty="0"/>
              <a:t>&gt;&gt;n;</a:t>
            </a:r>
          </a:p>
          <a:p>
            <a:r>
              <a:rPr lang="en-US" dirty="0"/>
              <a:t>    for(i=1;i&lt;=</a:t>
            </a:r>
            <a:r>
              <a:rPr lang="en-US" dirty="0" err="1"/>
              <a:t>n;i</a:t>
            </a:r>
            <a:r>
              <a:rPr lang="en-US" dirty="0"/>
              <a:t>=i+1)</a:t>
            </a:r>
          </a:p>
          <a:p>
            <a:r>
              <a:rPr lang="en-US" dirty="0"/>
              <a:t>    {</a:t>
            </a:r>
          </a:p>
          <a:p>
            <a:r>
              <a:rPr lang="en-US" dirty="0"/>
              <a:t>        for(j=1;j&lt;=</a:t>
            </a:r>
            <a:r>
              <a:rPr lang="en-US" dirty="0" err="1"/>
              <a:t>i;j</a:t>
            </a:r>
            <a:r>
              <a:rPr lang="en-US" dirty="0"/>
              <a:t>=j+1)</a:t>
            </a:r>
          </a:p>
          <a:p>
            <a:r>
              <a:rPr lang="en-US" dirty="0"/>
              <a:t>        {</a:t>
            </a:r>
          </a:p>
          <a:p>
            <a:r>
              <a:rPr lang="en-US" dirty="0"/>
              <a:t>        </a:t>
            </a:r>
            <a:r>
              <a:rPr lang="en-US" dirty="0" err="1"/>
              <a:t>cout</a:t>
            </a:r>
            <a:r>
              <a:rPr lang="en-US" dirty="0"/>
              <a:t>&lt;&lt;i;</a:t>
            </a:r>
          </a:p>
          <a:p>
            <a:r>
              <a:rPr lang="en-US" dirty="0"/>
              <a:t>        }</a:t>
            </a:r>
          </a:p>
          <a:p>
            <a:r>
              <a:rPr lang="en-US" dirty="0"/>
              <a:t>         </a:t>
            </a:r>
            <a:r>
              <a:rPr lang="en-US" dirty="0" err="1"/>
              <a:t>cout</a:t>
            </a:r>
            <a:r>
              <a:rPr lang="en-US" dirty="0"/>
              <a:t>&lt;&lt;"\n";</a:t>
            </a:r>
          </a:p>
          <a:p>
            <a:r>
              <a:rPr lang="en-US" dirty="0"/>
              <a:t>    }</a:t>
            </a:r>
          </a:p>
          <a:p>
            <a:r>
              <a:rPr lang="en-US" dirty="0"/>
              <a:t>    for(i=</a:t>
            </a:r>
            <a:r>
              <a:rPr lang="en-US" dirty="0" err="1"/>
              <a:t>n;i</a:t>
            </a:r>
            <a:r>
              <a:rPr lang="en-US" dirty="0"/>
              <a:t>&gt;=1;i=i-1)</a:t>
            </a:r>
          </a:p>
          <a:p>
            <a:r>
              <a:rPr lang="en-US" dirty="0"/>
              <a:t>    {</a:t>
            </a:r>
          </a:p>
          <a:p>
            <a:r>
              <a:rPr lang="en-US" dirty="0"/>
              <a:t>        for(j=1;j&lt;=</a:t>
            </a:r>
            <a:r>
              <a:rPr lang="en-US" dirty="0" err="1"/>
              <a:t>i;j</a:t>
            </a:r>
            <a:r>
              <a:rPr lang="en-US" dirty="0"/>
              <a:t>=j-1)</a:t>
            </a:r>
          </a:p>
          <a:p>
            <a:r>
              <a:rPr lang="en-US" dirty="0"/>
              <a:t>        {</a:t>
            </a:r>
          </a:p>
          <a:p>
            <a:r>
              <a:rPr lang="en-US" dirty="0"/>
              <a:t>        </a:t>
            </a:r>
            <a:r>
              <a:rPr lang="en-US" dirty="0" err="1"/>
              <a:t>cout</a:t>
            </a:r>
            <a:r>
              <a:rPr lang="en-US" dirty="0"/>
              <a:t>&lt;&lt;i;</a:t>
            </a:r>
          </a:p>
          <a:p>
            <a:r>
              <a:rPr lang="en-US" dirty="0"/>
              <a:t>        </a:t>
            </a:r>
            <a:r>
              <a:rPr lang="en-US" dirty="0" smtClean="0"/>
              <a:t>}    </a:t>
            </a:r>
            <a:r>
              <a:rPr lang="en-US" dirty="0"/>
              <a:t>}</a:t>
            </a:r>
          </a:p>
          <a:p>
            <a:r>
              <a:rPr lang="en-US" dirty="0" smtClean="0"/>
              <a:t>return </a:t>
            </a:r>
            <a:r>
              <a:rPr lang="en-US" dirty="0"/>
              <a:t>0</a:t>
            </a:r>
            <a:r>
              <a:rPr lang="en-US" dirty="0" smtClean="0"/>
              <a:t>;}</a:t>
            </a: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69254" y="1549290"/>
            <a:ext cx="2714625" cy="470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6673062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sp>
        <p:nvSpPr>
          <p:cNvPr id="4" name="Rectangle 3"/>
          <p:cNvSpPr/>
          <p:nvPr/>
        </p:nvSpPr>
        <p:spPr>
          <a:xfrm>
            <a:off x="4734909" y="1068034"/>
            <a:ext cx="6096000" cy="5632311"/>
          </a:xfrm>
          <a:prstGeom prst="rect">
            <a:avLst/>
          </a:prstGeom>
        </p:spPr>
        <p:txBody>
          <a:bodyPr>
            <a:spAutoFit/>
          </a:bodyPr>
          <a:lstStyle/>
          <a:p>
            <a:r>
              <a:rPr lang="en-US" dirty="0" err="1" smtClean="0"/>
              <a:t>int</a:t>
            </a:r>
            <a:r>
              <a:rPr lang="en-US" dirty="0" smtClean="0"/>
              <a:t> </a:t>
            </a:r>
            <a:r>
              <a:rPr lang="en-US" dirty="0"/>
              <a:t>main()</a:t>
            </a:r>
          </a:p>
          <a:p>
            <a:r>
              <a:rPr lang="en-US" dirty="0"/>
              <a:t>{</a:t>
            </a:r>
          </a:p>
          <a:p>
            <a:r>
              <a:rPr lang="en-US" dirty="0" smtClean="0"/>
              <a:t>  </a:t>
            </a:r>
            <a:r>
              <a:rPr lang="en-US" dirty="0" err="1"/>
              <a:t>int</a:t>
            </a:r>
            <a:r>
              <a:rPr lang="en-US" dirty="0"/>
              <a:t> </a:t>
            </a:r>
            <a:r>
              <a:rPr lang="en-US" dirty="0" err="1"/>
              <a:t>i,j,n</a:t>
            </a:r>
            <a:r>
              <a:rPr lang="en-US" dirty="0"/>
              <a:t>;</a:t>
            </a:r>
          </a:p>
          <a:p>
            <a:r>
              <a:rPr lang="en-US" dirty="0"/>
              <a:t>    </a:t>
            </a:r>
            <a:r>
              <a:rPr lang="en-US" dirty="0" err="1"/>
              <a:t>cout</a:t>
            </a:r>
            <a:r>
              <a:rPr lang="en-US" dirty="0"/>
              <a:t>&lt;&lt;"Enter the number of rows: ";</a:t>
            </a:r>
          </a:p>
          <a:p>
            <a:r>
              <a:rPr lang="en-US" dirty="0"/>
              <a:t>    </a:t>
            </a:r>
            <a:r>
              <a:rPr lang="en-US" dirty="0" err="1"/>
              <a:t>cin</a:t>
            </a:r>
            <a:r>
              <a:rPr lang="en-US" dirty="0"/>
              <a:t>&gt;&gt;n;</a:t>
            </a:r>
          </a:p>
          <a:p>
            <a:r>
              <a:rPr lang="en-US" dirty="0"/>
              <a:t>    for(i=1;i&lt;=</a:t>
            </a:r>
            <a:r>
              <a:rPr lang="en-US" dirty="0" err="1"/>
              <a:t>n;i</a:t>
            </a:r>
            <a:r>
              <a:rPr lang="en-US" dirty="0"/>
              <a:t>=i+1)</a:t>
            </a:r>
          </a:p>
          <a:p>
            <a:r>
              <a:rPr lang="en-US" dirty="0"/>
              <a:t>    {</a:t>
            </a:r>
          </a:p>
          <a:p>
            <a:r>
              <a:rPr lang="en-US" dirty="0"/>
              <a:t>        for(j=1;j&lt;=</a:t>
            </a:r>
            <a:r>
              <a:rPr lang="en-US" dirty="0" err="1"/>
              <a:t>i;j</a:t>
            </a:r>
            <a:r>
              <a:rPr lang="en-US" dirty="0"/>
              <a:t>=j+1)</a:t>
            </a:r>
          </a:p>
          <a:p>
            <a:r>
              <a:rPr lang="en-US" dirty="0"/>
              <a:t>        {</a:t>
            </a:r>
          </a:p>
          <a:p>
            <a:r>
              <a:rPr lang="en-US" dirty="0"/>
              <a:t>        </a:t>
            </a:r>
            <a:r>
              <a:rPr lang="en-US" dirty="0" err="1"/>
              <a:t>cout</a:t>
            </a:r>
            <a:r>
              <a:rPr lang="en-US" dirty="0"/>
              <a:t>&lt;&lt;i;</a:t>
            </a:r>
          </a:p>
          <a:p>
            <a:r>
              <a:rPr lang="en-US" dirty="0"/>
              <a:t>        }</a:t>
            </a:r>
          </a:p>
          <a:p>
            <a:r>
              <a:rPr lang="en-US" dirty="0"/>
              <a:t>         </a:t>
            </a:r>
            <a:r>
              <a:rPr lang="en-US" dirty="0" err="1"/>
              <a:t>cout</a:t>
            </a:r>
            <a:r>
              <a:rPr lang="en-US" dirty="0"/>
              <a:t>&lt;&lt;"\n";</a:t>
            </a:r>
          </a:p>
          <a:p>
            <a:r>
              <a:rPr lang="en-US" dirty="0"/>
              <a:t>    }</a:t>
            </a:r>
          </a:p>
          <a:p>
            <a:r>
              <a:rPr lang="en-US" dirty="0"/>
              <a:t>    for(i=</a:t>
            </a:r>
            <a:r>
              <a:rPr lang="en-US" dirty="0" err="1"/>
              <a:t>n;i</a:t>
            </a:r>
            <a:r>
              <a:rPr lang="en-US" dirty="0"/>
              <a:t>&gt;=1;i=i-1)</a:t>
            </a:r>
          </a:p>
          <a:p>
            <a:r>
              <a:rPr lang="en-US" dirty="0"/>
              <a:t>    {</a:t>
            </a:r>
          </a:p>
          <a:p>
            <a:r>
              <a:rPr lang="en-US" dirty="0"/>
              <a:t>        for(j=1;j</a:t>
            </a:r>
            <a:r>
              <a:rPr lang="en-US" dirty="0" smtClean="0"/>
              <a:t>&lt;=</a:t>
            </a:r>
            <a:r>
              <a:rPr lang="en-US" b="1" dirty="0" err="1"/>
              <a:t>i</a:t>
            </a:r>
            <a:r>
              <a:rPr lang="en-US" b="1" dirty="0" err="1" smtClean="0">
                <a:solidFill>
                  <a:srgbClr val="FF0000"/>
                </a:solidFill>
              </a:rPr>
              <a:t>;j</a:t>
            </a:r>
            <a:r>
              <a:rPr lang="en-US" b="1" dirty="0" smtClean="0">
                <a:solidFill>
                  <a:srgbClr val="FF0000"/>
                </a:solidFill>
              </a:rPr>
              <a:t>=j+1)</a:t>
            </a:r>
            <a:endParaRPr lang="en-US" b="1" dirty="0">
              <a:solidFill>
                <a:srgbClr val="FF0000"/>
              </a:solidFill>
            </a:endParaRPr>
          </a:p>
          <a:p>
            <a:r>
              <a:rPr lang="en-US" dirty="0"/>
              <a:t>        {</a:t>
            </a:r>
          </a:p>
          <a:p>
            <a:r>
              <a:rPr lang="en-US" dirty="0"/>
              <a:t>        </a:t>
            </a:r>
            <a:r>
              <a:rPr lang="en-US" dirty="0" err="1"/>
              <a:t>cout</a:t>
            </a:r>
            <a:r>
              <a:rPr lang="en-US" dirty="0"/>
              <a:t>&lt;&lt;i;</a:t>
            </a:r>
          </a:p>
          <a:p>
            <a:r>
              <a:rPr lang="en-US" dirty="0"/>
              <a:t>        </a:t>
            </a:r>
            <a:r>
              <a:rPr lang="en-US" dirty="0" smtClean="0"/>
              <a:t>}  </a:t>
            </a:r>
            <a:r>
              <a:rPr lang="en-US" b="1" dirty="0" err="1" smtClean="0">
                <a:solidFill>
                  <a:srgbClr val="FF0000"/>
                </a:solidFill>
              </a:rPr>
              <a:t>cout</a:t>
            </a:r>
            <a:r>
              <a:rPr lang="en-US" b="1" dirty="0" smtClean="0">
                <a:solidFill>
                  <a:srgbClr val="FF0000"/>
                </a:solidFill>
              </a:rPr>
              <a:t>&lt;&lt;“\n”;  </a:t>
            </a:r>
            <a:r>
              <a:rPr lang="en-US" dirty="0"/>
              <a:t>}</a:t>
            </a:r>
          </a:p>
          <a:p>
            <a:r>
              <a:rPr lang="en-US" dirty="0" smtClean="0"/>
              <a:t>return </a:t>
            </a:r>
            <a:r>
              <a:rPr lang="en-US" dirty="0"/>
              <a:t>0</a:t>
            </a:r>
            <a:r>
              <a:rPr lang="en-US" dirty="0" smtClean="0"/>
              <a:t>;}</a:t>
            </a:r>
            <a:endParaRPr lang="en-US" dirty="0"/>
          </a:p>
        </p:txBody>
      </p:sp>
    </p:spTree>
    <p:extLst>
      <p:ext uri="{BB962C8B-B14F-4D97-AF65-F5344CB8AC3E}">
        <p14:creationId xmlns:p14="http://schemas.microsoft.com/office/powerpoint/2010/main" val="13233520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strings</a:t>
            </a:r>
            <a:endParaRPr lang="en-US" dirty="0"/>
          </a:p>
        </p:txBody>
      </p:sp>
      <p:sp>
        <p:nvSpPr>
          <p:cNvPr id="3" name="Content Placeholder 2"/>
          <p:cNvSpPr>
            <a:spLocks noGrp="1"/>
          </p:cNvSpPr>
          <p:nvPr>
            <p:ph idx="1"/>
          </p:nvPr>
        </p:nvSpPr>
        <p:spPr/>
        <p:txBody>
          <a:bodyPr/>
          <a:lstStyle/>
          <a:p>
            <a:r>
              <a:rPr lang="en-US" dirty="0"/>
              <a:t>String class stores the characters as a sequence of bytes with the functionality of allowing </a:t>
            </a:r>
            <a:r>
              <a:rPr lang="en-US" b="1" dirty="0"/>
              <a:t>access to the single-byte character</a:t>
            </a:r>
            <a:r>
              <a:rPr lang="en-US" dirty="0"/>
              <a:t>.</a:t>
            </a:r>
          </a:p>
        </p:txBody>
      </p:sp>
    </p:spTree>
    <p:extLst>
      <p:ext uri="{BB962C8B-B14F-4D97-AF65-F5344CB8AC3E}">
        <p14:creationId xmlns:p14="http://schemas.microsoft.com/office/powerpoint/2010/main" val="387136699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Hands on exercise</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8644770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Problem 1</a:t>
            </a:r>
            <a:endParaRPr lang="en-US" dirty="0"/>
          </a:p>
        </p:txBody>
      </p:sp>
      <p:sp>
        <p:nvSpPr>
          <p:cNvPr id="5" name="Content Placeholder 4"/>
          <p:cNvSpPr>
            <a:spLocks noGrp="1"/>
          </p:cNvSpPr>
          <p:nvPr>
            <p:ph idx="1"/>
          </p:nvPr>
        </p:nvSpPr>
        <p:spPr/>
        <p:txBody>
          <a:bodyPr>
            <a:normAutofit fontScale="92500" lnSpcReduction="10000"/>
          </a:bodyPr>
          <a:lstStyle/>
          <a:p>
            <a:r>
              <a:rPr lang="en-US" dirty="0" smtClean="0"/>
              <a:t>Racing Bikers is </a:t>
            </a:r>
            <a:r>
              <a:rPr lang="en-US" dirty="0" err="1"/>
              <a:t>organising</a:t>
            </a:r>
            <a:r>
              <a:rPr lang="en-US" dirty="0"/>
              <a:t> a bike race with N bikers. The initial speed of the </a:t>
            </a:r>
            <a:r>
              <a:rPr lang="en-US" dirty="0" err="1"/>
              <a:t>ith</a:t>
            </a:r>
            <a:r>
              <a:rPr lang="en-US" dirty="0"/>
              <a:t> biker is denoted by H</a:t>
            </a:r>
            <a:r>
              <a:rPr lang="en-US" baseline="-25000" dirty="0"/>
              <a:t>i</a:t>
            </a:r>
            <a:r>
              <a:rPr lang="en-US" dirty="0"/>
              <a:t> Km/</a:t>
            </a:r>
            <a:r>
              <a:rPr lang="en-US" dirty="0" err="1"/>
              <a:t>hr</a:t>
            </a:r>
            <a:r>
              <a:rPr lang="en-US" dirty="0"/>
              <a:t> and the acceleration of </a:t>
            </a:r>
            <a:r>
              <a:rPr lang="en-US" dirty="0" err="1"/>
              <a:t>ith</a:t>
            </a:r>
            <a:r>
              <a:rPr lang="en-US" dirty="0"/>
              <a:t> biker as A</a:t>
            </a:r>
            <a:r>
              <a:rPr lang="en-US" baseline="-25000" dirty="0"/>
              <a:t>i</a:t>
            </a:r>
            <a:r>
              <a:rPr lang="en-US" dirty="0"/>
              <a:t> Km/Hr2. A biker whose speed is 'L' or more, is considered be a fast biker. The total speed on the track for every hour is calculated by adding the speed of each fast biker in that hour. When the total speed on the track is 'M' kilometers per hour or more, the safety alarm turns on. </a:t>
            </a:r>
            <a:br>
              <a:rPr lang="en-US" dirty="0"/>
            </a:br>
            <a:r>
              <a:rPr lang="en-US" dirty="0"/>
              <a:t>Find the minimum number of hours after which the safety alarm will start.</a:t>
            </a:r>
          </a:p>
          <a:p>
            <a:pPr marL="0" indent="0">
              <a:buNone/>
            </a:pPr>
            <a:r>
              <a:rPr lang="en-US" b="1" dirty="0"/>
              <a:t>Your Task:</a:t>
            </a:r>
            <a:r>
              <a:rPr lang="en-US" dirty="0"/>
              <a:t/>
            </a:r>
            <a:br>
              <a:rPr lang="en-US" dirty="0"/>
            </a:br>
            <a:r>
              <a:rPr lang="en-US" dirty="0"/>
              <a:t>You do not need to read input or print anything. Your task is to complete the function </a:t>
            </a:r>
            <a:r>
              <a:rPr lang="en-US" b="1" dirty="0" err="1"/>
              <a:t>buzzTime</a:t>
            </a:r>
            <a:r>
              <a:rPr lang="en-US" b="1" dirty="0"/>
              <a:t>() </a:t>
            </a:r>
            <a:r>
              <a:rPr lang="en-US" dirty="0"/>
              <a:t>which takes N, M, L and array H and array A as input parameters and returns the time when alarm buzzes.</a:t>
            </a:r>
            <a:r>
              <a:rPr lang="en-US" dirty="0"/>
              <a:t/>
            </a:r>
            <a:br>
              <a:rPr lang="en-US" dirty="0"/>
            </a:br>
            <a:endParaRPr lang="en-US" dirty="0" smtClean="0"/>
          </a:p>
          <a:p>
            <a:pPr marL="0" indent="0" algn="r">
              <a:buNone/>
            </a:pPr>
            <a:r>
              <a:rPr lang="en-US" sz="1300" i="1" dirty="0" smtClean="0"/>
              <a:t>IBM</a:t>
            </a:r>
            <a:endParaRPr lang="en-US" sz="1300" i="1" dirty="0"/>
          </a:p>
        </p:txBody>
      </p:sp>
    </p:spTree>
    <p:extLst>
      <p:ext uri="{BB962C8B-B14F-4D97-AF65-F5344CB8AC3E}">
        <p14:creationId xmlns:p14="http://schemas.microsoft.com/office/powerpoint/2010/main" val="180235450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2</a:t>
            </a:r>
            <a:endParaRPr lang="en-US" dirty="0"/>
          </a:p>
        </p:txBody>
      </p:sp>
      <p:sp>
        <p:nvSpPr>
          <p:cNvPr id="3" name="Content Placeholder 2"/>
          <p:cNvSpPr>
            <a:spLocks noGrp="1"/>
          </p:cNvSpPr>
          <p:nvPr>
            <p:ph idx="1"/>
          </p:nvPr>
        </p:nvSpPr>
        <p:spPr/>
        <p:txBody>
          <a:bodyPr/>
          <a:lstStyle/>
          <a:p>
            <a:r>
              <a:rPr lang="en-US" dirty="0"/>
              <a:t>Given a string </a:t>
            </a:r>
            <a:r>
              <a:rPr lang="en-US" b="1" dirty="0"/>
              <a:t>A </a:t>
            </a:r>
            <a:r>
              <a:rPr lang="en-US" dirty="0"/>
              <a:t>and a dictionary of n words </a:t>
            </a:r>
            <a:r>
              <a:rPr lang="en-US" b="1" dirty="0"/>
              <a:t>B</a:t>
            </a:r>
            <a:r>
              <a:rPr lang="en-US" dirty="0"/>
              <a:t>, find out if A can be segmented into a space-separated sequence of dictionary words.</a:t>
            </a:r>
          </a:p>
          <a:p>
            <a:r>
              <a:rPr lang="en-US" b="1" dirty="0"/>
              <a:t>Note:</a:t>
            </a:r>
            <a:r>
              <a:rPr lang="en-US" dirty="0"/>
              <a:t> From the dictionary </a:t>
            </a:r>
            <a:r>
              <a:rPr lang="en-US" b="1" dirty="0"/>
              <a:t>B </a:t>
            </a:r>
            <a:r>
              <a:rPr lang="en-US" dirty="0"/>
              <a:t>each word can be taken any number of times and in any order.</a:t>
            </a:r>
          </a:p>
          <a:p>
            <a:r>
              <a:rPr lang="en-US" b="1" dirty="0"/>
              <a:t>Your Task:</a:t>
            </a:r>
            <a:r>
              <a:rPr lang="en-US" dirty="0"/>
              <a:t/>
            </a:r>
            <a:br>
              <a:rPr lang="en-US" dirty="0"/>
            </a:br>
            <a:r>
              <a:rPr lang="en-US" dirty="0"/>
              <a:t>Complete </a:t>
            </a:r>
            <a:r>
              <a:rPr lang="en-US" b="1" dirty="0" err="1"/>
              <a:t>wordBreak</a:t>
            </a:r>
            <a:r>
              <a:rPr lang="en-US" b="1" dirty="0"/>
              <a:t>()</a:t>
            </a:r>
            <a:r>
              <a:rPr lang="en-US" dirty="0"/>
              <a:t> function which takes a string and list of strings as a parameter and returns 1 if it is possible to break words, else return 0. You don't need to read any input or print any output, it is done by driver code</a:t>
            </a:r>
            <a:r>
              <a:rPr lang="en-US" dirty="0" smtClean="0"/>
              <a:t>.</a:t>
            </a:r>
          </a:p>
          <a:p>
            <a:pPr algn="r"/>
            <a:r>
              <a:rPr lang="en-US" sz="1600" i="1" dirty="0" smtClean="0"/>
              <a:t>Amazon, </a:t>
            </a:r>
            <a:r>
              <a:rPr lang="en-US" sz="1600" i="1" dirty="0" err="1" smtClean="0"/>
              <a:t>google</a:t>
            </a:r>
            <a:endParaRPr lang="en-US" sz="1600" i="1" dirty="0"/>
          </a:p>
        </p:txBody>
      </p:sp>
    </p:spTree>
    <p:extLst>
      <p:ext uri="{BB962C8B-B14F-4D97-AF65-F5344CB8AC3E}">
        <p14:creationId xmlns:p14="http://schemas.microsoft.com/office/powerpoint/2010/main" val="308645213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Automata fix</a:t>
            </a:r>
            <a:endParaRPr lang="en-US" dirty="0"/>
          </a:p>
        </p:txBody>
      </p:sp>
      <p:sp>
        <p:nvSpPr>
          <p:cNvPr id="3" name="Content Placeholder 2"/>
          <p:cNvSpPr>
            <a:spLocks noGrp="1"/>
          </p:cNvSpPr>
          <p:nvPr>
            <p:ph idx="1"/>
          </p:nvPr>
        </p:nvSpPr>
        <p:spPr/>
        <p:txBody>
          <a:bodyPr/>
          <a:lstStyle/>
          <a:p>
            <a:r>
              <a:rPr lang="en-US" dirty="0"/>
              <a:t>A Pythagorean triplet is a set of three integers a, b and c such that a</a:t>
            </a:r>
            <a:r>
              <a:rPr lang="en-US" baseline="30000" dirty="0"/>
              <a:t>2</a:t>
            </a:r>
            <a:r>
              <a:rPr lang="en-US" dirty="0"/>
              <a:t> + b</a:t>
            </a:r>
            <a:r>
              <a:rPr lang="en-US" baseline="30000" dirty="0"/>
              <a:t>2</a:t>
            </a:r>
            <a:r>
              <a:rPr lang="en-US" dirty="0"/>
              <a:t> = c</a:t>
            </a:r>
            <a:r>
              <a:rPr lang="en-US" baseline="30000" dirty="0"/>
              <a:t>2</a:t>
            </a:r>
            <a:r>
              <a:rPr lang="en-US" dirty="0"/>
              <a:t>. Given a limit, generate all Pythagorean Triples with values smaller than given limit.</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5940" y="3058511"/>
            <a:ext cx="5407572" cy="3310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3093878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sp>
        <p:nvSpPr>
          <p:cNvPr id="3" name="Content Placeholder 2"/>
          <p:cNvSpPr>
            <a:spLocks noGrp="1"/>
          </p:cNvSpPr>
          <p:nvPr>
            <p:ph idx="1"/>
          </p:nvPr>
        </p:nvSpPr>
        <p:spPr/>
        <p:txBody>
          <a:bodyPr/>
          <a:lstStyle/>
          <a:p>
            <a:r>
              <a:rPr lang="en-US" dirty="0"/>
              <a:t>An </a:t>
            </a:r>
            <a:r>
              <a:rPr lang="en-US" b="1" dirty="0"/>
              <a:t>Efficient Solution</a:t>
            </a:r>
            <a:r>
              <a:rPr lang="en-US" dirty="0"/>
              <a:t> can print all triplets in O(k) time where k is number of triplets printed. The idea is to use square sum relation of Pythagorean triplet, i.e., addition of squares of a and b is equal to square of c, we can write these number in terms of m and n such that,</a:t>
            </a:r>
            <a:endParaRPr lang="en-US" dirty="0"/>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36226" y="4256691"/>
            <a:ext cx="5518588" cy="1774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4112124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Mock Interview</a:t>
            </a:r>
            <a:endParaRPr lang="en-US" dirty="0"/>
          </a:p>
        </p:txBody>
      </p:sp>
      <p:sp>
        <p:nvSpPr>
          <p:cNvPr id="3" name="Content Placeholder 2"/>
          <p:cNvSpPr>
            <a:spLocks noGrp="1"/>
          </p:cNvSpPr>
          <p:nvPr>
            <p:ph idx="1"/>
          </p:nvPr>
        </p:nvSpPr>
        <p:spPr/>
        <p:txBody>
          <a:bodyPr/>
          <a:lstStyle/>
          <a:p>
            <a:r>
              <a:rPr lang="en-US" dirty="0" smtClean="0"/>
              <a:t>Can we modify the value of constant in C? (Cognizant)</a:t>
            </a:r>
          </a:p>
          <a:p>
            <a:r>
              <a:rPr lang="en-US" dirty="0" smtClean="0"/>
              <a:t>Can we overload main method ? (IBM)</a:t>
            </a:r>
          </a:p>
          <a:p>
            <a:r>
              <a:rPr lang="en-US" dirty="0" smtClean="0"/>
              <a:t>How we can access the element of </a:t>
            </a:r>
            <a:r>
              <a:rPr lang="en-US" dirty="0" err="1" smtClean="0"/>
              <a:t>arr</a:t>
            </a:r>
            <a:r>
              <a:rPr lang="en-US" dirty="0" smtClean="0"/>
              <a:t>[2][3][4][5][6]? (TCS)</a:t>
            </a:r>
          </a:p>
          <a:p>
            <a:r>
              <a:rPr lang="en-US" dirty="0" smtClean="0"/>
              <a:t>Can you diffentiate between pointer and reference?</a:t>
            </a:r>
            <a:endParaRPr lang="en-US" dirty="0"/>
          </a:p>
        </p:txBody>
      </p:sp>
    </p:spTree>
    <p:extLst>
      <p:ext uri="{BB962C8B-B14F-4D97-AF65-F5344CB8AC3E}">
        <p14:creationId xmlns:p14="http://schemas.microsoft.com/office/powerpoint/2010/main" val="202183860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sp>
        <p:nvSpPr>
          <p:cNvPr id="4" name="Rectangle 3"/>
          <p:cNvSpPr/>
          <p:nvPr/>
        </p:nvSpPr>
        <p:spPr>
          <a:xfrm>
            <a:off x="3048000" y="1305342"/>
            <a:ext cx="6096000" cy="4247317"/>
          </a:xfrm>
          <a:prstGeom prst="rect">
            <a:avLst/>
          </a:prstGeom>
        </p:spPr>
        <p:txBody>
          <a:bodyPr>
            <a:spAutoFit/>
          </a:bodyPr>
          <a:lstStyle/>
          <a:p>
            <a:r>
              <a:rPr lang="en-US" dirty="0"/>
              <a:t>#include&lt;</a:t>
            </a:r>
            <a:r>
              <a:rPr lang="en-US" dirty="0" err="1"/>
              <a:t>stdio.h</a:t>
            </a:r>
            <a:r>
              <a:rPr lang="en-US" dirty="0"/>
              <a:t>&gt;</a:t>
            </a:r>
          </a:p>
          <a:p>
            <a:endParaRPr lang="en-US" dirty="0"/>
          </a:p>
          <a:p>
            <a:r>
              <a:rPr lang="en-US" dirty="0" err="1"/>
              <a:t>int</a:t>
            </a:r>
            <a:r>
              <a:rPr lang="en-US" dirty="0"/>
              <a:t> main()</a:t>
            </a:r>
          </a:p>
          <a:p>
            <a:endParaRPr lang="en-US" dirty="0"/>
          </a:p>
          <a:p>
            <a:r>
              <a:rPr lang="en-US" dirty="0"/>
              <a:t>{</a:t>
            </a:r>
          </a:p>
          <a:p>
            <a:endParaRPr lang="en-US" dirty="0"/>
          </a:p>
          <a:p>
            <a:r>
              <a:rPr lang="en-US" dirty="0"/>
              <a:t>        </a:t>
            </a:r>
            <a:r>
              <a:rPr lang="en-US" dirty="0" err="1"/>
              <a:t>const</a:t>
            </a:r>
            <a:r>
              <a:rPr lang="en-US" dirty="0"/>
              <a:t> </a:t>
            </a:r>
            <a:r>
              <a:rPr lang="en-US" dirty="0" err="1"/>
              <a:t>int</a:t>
            </a:r>
            <a:r>
              <a:rPr lang="en-US" dirty="0"/>
              <a:t> a = 5;</a:t>
            </a:r>
          </a:p>
          <a:p>
            <a:endParaRPr lang="en-US" dirty="0"/>
          </a:p>
          <a:p>
            <a:r>
              <a:rPr lang="en-US" dirty="0"/>
              <a:t>        </a:t>
            </a:r>
            <a:r>
              <a:rPr lang="en-US" dirty="0" err="1"/>
              <a:t>int</a:t>
            </a:r>
            <a:r>
              <a:rPr lang="en-US" dirty="0"/>
              <a:t> *b = &amp;a;</a:t>
            </a:r>
          </a:p>
          <a:p>
            <a:endParaRPr lang="en-US" dirty="0"/>
          </a:p>
          <a:p>
            <a:r>
              <a:rPr lang="en-US" dirty="0"/>
              <a:t>        (*b)++;</a:t>
            </a:r>
          </a:p>
          <a:p>
            <a:endParaRPr lang="en-US" dirty="0"/>
          </a:p>
          <a:p>
            <a:r>
              <a:rPr lang="en-US" dirty="0"/>
              <a:t>        </a:t>
            </a:r>
            <a:r>
              <a:rPr lang="en-US" dirty="0" err="1"/>
              <a:t>printf</a:t>
            </a:r>
            <a:r>
              <a:rPr lang="en-US" dirty="0"/>
              <a:t>("%</a:t>
            </a:r>
            <a:r>
              <a:rPr lang="en-US" dirty="0" err="1"/>
              <a:t>d",a</a:t>
            </a:r>
            <a:r>
              <a:rPr lang="en-US" dirty="0"/>
              <a:t>);</a:t>
            </a:r>
          </a:p>
          <a:p>
            <a:endParaRPr lang="en-US" dirty="0"/>
          </a:p>
          <a:p>
            <a:r>
              <a:rPr lang="en-US" dirty="0"/>
              <a:t>}</a:t>
            </a:r>
          </a:p>
        </p:txBody>
      </p:sp>
    </p:spTree>
    <p:extLst>
      <p:ext uri="{BB962C8B-B14F-4D97-AF65-F5344CB8AC3E}">
        <p14:creationId xmlns:p14="http://schemas.microsoft.com/office/powerpoint/2010/main" val="86787486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 xmlns:a16="http://schemas.microsoft.com/office/drawing/2014/main" id="{36FA324D-F82C-40CA-916A-9A53BCC64DC6}"/>
              </a:ext>
            </a:extLst>
          </p:cNvPr>
          <p:cNvSpPr>
            <a:spLocks noGrp="1"/>
          </p:cNvSpPr>
          <p:nvPr>
            <p:ph idx="1"/>
          </p:nvPr>
        </p:nvSpPr>
        <p:spPr/>
        <p:txBody>
          <a:bodyPr/>
          <a:lstStyle/>
          <a:p>
            <a:pPr marL="0" indent="0">
              <a:buNone/>
            </a:pPr>
            <a:r>
              <a:rPr lang="en-US" dirty="0"/>
              <a:t>					</a:t>
            </a:r>
          </a:p>
          <a:p>
            <a:pPr marL="0" indent="0">
              <a:buNone/>
            </a:pPr>
            <a:r>
              <a:rPr lang="en-US" dirty="0"/>
              <a:t>					Thanks.</a:t>
            </a:r>
          </a:p>
        </p:txBody>
      </p:sp>
    </p:spTree>
    <p:extLst>
      <p:ext uri="{BB962C8B-B14F-4D97-AF65-F5344CB8AC3E}">
        <p14:creationId xmlns:p14="http://schemas.microsoft.com/office/powerpoint/2010/main" val="5579326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Inbuilt functions in string</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8463" y="2114916"/>
            <a:ext cx="4983773" cy="288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5791200" y="1696558"/>
            <a:ext cx="6096000" cy="4801314"/>
          </a:xfrm>
          <a:prstGeom prst="rect">
            <a:avLst/>
          </a:prstGeom>
        </p:spPr>
        <p:txBody>
          <a:bodyPr>
            <a:spAutoFit/>
          </a:bodyPr>
          <a:lstStyle/>
          <a:p>
            <a:r>
              <a:rPr lang="en-US" dirty="0"/>
              <a:t>#include &lt;</a:t>
            </a:r>
            <a:r>
              <a:rPr lang="en-US" dirty="0" err="1"/>
              <a:t>iostream</a:t>
            </a:r>
            <a:r>
              <a:rPr lang="en-US" dirty="0"/>
              <a:t>&gt;</a:t>
            </a:r>
          </a:p>
          <a:p>
            <a:r>
              <a:rPr lang="en-US" dirty="0"/>
              <a:t>#include &lt;string&gt; // for string class</a:t>
            </a:r>
          </a:p>
          <a:p>
            <a:r>
              <a:rPr lang="en-US" dirty="0"/>
              <a:t>using namespace </a:t>
            </a:r>
            <a:r>
              <a:rPr lang="en-US" dirty="0" err="1"/>
              <a:t>std</a:t>
            </a:r>
            <a:r>
              <a:rPr lang="en-US" dirty="0"/>
              <a:t>;</a:t>
            </a:r>
          </a:p>
          <a:p>
            <a:r>
              <a:rPr lang="en-US" dirty="0" err="1"/>
              <a:t>int</a:t>
            </a:r>
            <a:r>
              <a:rPr lang="en-US" dirty="0"/>
              <a:t> main()</a:t>
            </a:r>
          </a:p>
          <a:p>
            <a:r>
              <a:rPr lang="en-US" dirty="0"/>
              <a:t>{</a:t>
            </a:r>
          </a:p>
          <a:p>
            <a:r>
              <a:rPr lang="en-US" dirty="0"/>
              <a:t>	string </a:t>
            </a:r>
            <a:r>
              <a:rPr lang="en-US" dirty="0" err="1"/>
              <a:t>str</a:t>
            </a:r>
            <a:r>
              <a:rPr lang="en-US" dirty="0"/>
              <a:t>;</a:t>
            </a:r>
          </a:p>
          <a:p>
            <a:r>
              <a:rPr lang="en-US" dirty="0"/>
              <a:t>	</a:t>
            </a:r>
            <a:r>
              <a:rPr lang="en-US" dirty="0" err="1"/>
              <a:t>getline</a:t>
            </a:r>
            <a:r>
              <a:rPr lang="en-US" dirty="0"/>
              <a:t>(</a:t>
            </a:r>
            <a:r>
              <a:rPr lang="en-US" dirty="0" err="1"/>
              <a:t>cin</a:t>
            </a:r>
            <a:r>
              <a:rPr lang="en-US" dirty="0"/>
              <a:t>, </a:t>
            </a:r>
            <a:r>
              <a:rPr lang="en-US" dirty="0" err="1"/>
              <a:t>str</a:t>
            </a:r>
            <a:r>
              <a:rPr lang="en-US" dirty="0"/>
              <a:t>);</a:t>
            </a:r>
          </a:p>
          <a:p>
            <a:r>
              <a:rPr lang="en-US" dirty="0"/>
              <a:t>	</a:t>
            </a:r>
            <a:r>
              <a:rPr lang="en-US" dirty="0" err="1"/>
              <a:t>cout</a:t>
            </a:r>
            <a:r>
              <a:rPr lang="en-US" dirty="0"/>
              <a:t> &lt;&lt; "The initial string is : ";</a:t>
            </a:r>
          </a:p>
          <a:p>
            <a:r>
              <a:rPr lang="en-US" dirty="0"/>
              <a:t>	</a:t>
            </a:r>
            <a:r>
              <a:rPr lang="en-US" dirty="0" err="1"/>
              <a:t>cout</a:t>
            </a:r>
            <a:r>
              <a:rPr lang="en-US" dirty="0"/>
              <a:t> &lt;&lt; </a:t>
            </a:r>
            <a:r>
              <a:rPr lang="en-US" dirty="0" err="1"/>
              <a:t>str</a:t>
            </a:r>
            <a:r>
              <a:rPr lang="en-US" dirty="0"/>
              <a:t> &lt;&lt; </a:t>
            </a:r>
            <a:r>
              <a:rPr lang="en-US" dirty="0" err="1"/>
              <a:t>endl</a:t>
            </a:r>
            <a:r>
              <a:rPr lang="en-US" dirty="0"/>
              <a:t>;</a:t>
            </a:r>
          </a:p>
          <a:p>
            <a:r>
              <a:rPr lang="en-US" dirty="0"/>
              <a:t>	</a:t>
            </a:r>
            <a:r>
              <a:rPr lang="en-US" dirty="0" err="1"/>
              <a:t>str.push_back</a:t>
            </a:r>
            <a:r>
              <a:rPr lang="en-US" dirty="0"/>
              <a:t>('s');</a:t>
            </a:r>
          </a:p>
          <a:p>
            <a:r>
              <a:rPr lang="en-US" dirty="0"/>
              <a:t>	</a:t>
            </a:r>
            <a:r>
              <a:rPr lang="en-US" dirty="0" err="1"/>
              <a:t>cout</a:t>
            </a:r>
            <a:r>
              <a:rPr lang="en-US" dirty="0"/>
              <a:t> &lt;&lt; "The string after </a:t>
            </a:r>
            <a:r>
              <a:rPr lang="en-US" dirty="0" err="1"/>
              <a:t>push_back</a:t>
            </a:r>
            <a:r>
              <a:rPr lang="en-US" dirty="0"/>
              <a:t> operation is : ";</a:t>
            </a:r>
          </a:p>
          <a:p>
            <a:r>
              <a:rPr lang="en-US" dirty="0"/>
              <a:t>	</a:t>
            </a:r>
            <a:r>
              <a:rPr lang="en-US" dirty="0" err="1"/>
              <a:t>cout</a:t>
            </a:r>
            <a:r>
              <a:rPr lang="en-US" dirty="0"/>
              <a:t> &lt;&lt; </a:t>
            </a:r>
            <a:r>
              <a:rPr lang="en-US" dirty="0" err="1"/>
              <a:t>str</a:t>
            </a:r>
            <a:r>
              <a:rPr lang="en-US" dirty="0"/>
              <a:t> &lt;&lt; </a:t>
            </a:r>
            <a:r>
              <a:rPr lang="en-US" dirty="0" err="1"/>
              <a:t>endl</a:t>
            </a:r>
            <a:r>
              <a:rPr lang="en-US" dirty="0"/>
              <a:t>;</a:t>
            </a:r>
          </a:p>
          <a:p>
            <a:r>
              <a:rPr lang="en-US" dirty="0"/>
              <a:t>	</a:t>
            </a:r>
            <a:r>
              <a:rPr lang="en-US" dirty="0" err="1"/>
              <a:t>str.pop_back</a:t>
            </a:r>
            <a:r>
              <a:rPr lang="en-US" dirty="0"/>
              <a:t>();</a:t>
            </a:r>
          </a:p>
          <a:p>
            <a:r>
              <a:rPr lang="en-US" dirty="0"/>
              <a:t>	</a:t>
            </a:r>
            <a:r>
              <a:rPr lang="en-US" dirty="0" err="1"/>
              <a:t>cout</a:t>
            </a:r>
            <a:r>
              <a:rPr lang="en-US" dirty="0"/>
              <a:t> &lt;&lt; "The string after </a:t>
            </a:r>
            <a:r>
              <a:rPr lang="en-US" dirty="0" err="1"/>
              <a:t>pop_back</a:t>
            </a:r>
            <a:r>
              <a:rPr lang="en-US" dirty="0"/>
              <a:t> operation is : ";</a:t>
            </a:r>
          </a:p>
          <a:p>
            <a:r>
              <a:rPr lang="en-US" dirty="0"/>
              <a:t>	</a:t>
            </a:r>
            <a:r>
              <a:rPr lang="en-US" dirty="0" err="1"/>
              <a:t>cout</a:t>
            </a:r>
            <a:r>
              <a:rPr lang="en-US" dirty="0"/>
              <a:t> &lt;&lt; </a:t>
            </a:r>
            <a:r>
              <a:rPr lang="en-US" dirty="0" err="1"/>
              <a:t>str</a:t>
            </a:r>
            <a:r>
              <a:rPr lang="en-US" dirty="0"/>
              <a:t> &lt;&lt; </a:t>
            </a:r>
            <a:r>
              <a:rPr lang="en-US" dirty="0" err="1"/>
              <a:t>endl</a:t>
            </a:r>
            <a:r>
              <a:rPr lang="en-US" dirty="0"/>
              <a:t>;</a:t>
            </a:r>
          </a:p>
          <a:p>
            <a:r>
              <a:rPr lang="en-US" dirty="0"/>
              <a:t>	return 0;</a:t>
            </a:r>
          </a:p>
          <a:p>
            <a:r>
              <a:rPr lang="en-US" dirty="0"/>
              <a:t>}</a:t>
            </a:r>
          </a:p>
        </p:txBody>
      </p:sp>
    </p:spTree>
    <p:extLst>
      <p:ext uri="{BB962C8B-B14F-4D97-AF65-F5344CB8AC3E}">
        <p14:creationId xmlns:p14="http://schemas.microsoft.com/office/powerpoint/2010/main" val="3492433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Arrays of strings</a:t>
            </a:r>
            <a:endParaRPr lang="en-US" dirty="0"/>
          </a:p>
        </p:txBody>
      </p:sp>
      <p:sp>
        <p:nvSpPr>
          <p:cNvPr id="3" name="Content Placeholder 2"/>
          <p:cNvSpPr>
            <a:spLocks noGrp="1"/>
          </p:cNvSpPr>
          <p:nvPr>
            <p:ph idx="1"/>
          </p:nvPr>
        </p:nvSpPr>
        <p:spPr/>
        <p:txBody>
          <a:bodyPr/>
          <a:lstStyle/>
          <a:p>
            <a:pPr fontAlgn="base"/>
            <a:r>
              <a:rPr lang="en-US" dirty="0"/>
              <a:t>Using Pointers</a:t>
            </a:r>
          </a:p>
          <a:p>
            <a:pPr fontAlgn="base"/>
            <a:r>
              <a:rPr lang="en-US" dirty="0"/>
              <a:t>Using 2-D Array</a:t>
            </a:r>
          </a:p>
          <a:p>
            <a:pPr fontAlgn="base"/>
            <a:r>
              <a:rPr lang="en-US" dirty="0"/>
              <a:t>Using the Sting Class</a:t>
            </a:r>
          </a:p>
          <a:p>
            <a:pPr marL="0" indent="0">
              <a:buNone/>
            </a:pPr>
            <a:endParaRPr lang="en-US" dirty="0"/>
          </a:p>
        </p:txBody>
      </p:sp>
    </p:spTree>
    <p:extLst>
      <p:ext uri="{BB962C8B-B14F-4D97-AF65-F5344CB8AC3E}">
        <p14:creationId xmlns:p14="http://schemas.microsoft.com/office/powerpoint/2010/main" val="7024933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a:t>
            </a:r>
            <a:r>
              <a:rPr lang="en-US" dirty="0" smtClean="0"/>
              <a:t>initialization</a:t>
            </a:r>
            <a:endParaRPr lang="en-US" dirty="0"/>
          </a:p>
        </p:txBody>
      </p:sp>
      <p:sp>
        <p:nvSpPr>
          <p:cNvPr id="3" name="Content Placeholder 2"/>
          <p:cNvSpPr>
            <a:spLocks noGrp="1"/>
          </p:cNvSpPr>
          <p:nvPr>
            <p:ph idx="1"/>
          </p:nvPr>
        </p:nvSpPr>
        <p:spPr/>
        <p:txBody>
          <a:bodyPr/>
          <a:lstStyle/>
          <a:p>
            <a:pPr marL="0" indent="0">
              <a:buNone/>
            </a:pPr>
            <a:r>
              <a:rPr lang="en-US" dirty="0" err="1" smtClean="0"/>
              <a:t>const</a:t>
            </a:r>
            <a:r>
              <a:rPr lang="en-US" dirty="0" smtClean="0"/>
              <a:t> </a:t>
            </a:r>
            <a:r>
              <a:rPr lang="en-US" dirty="0"/>
              <a:t>char* </a:t>
            </a:r>
            <a:r>
              <a:rPr lang="en-US" dirty="0" err="1"/>
              <a:t>colour</a:t>
            </a:r>
            <a:r>
              <a:rPr lang="en-US" dirty="0"/>
              <a:t>[4</a:t>
            </a:r>
            <a:r>
              <a:rPr lang="en-US" dirty="0" smtClean="0"/>
              <a:t>]= </a:t>
            </a:r>
            <a:r>
              <a:rPr lang="en-US" dirty="0"/>
              <a:t>{ </a:t>
            </a:r>
            <a:r>
              <a:rPr lang="en-US" dirty="0" smtClean="0"/>
              <a:t>“</a:t>
            </a:r>
            <a:r>
              <a:rPr lang="en-US" dirty="0" err="1" smtClean="0"/>
              <a:t>xy</a:t>
            </a:r>
            <a:r>
              <a:rPr lang="en-US" dirty="0" smtClean="0"/>
              <a:t>", “</a:t>
            </a:r>
            <a:r>
              <a:rPr lang="en-US" dirty="0" err="1" smtClean="0"/>
              <a:t>pq</a:t>
            </a:r>
            <a:r>
              <a:rPr lang="en-US" dirty="0" smtClean="0"/>
              <a:t>", “</a:t>
            </a:r>
            <a:r>
              <a:rPr lang="en-US" dirty="0" err="1" smtClean="0"/>
              <a:t>rz</a:t>
            </a:r>
            <a:r>
              <a:rPr lang="en-US" dirty="0" smtClean="0"/>
              <a:t>", “</a:t>
            </a:r>
            <a:r>
              <a:rPr lang="en-US" dirty="0" err="1" smtClean="0"/>
              <a:t>tp</a:t>
            </a:r>
            <a:r>
              <a:rPr lang="en-US" dirty="0" smtClean="0"/>
              <a:t>" };</a:t>
            </a:r>
          </a:p>
          <a:p>
            <a:pPr marL="0" indent="0">
              <a:buNone/>
            </a:pPr>
            <a:endParaRPr lang="en-US" dirty="0"/>
          </a:p>
          <a:p>
            <a:pPr marL="0" indent="0">
              <a:buNone/>
            </a:pPr>
            <a:r>
              <a:rPr lang="en-US" dirty="0"/>
              <a:t>char </a:t>
            </a:r>
            <a:r>
              <a:rPr lang="en-US" dirty="0" err="1"/>
              <a:t>colour</a:t>
            </a:r>
            <a:r>
              <a:rPr lang="en-US" dirty="0"/>
              <a:t>[4][10</a:t>
            </a:r>
            <a:r>
              <a:rPr lang="en-US" dirty="0" smtClean="0"/>
              <a:t>] = </a:t>
            </a:r>
            <a:r>
              <a:rPr lang="en-US" dirty="0"/>
              <a:t>{ </a:t>
            </a:r>
            <a:r>
              <a:rPr lang="en-US" dirty="0" smtClean="0"/>
              <a:t>“</a:t>
            </a:r>
            <a:r>
              <a:rPr lang="en-US" dirty="0" err="1" smtClean="0"/>
              <a:t>xy</a:t>
            </a:r>
            <a:r>
              <a:rPr lang="en-US" dirty="0" smtClean="0"/>
              <a:t>", “</a:t>
            </a:r>
            <a:r>
              <a:rPr lang="en-US" dirty="0" err="1" smtClean="0"/>
              <a:t>pq</a:t>
            </a:r>
            <a:r>
              <a:rPr lang="en-US" dirty="0" smtClean="0"/>
              <a:t>", “</a:t>
            </a:r>
            <a:r>
              <a:rPr lang="en-US" dirty="0" err="1" smtClean="0"/>
              <a:t>rz</a:t>
            </a:r>
            <a:r>
              <a:rPr lang="en-US" dirty="0" smtClean="0"/>
              <a:t>", “</a:t>
            </a:r>
            <a:r>
              <a:rPr lang="en-US" dirty="0" err="1" smtClean="0"/>
              <a:t>tp</a:t>
            </a:r>
            <a:r>
              <a:rPr lang="en-US" dirty="0" smtClean="0"/>
              <a:t>" </a:t>
            </a:r>
            <a:r>
              <a:rPr lang="en-US" dirty="0"/>
              <a:t>};</a:t>
            </a:r>
          </a:p>
          <a:p>
            <a:pPr marL="0" indent="0">
              <a:buNone/>
            </a:pPr>
            <a:endParaRPr lang="en-US" dirty="0" smtClean="0"/>
          </a:p>
          <a:p>
            <a:pPr marL="0" indent="0">
              <a:buNone/>
            </a:pPr>
            <a:r>
              <a:rPr lang="en-US" dirty="0" smtClean="0"/>
              <a:t>string </a:t>
            </a:r>
            <a:r>
              <a:rPr lang="en-US" dirty="0" err="1" smtClean="0"/>
              <a:t>colour</a:t>
            </a:r>
            <a:r>
              <a:rPr lang="en-US" dirty="0" smtClean="0"/>
              <a:t>[4] = </a:t>
            </a:r>
            <a:r>
              <a:rPr lang="en-US" dirty="0"/>
              <a:t>{ “</a:t>
            </a:r>
            <a:r>
              <a:rPr lang="en-US" dirty="0" err="1"/>
              <a:t>xy</a:t>
            </a:r>
            <a:r>
              <a:rPr lang="en-US" dirty="0"/>
              <a:t>", “</a:t>
            </a:r>
            <a:r>
              <a:rPr lang="en-US" dirty="0" err="1"/>
              <a:t>pq</a:t>
            </a:r>
            <a:r>
              <a:rPr lang="en-US" dirty="0"/>
              <a:t>", “</a:t>
            </a:r>
            <a:r>
              <a:rPr lang="en-US" dirty="0" err="1"/>
              <a:t>rz</a:t>
            </a:r>
            <a:r>
              <a:rPr lang="en-US" dirty="0"/>
              <a:t>", “</a:t>
            </a:r>
            <a:r>
              <a:rPr lang="en-US" dirty="0" err="1"/>
              <a:t>tp</a:t>
            </a:r>
            <a:r>
              <a:rPr lang="en-US" dirty="0"/>
              <a:t>" };</a:t>
            </a:r>
          </a:p>
          <a:p>
            <a:pPr marL="0" indent="0">
              <a:buNone/>
            </a:pPr>
            <a:endParaRPr lang="en-US" dirty="0"/>
          </a:p>
        </p:txBody>
      </p:sp>
    </p:spTree>
    <p:extLst>
      <p:ext uri="{BB962C8B-B14F-4D97-AF65-F5344CB8AC3E}">
        <p14:creationId xmlns:p14="http://schemas.microsoft.com/office/powerpoint/2010/main" val="17102786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Pointers and strings</a:t>
            </a:r>
            <a:endParaRPr lang="en-US" dirty="0"/>
          </a:p>
        </p:txBody>
      </p:sp>
      <p:sp>
        <p:nvSpPr>
          <p:cNvPr id="3" name="Content Placeholder 2"/>
          <p:cNvSpPr>
            <a:spLocks noGrp="1"/>
          </p:cNvSpPr>
          <p:nvPr>
            <p:ph idx="1"/>
          </p:nvPr>
        </p:nvSpPr>
        <p:spPr/>
        <p:txBody>
          <a:bodyPr>
            <a:normAutofit lnSpcReduction="10000"/>
          </a:bodyPr>
          <a:lstStyle/>
          <a:p>
            <a:r>
              <a:rPr lang="en-US" dirty="0" err="1"/>
              <a:t>const</a:t>
            </a:r>
            <a:r>
              <a:rPr lang="en-US" dirty="0"/>
              <a:t> char * </a:t>
            </a:r>
            <a:r>
              <a:rPr lang="en-US" dirty="0" err="1"/>
              <a:t>ptr</a:t>
            </a:r>
            <a:r>
              <a:rPr lang="en-US" dirty="0"/>
              <a:t> = "geek</a:t>
            </a:r>
            <a:r>
              <a:rPr lang="en-US" dirty="0" smtClean="0"/>
              <a:t>";</a:t>
            </a:r>
          </a:p>
          <a:p>
            <a:endParaRPr lang="en-US" dirty="0"/>
          </a:p>
          <a:p>
            <a:endParaRPr lang="en-US" dirty="0" smtClean="0"/>
          </a:p>
          <a:p>
            <a:endParaRPr lang="en-US" dirty="0"/>
          </a:p>
          <a:p>
            <a:r>
              <a:rPr lang="en-US" dirty="0"/>
              <a:t>As pointers and arrays behave in the same way in expressions, </a:t>
            </a:r>
            <a:r>
              <a:rPr lang="en-US" dirty="0" err="1"/>
              <a:t>ptr</a:t>
            </a:r>
            <a:r>
              <a:rPr lang="en-US" dirty="0"/>
              <a:t> can be used to access the characters of string literal. For example:</a:t>
            </a:r>
          </a:p>
          <a:p>
            <a:endParaRPr lang="en-US" dirty="0"/>
          </a:p>
          <a:p>
            <a:r>
              <a:rPr lang="en-US" dirty="0"/>
              <a:t>char x = *(ptr+3);</a:t>
            </a:r>
          </a:p>
          <a:p>
            <a:r>
              <a:rPr lang="en-US" dirty="0"/>
              <a:t>char y = </a:t>
            </a:r>
            <a:r>
              <a:rPr lang="en-US" dirty="0" err="1"/>
              <a:t>ptr</a:t>
            </a:r>
            <a:r>
              <a:rPr lang="en-US" dirty="0"/>
              <a:t>[3];</a:t>
            </a:r>
          </a:p>
        </p:txBody>
      </p:sp>
      <p:pic>
        <p:nvPicPr>
          <p:cNvPr id="2050" name="Picture 2" descr="Screenshot (2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6945" y="2390740"/>
            <a:ext cx="5991225" cy="962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46932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Functions</a:t>
            </a:r>
            <a:endParaRPr lang="en-US" dirty="0"/>
          </a:p>
        </p:txBody>
      </p:sp>
      <p:sp>
        <p:nvSpPr>
          <p:cNvPr id="6" name="Text Placeholder 5"/>
          <p:cNvSpPr>
            <a:spLocks noGrp="1"/>
          </p:cNvSpPr>
          <p:nvPr>
            <p:ph type="body" idx="1"/>
          </p:nvPr>
        </p:nvSpPr>
        <p:spPr/>
        <p:txBody>
          <a:bodyPr/>
          <a:lstStyle/>
          <a:p>
            <a:r>
              <a:rPr lang="en-US" dirty="0"/>
              <a:t>A function is a set of statements that take inputs, do some specific computation and produces output.</a:t>
            </a:r>
            <a:endParaRPr lang="en-US" dirty="0"/>
          </a:p>
        </p:txBody>
      </p:sp>
    </p:spTree>
    <p:extLst>
      <p:ext uri="{BB962C8B-B14F-4D97-AF65-F5344CB8AC3E}">
        <p14:creationId xmlns:p14="http://schemas.microsoft.com/office/powerpoint/2010/main" val="12591538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a:t>
            </a:r>
            <a:endParaRPr lang="en-US" dirty="0"/>
          </a:p>
        </p:txBody>
      </p:sp>
      <p:sp>
        <p:nvSpPr>
          <p:cNvPr id="3" name="Content Placeholder 2"/>
          <p:cNvSpPr>
            <a:spLocks noGrp="1"/>
          </p:cNvSpPr>
          <p:nvPr>
            <p:ph idx="1"/>
          </p:nvPr>
        </p:nvSpPr>
        <p:spPr/>
        <p:txBody>
          <a:bodyPr/>
          <a:lstStyle/>
          <a:p>
            <a:r>
              <a:rPr lang="en-US" dirty="0"/>
              <a:t>Functions help us in reducing code </a:t>
            </a:r>
            <a:r>
              <a:rPr lang="en-US" dirty="0" smtClean="0"/>
              <a:t>redundancy.</a:t>
            </a:r>
          </a:p>
          <a:p>
            <a:r>
              <a:rPr lang="en-US" dirty="0"/>
              <a:t>Functions make code modular. </a:t>
            </a:r>
            <a:endParaRPr lang="en-US" dirty="0"/>
          </a:p>
          <a:p>
            <a:r>
              <a:rPr lang="en-US" dirty="0"/>
              <a:t>Functions provide abstraction. </a:t>
            </a:r>
            <a:endParaRPr lang="en-US" dirty="0" smtClean="0"/>
          </a:p>
          <a:p>
            <a:endParaRPr lang="en-US" dirty="0"/>
          </a:p>
          <a:p>
            <a:r>
              <a:rPr lang="en-US" b="1" dirty="0" smtClean="0"/>
              <a:t>Syntax:</a:t>
            </a:r>
          </a:p>
          <a:p>
            <a:pPr lvl="1"/>
            <a:r>
              <a:rPr lang="en-US" dirty="0" err="1"/>
              <a:t>return_type</a:t>
            </a:r>
            <a:r>
              <a:rPr lang="en-US" dirty="0"/>
              <a:t> </a:t>
            </a:r>
            <a:r>
              <a:rPr lang="en-US" dirty="0" err="1"/>
              <a:t>function_name</a:t>
            </a:r>
            <a:r>
              <a:rPr lang="en-US" dirty="0"/>
              <a:t>([ arg1_type arg1_name, ... ]) { code }  </a:t>
            </a:r>
            <a:endParaRPr lang="en-US" dirty="0"/>
          </a:p>
        </p:txBody>
      </p:sp>
    </p:spTree>
    <p:extLst>
      <p:ext uri="{BB962C8B-B14F-4D97-AF65-F5344CB8AC3E}">
        <p14:creationId xmlns:p14="http://schemas.microsoft.com/office/powerpoint/2010/main" val="168113682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1332</TotalTime>
  <Words>1147</Words>
  <Application>Microsoft Office PowerPoint</Application>
  <PresentationFormat>Custom</PresentationFormat>
  <Paragraphs>382</Paragraphs>
  <Slides>37</Slides>
  <Notes>0</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Office Theme</vt:lpstr>
      <vt:lpstr>PEP Input Class </vt:lpstr>
      <vt:lpstr>Topics to be covered…</vt:lpstr>
      <vt:lpstr>Working with strings</vt:lpstr>
      <vt:lpstr>Inbuilt functions in string</vt:lpstr>
      <vt:lpstr>Arrays of strings</vt:lpstr>
      <vt:lpstr>String initialization</vt:lpstr>
      <vt:lpstr>Pointers and strings</vt:lpstr>
      <vt:lpstr>Functions</vt:lpstr>
      <vt:lpstr>Functions</vt:lpstr>
      <vt:lpstr>Function prototype</vt:lpstr>
      <vt:lpstr>Main function</vt:lpstr>
      <vt:lpstr>Functions in C++</vt:lpstr>
      <vt:lpstr>Calling a function</vt:lpstr>
      <vt:lpstr>Passing array to functions</vt:lpstr>
      <vt:lpstr>Example 1</vt:lpstr>
      <vt:lpstr>Example 2</vt:lpstr>
      <vt:lpstr>Example 3:</vt:lpstr>
      <vt:lpstr>Returning array from function</vt:lpstr>
      <vt:lpstr>Complete the code</vt:lpstr>
      <vt:lpstr>Complete the code</vt:lpstr>
      <vt:lpstr>Example</vt:lpstr>
      <vt:lpstr>MCQ</vt:lpstr>
      <vt:lpstr>Answer</vt:lpstr>
      <vt:lpstr>Pointers and functions</vt:lpstr>
      <vt:lpstr>Array of function pointers</vt:lpstr>
      <vt:lpstr>Correct the code</vt:lpstr>
      <vt:lpstr>solution</vt:lpstr>
      <vt:lpstr>Correct the code</vt:lpstr>
      <vt:lpstr>Solution</vt:lpstr>
      <vt:lpstr>Hands on exercise</vt:lpstr>
      <vt:lpstr>Problem 1</vt:lpstr>
      <vt:lpstr>Problem 2</vt:lpstr>
      <vt:lpstr>Automata fix</vt:lpstr>
      <vt:lpstr>Solution</vt:lpstr>
      <vt:lpstr>Mock Interview</vt:lpstr>
      <vt:lpstr>Solution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PEP Input Class </dc:title>
  <dc:creator>kumar</dc:creator>
  <cp:lastModifiedBy>ACER</cp:lastModifiedBy>
  <cp:revision>260</cp:revision>
  <dcterms:created xsi:type="dcterms:W3CDTF">2021-01-16T04:59:24Z</dcterms:created>
  <dcterms:modified xsi:type="dcterms:W3CDTF">2022-06-05T18:27:53Z</dcterms:modified>
</cp:coreProperties>
</file>