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9" r:id="rId4"/>
    <p:sldId id="290" r:id="rId5"/>
    <p:sldId id="296" r:id="rId6"/>
    <p:sldId id="297" r:id="rId7"/>
    <p:sldId id="298" r:id="rId8"/>
    <p:sldId id="299" r:id="rId9"/>
    <p:sldId id="307" r:id="rId10"/>
    <p:sldId id="308" r:id="rId11"/>
    <p:sldId id="300" r:id="rId12"/>
    <p:sldId id="306" r:id="rId13"/>
    <p:sldId id="305" r:id="rId14"/>
    <p:sldId id="303" r:id="rId15"/>
    <p:sldId id="291" r:id="rId16"/>
    <p:sldId id="301" r:id="rId17"/>
    <p:sldId id="302" r:id="rId18"/>
    <p:sldId id="292" r:id="rId19"/>
    <p:sldId id="293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176B0-C388-41DC-82C3-D5D0E84B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11AFA1-7E06-419E-A983-86AFECEC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D6B12A-5646-4FCE-BE5C-68D9DD12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8C3CB7-8192-48FF-8220-8E313E70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6C9621-390E-4784-8DC7-E129B80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5C6E36-079B-48CF-AEED-A27FDDC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2B2692-2807-46AF-865F-5E06B555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E246AA-E477-4266-A5E2-1422A31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378789-45CE-49BF-8416-22FCF09E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CD264E-6495-4D64-ABCD-AFBBCC01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DFAF4-C2B4-4BC4-996C-736A175B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5C312C-DD90-448D-9C96-6378564A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A60F8-DDB1-4B9E-B30B-93E0DFD7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EAD407-0D47-4001-A6A5-DF39A50B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FA7750-3A0B-4787-A72F-FAC0BA7B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D7FD0-7F3A-444F-9EEF-87C8B8AF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371A1-F65B-496E-8FB1-CBDFC2FA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26319F-6984-4D91-B1E6-605220A2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B38EBB-955A-4E5C-87DB-BB4C6A02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24284C-23CF-47D1-84DE-CA2317E3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23E91-85BA-4F2A-8E6A-BDE3C8A3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D0D792-5989-42C9-B9E5-32B21769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770AC-857B-486B-91A2-9AD8FA8E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3940A5-3E91-4480-8F58-D6FCF943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ABDE8A-D344-48F6-A789-C5602640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DB7DA-DB35-4418-AF5D-B519C7B9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5724C-444D-4C2D-BE1A-5A11175A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FB271A-2D32-4C45-9DB1-0689C080C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0A33F0-6515-48E2-B4FA-E14BE29A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262EB0-8C88-4598-9B30-306FEEF0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E88F83-D56A-44EA-A16F-DA429BE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E3A06-7578-4805-BA2D-C9E3B176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76927E-8E5A-4A38-9D9C-7AAA3B95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F59547-906A-4D48-9404-7BE8833DA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750E12-4079-423F-9D55-D809B6FD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7954AA-A974-4E1B-BE34-C8020203F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F8B4EA-9EEA-410E-90AB-CDE7932B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9162D27-C6A3-4832-ACD2-E326A758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C94828-014B-4A69-A44E-78338FD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C7B41-F91C-4B17-A7EC-2FD5B71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61A4F2-B6D7-443E-80C2-E3C80D7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AD1605-DEE2-47D3-A691-E77B5D3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0BFEA0-72A3-4201-BD9E-6B7C8FB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68E853-7B23-4913-A569-4CDE03FF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E542A7-1C77-4CB4-B558-D04F57E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B8C742-8D34-4535-ACD2-6F6286AF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949E3-E0EA-4068-A6EE-EAD3A223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321B2F-A178-4F6E-8A57-4C9C12FF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B37573-21D3-45C0-8CCE-CE9306F0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443E45-E8D1-4BA4-8D73-F08010E3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FD3A4E-A2F6-4367-8504-A3A8E806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8D15B4-FCEE-4600-93AB-A974602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12333-986E-4029-83A2-C78D1619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DD78E09-D3B8-4A43-B5F8-BAF0A43CE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DE17F6-4BC0-4832-97B9-85D8A0F6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0AC2CC-29B3-4CCC-AB61-63243C0C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4B03DF-D0D1-4D8D-A293-C73F4776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EFE571-E335-4CAB-8131-6529ACC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DEE373-2297-4419-A2DB-7C9BA7E0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7C525-9774-4578-AF1E-B9A71896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3F8100-948F-4F96-9CBF-0B58B2440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AD4F-D249-40B0-9060-CADB91F363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5923F-CDCC-4B5D-85D3-BDBA237C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2E649C-5FD6-43F0-B19F-04A02C848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5F7F27-8DBD-47FF-B84F-B33E0C03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Presented By </a:t>
            </a:r>
          </a:p>
          <a:p>
            <a:r>
              <a:rPr lang="en-US" sz="2000" dirty="0" err="1" smtClean="0">
                <a:solidFill>
                  <a:srgbClr val="080808"/>
                </a:solidFill>
              </a:rPr>
              <a:t>Kanika</a:t>
            </a:r>
            <a:r>
              <a:rPr lang="en-US" sz="2000" dirty="0" smtClean="0">
                <a:solidFill>
                  <a:srgbClr val="080808"/>
                </a:solidFill>
              </a:rPr>
              <a:t> Sharma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C77D5-B8D6-47B4-B18E-EFC83557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PEP Input Class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i="1" dirty="0"/>
              <a:t>approach(2) – Recursive adding </a:t>
            </a:r>
            <a:endParaRPr lang="pt-BR" i="1" dirty="0"/>
          </a:p>
          <a:p>
            <a:pPr fontAlgn="base"/>
            <a:r>
              <a:rPr lang="pt-BR" b="1" i="1" dirty="0"/>
              <a:t>f(n) = 1                  n=1</a:t>
            </a:r>
            <a:endParaRPr lang="pt-BR" i="1" dirty="0"/>
          </a:p>
          <a:p>
            <a:pPr fontAlgn="base"/>
            <a:r>
              <a:rPr lang="pt-BR" b="1" i="1" dirty="0"/>
              <a:t>f(n) = n + f(n-1)    n&gt;1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50068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n numbers</a:t>
            </a:r>
            <a:endParaRPr lang="en-US" dirty="0"/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20" y="1847615"/>
            <a:ext cx="7073827" cy="397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sum of n natural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3777" y="22908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addDigit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if (</a:t>
            </a:r>
            <a:r>
              <a:rPr lang="en-US" dirty="0" err="1"/>
              <a:t>num</a:t>
            </a:r>
            <a:r>
              <a:rPr lang="en-US" dirty="0"/>
              <a:t> &lt;= 0)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return 0;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return </a:t>
            </a:r>
            <a:r>
              <a:rPr lang="en-US" dirty="0" err="1"/>
              <a:t>num</a:t>
            </a:r>
            <a:r>
              <a:rPr lang="en-US" dirty="0"/>
              <a:t> +</a:t>
            </a:r>
            <a:r>
              <a:rPr lang="en-US" dirty="0" err="1"/>
              <a:t>addDigit</a:t>
            </a:r>
            <a:r>
              <a:rPr lang="en-US" dirty="0"/>
              <a:t> (num-1);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3516" y="218839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n, result;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"Enter a number \n";</a:t>
            </a:r>
          </a:p>
          <a:p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result = </a:t>
            </a:r>
            <a:r>
              <a:rPr lang="en-US" dirty="0" err="1"/>
              <a:t>addDigit</a:t>
            </a:r>
            <a:r>
              <a:rPr lang="en-US" dirty="0"/>
              <a:t>(n);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"Sum of n number is " &lt;&lt; result;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 code: sum of digits using recursion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1368" y="23759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addDigit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 smtClean="0"/>
              <a:t>//Complete the code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2856" y="217776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n, result;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"Enter a number \n";</a:t>
            </a:r>
          </a:p>
          <a:p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result = </a:t>
            </a:r>
            <a:r>
              <a:rPr lang="en-US" dirty="0" err="1"/>
              <a:t>addDigit</a:t>
            </a:r>
            <a:r>
              <a:rPr lang="en-US" dirty="0"/>
              <a:t>(n);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"Sum of digits of a number is " &lt;&lt; result;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3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digits using recursion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1368" y="23759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addDigit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if (</a:t>
            </a:r>
            <a:r>
              <a:rPr lang="en-US" dirty="0" err="1"/>
              <a:t>num</a:t>
            </a:r>
            <a:r>
              <a:rPr lang="en-US" dirty="0"/>
              <a:t> &lt;= 0)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return 0;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return ( </a:t>
            </a:r>
            <a:r>
              <a:rPr lang="en-US" dirty="0" err="1"/>
              <a:t>num</a:t>
            </a:r>
            <a:r>
              <a:rPr lang="en-US" dirty="0"/>
              <a:t> % 10) + </a:t>
            </a:r>
            <a:r>
              <a:rPr lang="en-US" dirty="0" err="1"/>
              <a:t>addDigit</a:t>
            </a:r>
            <a:r>
              <a:rPr lang="en-US" dirty="0"/>
              <a:t>( </a:t>
            </a:r>
            <a:r>
              <a:rPr lang="en-US" dirty="0" err="1"/>
              <a:t>num</a:t>
            </a:r>
            <a:r>
              <a:rPr lang="en-US" dirty="0"/>
              <a:t> / 10);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2856" y="217776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n, result;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"Enter a number \n";</a:t>
            </a:r>
          </a:p>
          <a:p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result = </a:t>
            </a:r>
            <a:r>
              <a:rPr lang="en-US" dirty="0" err="1"/>
              <a:t>addDigit</a:t>
            </a:r>
            <a:r>
              <a:rPr lang="en-US" dirty="0"/>
              <a:t>(n);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"Sum of digits of a number is " &lt;&lt; result;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1762125"/>
            <a:ext cx="57816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21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5284" y="156949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if(x &gt;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fun(--x);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x &lt;&lt;" ";</a:t>
            </a:r>
          </a:p>
          <a:p>
            <a:r>
              <a:rPr lang="en-US" dirty="0"/>
              <a:t>		fun(--x);</a:t>
            </a:r>
          </a:p>
          <a:p>
            <a:r>
              <a:rPr lang="en-US" dirty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4;</a:t>
            </a:r>
          </a:p>
          <a:p>
            <a:r>
              <a:rPr lang="en-US" dirty="0"/>
              <a:t>	fun(a);</a:t>
            </a:r>
          </a:p>
          <a:p>
            <a:r>
              <a:rPr lang="en-US" dirty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0 1 2 0 3 0 1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30" y="2154202"/>
            <a:ext cx="57626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88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470" y="212835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fun(</a:t>
            </a:r>
            <a:r>
              <a:rPr lang="en-US" dirty="0" err="1"/>
              <a:t>int</a:t>
            </a:r>
            <a:r>
              <a:rPr lang="en-US" dirty="0"/>
              <a:t> a[],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if(n == 1)</a:t>
            </a:r>
          </a:p>
          <a:p>
            <a:r>
              <a:rPr lang="en-US" dirty="0"/>
              <a:t>	return a[0];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x = fun(a, n - 1);</a:t>
            </a:r>
          </a:p>
          <a:p>
            <a:r>
              <a:rPr lang="en-US" dirty="0"/>
              <a:t>if(x &gt; a[n - 1])</a:t>
            </a:r>
          </a:p>
          <a:p>
            <a:r>
              <a:rPr lang="en-US" dirty="0"/>
              <a:t>	return x;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return a[n - 1];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1079" y="212835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{12, 10, 30, 50, 100};</a:t>
            </a:r>
          </a:p>
          <a:p>
            <a:r>
              <a:rPr lang="en-US" dirty="0" err="1"/>
              <a:t>cout</a:t>
            </a:r>
            <a:r>
              <a:rPr lang="en-US" dirty="0"/>
              <a:t> &lt;&lt; " " &lt;&lt; fun(</a:t>
            </a:r>
            <a:r>
              <a:rPr lang="en-US" dirty="0" err="1"/>
              <a:t>arr</a:t>
            </a:r>
            <a:r>
              <a:rPr lang="en-US" dirty="0"/>
              <a:t>, 5) &lt;&lt;" ";</a:t>
            </a:r>
          </a:p>
          <a:p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1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in which a function calls itself directly or indirectly is called recursion and the corresponding function is called a recursive function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FA324D-F82C-40CA-916A-9A53BCC6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					Thanks.</a:t>
            </a:r>
          </a:p>
        </p:txBody>
      </p:sp>
    </p:spTree>
    <p:extLst>
      <p:ext uri="{BB962C8B-B14F-4D97-AF65-F5344CB8AC3E}">
        <p14:creationId xmlns:p14="http://schemas.microsoft.com/office/powerpoint/2010/main" val="5579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recursive function store in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/>
              <a:t>uses more memory, because the recursive function add to the stack with each recursive call, and keep the values there until the until the call is finished. </a:t>
            </a:r>
            <a:endParaRPr lang="en-US" dirty="0" smtClean="0"/>
          </a:p>
          <a:p>
            <a:r>
              <a:rPr lang="en-US" dirty="0" smtClean="0"/>
              <a:t>Recursive </a:t>
            </a:r>
            <a:r>
              <a:rPr lang="en-US" dirty="0"/>
              <a:t>function uses LIFO (LAST FILL FIRST OUT) Structure just like stack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base condition in recursion?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How a particular problem is solved using recursion?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Why Stack Overflow error occurs in recursion?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5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034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Direct Recursion</a:t>
            </a:r>
            <a:r>
              <a:rPr lang="en-US" dirty="0"/>
              <a:t>: These can be further categorized into </a:t>
            </a:r>
            <a:r>
              <a:rPr lang="en-US" b="1" dirty="0"/>
              <a:t>four types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Tail Recursion:</a:t>
            </a:r>
            <a:r>
              <a:rPr lang="en-US" dirty="0"/>
              <a:t> If a recursive function calling itself and that recursive call is the last statement in the function then it’s known as </a:t>
            </a:r>
            <a:r>
              <a:rPr lang="en-US" b="1" dirty="0"/>
              <a:t>Tail Recursion.</a:t>
            </a:r>
            <a:r>
              <a:rPr lang="en-US" dirty="0"/>
              <a:t> After that call the recursive function performs nothing.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93219" y="190911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Code Showing Tail Recursion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Recursion function</a:t>
            </a:r>
          </a:p>
          <a:p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(n &gt; 0) 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n &lt;&lt; " ";</a:t>
            </a:r>
          </a:p>
          <a:p>
            <a:r>
              <a:rPr lang="en-US" dirty="0"/>
              <a:t>		fun(n - 1</a:t>
            </a:r>
            <a:r>
              <a:rPr lang="en-US" dirty="0" smtClean="0"/>
              <a:t>);}}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 = 3;</a:t>
            </a:r>
          </a:p>
          <a:p>
            <a:r>
              <a:rPr lang="en-US" dirty="0"/>
              <a:t>	fun(x);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3140" cy="4351338"/>
          </a:xfrm>
        </p:spPr>
        <p:txBody>
          <a:bodyPr/>
          <a:lstStyle/>
          <a:p>
            <a:r>
              <a:rPr lang="en-US" b="1" dirty="0"/>
              <a:t>Head Recursion</a:t>
            </a:r>
            <a:r>
              <a:rPr lang="en-US" dirty="0"/>
              <a:t>: If a recursive function calling itself and that recursive call is the first statement in the function then it’s known as </a:t>
            </a:r>
            <a:r>
              <a:rPr lang="en-US" b="1" dirty="0"/>
              <a:t>Head Recursion.</a:t>
            </a:r>
            <a:r>
              <a:rPr lang="en-US" dirty="0"/>
              <a:t> There’s no statement, no operation before the call.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4363" y="136059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&lt;bits/</a:t>
            </a:r>
            <a:r>
              <a:rPr lang="en-US" dirty="0" err="1"/>
              <a:t>stdc</a:t>
            </a:r>
            <a:r>
              <a:rPr lang="en-US" dirty="0"/>
              <a:t>++.h&gt;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smtClean="0"/>
              <a:t>// </a:t>
            </a:r>
            <a:r>
              <a:rPr lang="en-US" dirty="0"/>
              <a:t>Recursive function</a:t>
            </a:r>
          </a:p>
          <a:p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(n &gt; 0) {</a:t>
            </a:r>
          </a:p>
          <a:p>
            <a:r>
              <a:rPr lang="en-US" dirty="0"/>
              <a:t>		fun(n - 1);</a:t>
            </a:r>
          </a:p>
          <a:p>
            <a:r>
              <a:rPr lang="en-US" dirty="0" smtClean="0"/>
              <a:t>                      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 "&lt;&lt; 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 = 3;</a:t>
            </a:r>
          </a:p>
          <a:p>
            <a:r>
              <a:rPr lang="en-US" dirty="0"/>
              <a:t>	fun(x);</a:t>
            </a:r>
          </a:p>
          <a:p>
            <a:r>
              <a:rPr lang="en-US" dirty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4767" cy="4351338"/>
          </a:xfrm>
        </p:spPr>
        <p:txBody>
          <a:bodyPr/>
          <a:lstStyle/>
          <a:p>
            <a:r>
              <a:rPr lang="en-US" b="1" dirty="0"/>
              <a:t>Tree Recursion</a:t>
            </a:r>
            <a:r>
              <a:rPr lang="en-US" dirty="0"/>
              <a:t>: </a:t>
            </a:r>
            <a:r>
              <a:rPr lang="en-US" dirty="0" smtClean="0"/>
              <a:t>Otherwise </a:t>
            </a:r>
            <a:r>
              <a:rPr lang="en-US" dirty="0"/>
              <a:t>if a recursive function calling itself for more than one time then it’s known as </a:t>
            </a:r>
            <a:r>
              <a:rPr lang="en-US" b="1" dirty="0"/>
              <a:t>Tree Recursion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8670" y="107308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fun(n)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some code</a:t>
            </a:r>
          </a:p>
          <a:p>
            <a:r>
              <a:rPr lang="en-US" dirty="0"/>
              <a:t>    if(n&gt;0)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fun(n-1); </a:t>
            </a:r>
          </a:p>
          <a:p>
            <a:r>
              <a:rPr lang="en-US" dirty="0" smtClean="0"/>
              <a:t>     fun (n-1);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// some code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34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Indirect Recursion</a:t>
            </a:r>
            <a:r>
              <a:rPr lang="en-US" dirty="0"/>
              <a:t>: In this recursion, there may be more than one functions and they are calling one another in a circular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8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Let us consider a problem that a programmer has to determine the sum of first n natural numbers, there are several ways of doing that but the simplest approach is simply to add the numbers starting from 1 to n. So the function simply looks like this,</a:t>
            </a:r>
          </a:p>
          <a:p>
            <a:pPr fontAlgn="base"/>
            <a:r>
              <a:rPr lang="en-US" b="1" dirty="0"/>
              <a:t>approach(1) – Simply adding one by one</a:t>
            </a:r>
            <a:endParaRPr lang="en-US" dirty="0"/>
          </a:p>
          <a:p>
            <a:pPr fontAlgn="base"/>
            <a:r>
              <a:rPr lang="en-US" b="1" dirty="0"/>
              <a:t>f(n) = 1 + 2 + 3 +……..+ 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8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681</Words>
  <Application>Microsoft Office PowerPoint</Application>
  <PresentationFormat>Custom</PresentationFormat>
  <Paragraphs>197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PEP Input Class </vt:lpstr>
      <vt:lpstr>Recursion</vt:lpstr>
      <vt:lpstr>How recursive function store in memory?</vt:lpstr>
      <vt:lpstr>Understanding recursion</vt:lpstr>
      <vt:lpstr>Types of recursion</vt:lpstr>
      <vt:lpstr>Types of recursion</vt:lpstr>
      <vt:lpstr>Types of recursion</vt:lpstr>
      <vt:lpstr>Types of recursion</vt:lpstr>
      <vt:lpstr>Example</vt:lpstr>
      <vt:lpstr>Example</vt:lpstr>
      <vt:lpstr>Sum of n numbers</vt:lpstr>
      <vt:lpstr>Code: sum of n natural numbers</vt:lpstr>
      <vt:lpstr>Complete the code: sum of digits using recursion</vt:lpstr>
      <vt:lpstr>Sum of digits using recursion</vt:lpstr>
      <vt:lpstr>Recursion vs. iteration</vt:lpstr>
      <vt:lpstr>Predict the output</vt:lpstr>
      <vt:lpstr>Output:</vt:lpstr>
      <vt:lpstr>Predict the output</vt:lpstr>
      <vt:lpstr>Output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Input Class </dc:title>
  <dc:creator>kumar</dc:creator>
  <cp:lastModifiedBy>ACER</cp:lastModifiedBy>
  <cp:revision>295</cp:revision>
  <dcterms:created xsi:type="dcterms:W3CDTF">2021-01-16T04:59:24Z</dcterms:created>
  <dcterms:modified xsi:type="dcterms:W3CDTF">2022-06-09T10:17:29Z</dcterms:modified>
</cp:coreProperties>
</file>