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8" r:id="rId5"/>
    <p:sldId id="260" r:id="rId6"/>
    <p:sldId id="270" r:id="rId7"/>
    <p:sldId id="269" r:id="rId8"/>
    <p:sldId id="262" r:id="rId9"/>
    <p:sldId id="263" r:id="rId10"/>
    <p:sldId id="273" r:id="rId11"/>
    <p:sldId id="274" r:id="rId12"/>
    <p:sldId id="275" r:id="rId13"/>
    <p:sldId id="276" r:id="rId14"/>
    <p:sldId id="266" r:id="rId15"/>
    <p:sldId id="265" r:id="rId16"/>
    <p:sldId id="272" r:id="rId17"/>
    <p:sldId id="277" r:id="rId18"/>
    <p:sldId id="278" r:id="rId19"/>
    <p:sldId id="279" r:id="rId20"/>
    <p:sldId id="281" r:id="rId21"/>
    <p:sldId id="282" r:id="rId22"/>
    <p:sldId id="264" r:id="rId23"/>
    <p:sldId id="267" r:id="rId24"/>
    <p:sldId id="283" r:id="rId25"/>
    <p:sldId id="284" r:id="rId26"/>
    <p:sldId id="285" r:id="rId27"/>
    <p:sldId id="286" r:id="rId28"/>
    <p:sldId id="287" r:id="rId29"/>
    <p:sldId id="288" r:id="rId30"/>
    <p:sldId id="257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D000"/>
    <a:srgbClr val="FF2323"/>
    <a:srgbClr val="FF3737"/>
    <a:srgbClr val="FF2D2D"/>
    <a:srgbClr val="FF0066"/>
    <a:srgbClr val="FF33CC"/>
    <a:srgbClr val="FC7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00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377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A029C-D872-47D8-80DB-06F38053B70C}" type="doc">
      <dgm:prSet loTypeId="urn:microsoft.com/office/officeart/2005/8/layout/radial6" loCatId="cycle" qsTypeId="urn:microsoft.com/office/officeart/2005/8/quickstyle/simple2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92C218DF-7632-4E82-9709-5D7BE8D25429}">
      <dgm:prSet phldrT="[文本]" custT="1"/>
      <dgm:spPr>
        <a:xfrm>
          <a:off x="1893685" y="1237635"/>
          <a:ext cx="1356220" cy="1356220"/>
        </a:xfrm>
        <a:prstGeom prst="ellipse">
          <a:avLst/>
        </a:prstGeom>
        <a:solidFill>
          <a:srgbClr val="F79646">
            <a:alpha val="8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4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时间特性</a:t>
          </a:r>
          <a:endParaRPr lang="zh-CN" altLang="en-US" sz="24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3830AC9-E7E4-4C3F-A861-36E665407267}" type="parTrans" cxnId="{B9850600-7F44-4C45-960E-2A57FDF7D4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8B2AD5E-B181-4887-87FB-47ED41DB4D09}" type="sibTrans" cxnId="{B9850600-7F44-4C45-960E-2A57FDF7D48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AD64D44-0B4B-4523-A501-A56A4F6BB222}">
      <dgm:prSet phldrT="[文本]" custT="1"/>
      <dgm:spPr>
        <a:xfrm>
          <a:off x="2097118" y="404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无法开源</a:t>
          </a:r>
          <a:endParaRPr lang="zh-CN" altLang="en-US" sz="1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DCC6B2CE-DDDB-43FA-8811-DB847E68A3C0}" type="parTrans" cxnId="{C5C1F877-FD1D-44AF-95B0-4F152157334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F22889C-AA0C-4F9B-8690-D53AF5A117BD}" type="sibTrans" cxnId="{C5C1F877-FD1D-44AF-95B0-4F1521573342}">
      <dgm:prSet/>
      <dgm:spPr>
        <a:xfrm>
          <a:off x="1096954" y="440904"/>
          <a:ext cx="2949682" cy="2949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rgbClr val="F79646">
            <a:shade val="9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5529210-683C-4B2A-A4B1-38D3C5B3D359}">
      <dgm:prSet phldrT="[文本]" custT="1"/>
      <dgm:spPr>
        <a:xfrm>
          <a:off x="3537782" y="1441068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13333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无法节流</a:t>
          </a:r>
          <a:endParaRPr lang="zh-CN" altLang="en-US" sz="1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D89FB73E-C905-4AF1-BC38-4BB2374A7FC7}" type="parTrans" cxnId="{EDC7AEF1-FEFF-4FA6-8C33-5D1A0D6AE03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5D535F2-D6CC-494E-B0B1-B426CBE97611}" type="sibTrans" cxnId="{EDC7AEF1-FEFF-4FA6-8C33-5D1A0D6AE03A}">
      <dgm:prSet/>
      <dgm:spPr>
        <a:xfrm>
          <a:off x="1096954" y="440904"/>
          <a:ext cx="2949682" cy="2949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rgbClr val="F79646">
            <a:shade val="90000"/>
            <a:hueOff val="-160908"/>
            <a:satOff val="2188"/>
            <a:lumOff val="9244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49858D6-D3FA-4C21-9B28-75F5778EC854}">
      <dgm:prSet phldrT="[文本]" custT="1"/>
      <dgm:spPr>
        <a:xfrm>
          <a:off x="2097118" y="2881732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26667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不可取代</a:t>
          </a:r>
          <a:endParaRPr lang="zh-CN" altLang="en-US" sz="1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4493D09-119A-45C8-AF2B-F46A66FEFBA6}" type="parTrans" cxnId="{4F09D540-7975-4F05-8D29-B5CF604E71B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A31B525-0133-48ED-9E09-F97272792B6F}" type="sibTrans" cxnId="{4F09D540-7975-4F05-8D29-B5CF604E71B4}">
      <dgm:prSet/>
      <dgm:spPr>
        <a:xfrm>
          <a:off x="1096954" y="440904"/>
          <a:ext cx="2949682" cy="2949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rgbClr val="F79646">
            <a:shade val="90000"/>
            <a:hueOff val="-321816"/>
            <a:satOff val="4375"/>
            <a:lumOff val="18488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5DA1B71-0CF5-47DB-BCB3-FC616714F326}">
      <dgm:prSet phldrT="[文本]" custT="1"/>
      <dgm:spPr>
        <a:xfrm>
          <a:off x="656454" y="1441068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4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不可再生</a:t>
          </a:r>
          <a:endParaRPr lang="zh-CN" altLang="en-US" sz="1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517BB28-BEEE-4556-9C5C-C08B03191C2C}" type="parTrans" cxnId="{982E6541-FFC6-499F-963A-64A85E91F7B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6C347BE-BF0B-4669-A070-44FCC2CD14A7}" type="sibTrans" cxnId="{982E6541-FFC6-499F-963A-64A85E91F7BB}">
      <dgm:prSet/>
      <dgm:spPr>
        <a:xfrm>
          <a:off x="1096954" y="440904"/>
          <a:ext cx="2949682" cy="2949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rgbClr val="F79646">
            <a:shade val="90000"/>
            <a:hueOff val="-482724"/>
            <a:satOff val="6563"/>
            <a:lumOff val="27732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4E98827-1250-492A-A3F2-19384097829E}" type="pres">
      <dgm:prSet presAssocID="{5CAA029C-D872-47D8-80DB-06F38053B70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EAF79C-5684-4DCF-B4E0-7DB6B154DD14}" type="pres">
      <dgm:prSet presAssocID="{92C218DF-7632-4E82-9709-5D7BE8D2542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E2EB3C0-372D-4996-BDAC-4F3B85C985E7}" type="pres">
      <dgm:prSet presAssocID="{AAD64D44-0B4B-4523-A501-A56A4F6BB22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3715BC-5832-4D23-8CE7-8BEB2495B243}" type="pres">
      <dgm:prSet presAssocID="{AAD64D44-0B4B-4523-A501-A56A4F6BB222}" presName="dummy" presStyleCnt="0"/>
      <dgm:spPr/>
    </dgm:pt>
    <dgm:pt modelId="{D2CFAEA3-FE9E-42DC-AFE9-CA60280B9741}" type="pres">
      <dgm:prSet presAssocID="{5F22889C-AA0C-4F9B-8690-D53AF5A117B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34AEC28-AAFD-4690-A9F5-7FBB13E86479}" type="pres">
      <dgm:prSet presAssocID="{A5529210-683C-4B2A-A4B1-38D3C5B3D3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29BDD-6C03-406F-A0AC-B03D2C173AF9}" type="pres">
      <dgm:prSet presAssocID="{A5529210-683C-4B2A-A4B1-38D3C5B3D359}" presName="dummy" presStyleCnt="0"/>
      <dgm:spPr/>
    </dgm:pt>
    <dgm:pt modelId="{BDB2352E-8A93-41A9-8E36-2812BE876725}" type="pres">
      <dgm:prSet presAssocID="{D5D535F2-D6CC-494E-B0B1-B426CBE9761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ED874A5-2B06-4E82-8ED3-04A677060BBF}" type="pres">
      <dgm:prSet presAssocID="{D49858D6-D3FA-4C21-9B28-75F5778EC85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F89C09-6738-4EBC-8194-87B7DB519E5A}" type="pres">
      <dgm:prSet presAssocID="{D49858D6-D3FA-4C21-9B28-75F5778EC854}" presName="dummy" presStyleCnt="0"/>
      <dgm:spPr/>
    </dgm:pt>
    <dgm:pt modelId="{4D025E76-BA53-45CF-B538-D1B886758947}" type="pres">
      <dgm:prSet presAssocID="{FA31B525-0133-48ED-9E09-F97272792B6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3A1A2048-D817-4140-AE7D-85E9B96F9343}" type="pres">
      <dgm:prSet presAssocID="{F5DA1B71-0CF5-47DB-BCB3-FC616714F3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AB641-4485-442F-8839-F2E01BE91F22}" type="pres">
      <dgm:prSet presAssocID="{F5DA1B71-0CF5-47DB-BCB3-FC616714F326}" presName="dummy" presStyleCnt="0"/>
      <dgm:spPr/>
    </dgm:pt>
    <dgm:pt modelId="{7BCAAB43-56D6-4DE2-8C86-83241226A949}" type="pres">
      <dgm:prSet presAssocID="{E6C347BE-BF0B-4669-A070-44FCC2CD14A7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4F09D540-7975-4F05-8D29-B5CF604E71B4}" srcId="{92C218DF-7632-4E82-9709-5D7BE8D25429}" destId="{D49858D6-D3FA-4C21-9B28-75F5778EC854}" srcOrd="2" destOrd="0" parTransId="{44493D09-119A-45C8-AF2B-F46A66FEFBA6}" sibTransId="{FA31B525-0133-48ED-9E09-F97272792B6F}"/>
    <dgm:cxn modelId="{EDC7AEF1-FEFF-4FA6-8C33-5D1A0D6AE03A}" srcId="{92C218DF-7632-4E82-9709-5D7BE8D25429}" destId="{A5529210-683C-4B2A-A4B1-38D3C5B3D359}" srcOrd="1" destOrd="0" parTransId="{D89FB73E-C905-4AF1-BC38-4BB2374A7FC7}" sibTransId="{D5D535F2-D6CC-494E-B0B1-B426CBE97611}"/>
    <dgm:cxn modelId="{C5C1F877-FD1D-44AF-95B0-4F1521573342}" srcId="{92C218DF-7632-4E82-9709-5D7BE8D25429}" destId="{AAD64D44-0B4B-4523-A501-A56A4F6BB222}" srcOrd="0" destOrd="0" parTransId="{DCC6B2CE-DDDB-43FA-8811-DB847E68A3C0}" sibTransId="{5F22889C-AA0C-4F9B-8690-D53AF5A117BD}"/>
    <dgm:cxn modelId="{81812C71-FB66-49BB-BB19-42CDAF099526}" type="presOf" srcId="{D5D535F2-D6CC-494E-B0B1-B426CBE97611}" destId="{BDB2352E-8A93-41A9-8E36-2812BE876725}" srcOrd="0" destOrd="0" presId="urn:microsoft.com/office/officeart/2005/8/layout/radial6"/>
    <dgm:cxn modelId="{7D03D40B-45E2-4BDA-ACC4-23E1DBBE8F92}" type="presOf" srcId="{5F22889C-AA0C-4F9B-8690-D53AF5A117BD}" destId="{D2CFAEA3-FE9E-42DC-AFE9-CA60280B9741}" srcOrd="0" destOrd="0" presId="urn:microsoft.com/office/officeart/2005/8/layout/radial6"/>
    <dgm:cxn modelId="{1BDA98F3-1DD1-41F8-91B3-6E1FA194AE81}" type="presOf" srcId="{A5529210-683C-4B2A-A4B1-38D3C5B3D359}" destId="{A34AEC28-AAFD-4690-A9F5-7FBB13E86479}" srcOrd="0" destOrd="0" presId="urn:microsoft.com/office/officeart/2005/8/layout/radial6"/>
    <dgm:cxn modelId="{20C09131-CAF1-4D23-8BB6-6298E7DC3812}" type="presOf" srcId="{92C218DF-7632-4E82-9709-5D7BE8D25429}" destId="{10EAF79C-5684-4DCF-B4E0-7DB6B154DD14}" srcOrd="0" destOrd="0" presId="urn:microsoft.com/office/officeart/2005/8/layout/radial6"/>
    <dgm:cxn modelId="{C90F9A1C-2BF2-4747-882E-DDFA16FA97F0}" type="presOf" srcId="{FA31B525-0133-48ED-9E09-F97272792B6F}" destId="{4D025E76-BA53-45CF-B538-D1B886758947}" srcOrd="0" destOrd="0" presId="urn:microsoft.com/office/officeart/2005/8/layout/radial6"/>
    <dgm:cxn modelId="{B9850600-7F44-4C45-960E-2A57FDF7D481}" srcId="{5CAA029C-D872-47D8-80DB-06F38053B70C}" destId="{92C218DF-7632-4E82-9709-5D7BE8D25429}" srcOrd="0" destOrd="0" parTransId="{63830AC9-E7E4-4C3F-A861-36E665407267}" sibTransId="{D8B2AD5E-B181-4887-87FB-47ED41DB4D09}"/>
    <dgm:cxn modelId="{982E6541-FFC6-499F-963A-64A85E91F7BB}" srcId="{92C218DF-7632-4E82-9709-5D7BE8D25429}" destId="{F5DA1B71-0CF5-47DB-BCB3-FC616714F326}" srcOrd="3" destOrd="0" parTransId="{E517BB28-BEEE-4556-9C5C-C08B03191C2C}" sibTransId="{E6C347BE-BF0B-4669-A070-44FCC2CD14A7}"/>
    <dgm:cxn modelId="{C706C67A-F1C7-400A-A4C8-0A1053698ED9}" type="presOf" srcId="{AAD64D44-0B4B-4523-A501-A56A4F6BB222}" destId="{BE2EB3C0-372D-4996-BDAC-4F3B85C985E7}" srcOrd="0" destOrd="0" presId="urn:microsoft.com/office/officeart/2005/8/layout/radial6"/>
    <dgm:cxn modelId="{0EDECF0C-8465-408E-B459-FD2BA0325B05}" type="presOf" srcId="{E6C347BE-BF0B-4669-A070-44FCC2CD14A7}" destId="{7BCAAB43-56D6-4DE2-8C86-83241226A949}" srcOrd="0" destOrd="0" presId="urn:microsoft.com/office/officeart/2005/8/layout/radial6"/>
    <dgm:cxn modelId="{80A3C708-A7A3-4709-9CCD-E33E0ACA6CC8}" type="presOf" srcId="{F5DA1B71-0CF5-47DB-BCB3-FC616714F326}" destId="{3A1A2048-D817-4140-AE7D-85E9B96F9343}" srcOrd="0" destOrd="0" presId="urn:microsoft.com/office/officeart/2005/8/layout/radial6"/>
    <dgm:cxn modelId="{52D95804-BCC0-4ACB-95C8-F87FD1C41603}" type="presOf" srcId="{D49858D6-D3FA-4C21-9B28-75F5778EC854}" destId="{8ED874A5-2B06-4E82-8ED3-04A677060BBF}" srcOrd="0" destOrd="0" presId="urn:microsoft.com/office/officeart/2005/8/layout/radial6"/>
    <dgm:cxn modelId="{F0033A13-90C2-466A-8E29-95171810F682}" type="presOf" srcId="{5CAA029C-D872-47D8-80DB-06F38053B70C}" destId="{84E98827-1250-492A-A3F2-19384097829E}" srcOrd="0" destOrd="0" presId="urn:microsoft.com/office/officeart/2005/8/layout/radial6"/>
    <dgm:cxn modelId="{A39FEE6A-03A4-42A8-86B5-7C6132E72A26}" type="presParOf" srcId="{84E98827-1250-492A-A3F2-19384097829E}" destId="{10EAF79C-5684-4DCF-B4E0-7DB6B154DD14}" srcOrd="0" destOrd="0" presId="urn:microsoft.com/office/officeart/2005/8/layout/radial6"/>
    <dgm:cxn modelId="{2637109D-D0B2-45CE-85A7-CE40A9CF6E54}" type="presParOf" srcId="{84E98827-1250-492A-A3F2-19384097829E}" destId="{BE2EB3C0-372D-4996-BDAC-4F3B85C985E7}" srcOrd="1" destOrd="0" presId="urn:microsoft.com/office/officeart/2005/8/layout/radial6"/>
    <dgm:cxn modelId="{09BF23B9-35E4-48D7-B7B8-7CDD74D8D417}" type="presParOf" srcId="{84E98827-1250-492A-A3F2-19384097829E}" destId="{623715BC-5832-4D23-8CE7-8BEB2495B243}" srcOrd="2" destOrd="0" presId="urn:microsoft.com/office/officeart/2005/8/layout/radial6"/>
    <dgm:cxn modelId="{47378892-5052-4E2E-ADAB-21E90951D6AC}" type="presParOf" srcId="{84E98827-1250-492A-A3F2-19384097829E}" destId="{D2CFAEA3-FE9E-42DC-AFE9-CA60280B9741}" srcOrd="3" destOrd="0" presId="urn:microsoft.com/office/officeart/2005/8/layout/radial6"/>
    <dgm:cxn modelId="{7BC3CDA7-CD81-490E-A03C-4576390DAA27}" type="presParOf" srcId="{84E98827-1250-492A-A3F2-19384097829E}" destId="{A34AEC28-AAFD-4690-A9F5-7FBB13E86479}" srcOrd="4" destOrd="0" presId="urn:microsoft.com/office/officeart/2005/8/layout/radial6"/>
    <dgm:cxn modelId="{0AB6BDCA-9452-4B67-B298-E635365E356F}" type="presParOf" srcId="{84E98827-1250-492A-A3F2-19384097829E}" destId="{D8729BDD-6C03-406F-A0AC-B03D2C173AF9}" srcOrd="5" destOrd="0" presId="urn:microsoft.com/office/officeart/2005/8/layout/radial6"/>
    <dgm:cxn modelId="{A820FE4B-2D42-40BE-9CE4-CB91914A5943}" type="presParOf" srcId="{84E98827-1250-492A-A3F2-19384097829E}" destId="{BDB2352E-8A93-41A9-8E36-2812BE876725}" srcOrd="6" destOrd="0" presId="urn:microsoft.com/office/officeart/2005/8/layout/radial6"/>
    <dgm:cxn modelId="{252C79D9-F1A5-4DE6-BB47-AA392577D906}" type="presParOf" srcId="{84E98827-1250-492A-A3F2-19384097829E}" destId="{8ED874A5-2B06-4E82-8ED3-04A677060BBF}" srcOrd="7" destOrd="0" presId="urn:microsoft.com/office/officeart/2005/8/layout/radial6"/>
    <dgm:cxn modelId="{C33CE465-F45B-4CDF-8E7D-590902443174}" type="presParOf" srcId="{84E98827-1250-492A-A3F2-19384097829E}" destId="{80F89C09-6738-4EBC-8194-87B7DB519E5A}" srcOrd="8" destOrd="0" presId="urn:microsoft.com/office/officeart/2005/8/layout/radial6"/>
    <dgm:cxn modelId="{4878ADF4-19CD-4771-8568-2D6B01916022}" type="presParOf" srcId="{84E98827-1250-492A-A3F2-19384097829E}" destId="{4D025E76-BA53-45CF-B538-D1B886758947}" srcOrd="9" destOrd="0" presId="urn:microsoft.com/office/officeart/2005/8/layout/radial6"/>
    <dgm:cxn modelId="{72ABC4BC-78C7-47E6-A1BF-A798E9CC67A1}" type="presParOf" srcId="{84E98827-1250-492A-A3F2-19384097829E}" destId="{3A1A2048-D817-4140-AE7D-85E9B96F9343}" srcOrd="10" destOrd="0" presId="urn:microsoft.com/office/officeart/2005/8/layout/radial6"/>
    <dgm:cxn modelId="{ED0DA228-54EA-4960-BD94-3C65503631AD}" type="presParOf" srcId="{84E98827-1250-492A-A3F2-19384097829E}" destId="{736AB641-4485-442F-8839-F2E01BE91F22}" srcOrd="11" destOrd="0" presId="urn:microsoft.com/office/officeart/2005/8/layout/radial6"/>
    <dgm:cxn modelId="{CF3889B1-D027-41E2-9A6B-9C79D9F20FF7}" type="presParOf" srcId="{84E98827-1250-492A-A3F2-19384097829E}" destId="{7BCAAB43-56D6-4DE2-8C86-83241226A94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F739D-4C17-44A3-9702-E2C62D263678}" type="doc">
      <dgm:prSet loTypeId="urn:microsoft.com/office/officeart/2005/8/layout/radial6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48F7F0F-156D-404D-8676-9586B853AA29}">
      <dgm:prSet phldrT="[文本]" custT="1"/>
      <dgm:spPr>
        <a:xfrm>
          <a:off x="1340270" y="1259986"/>
          <a:ext cx="1382929" cy="138292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2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87A2DF8-6A49-490C-85C9-0518081D523A}" type="par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456C80D-8B3F-41EA-A511-DD438F79644E}" type="sib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683F16F-2E4A-4D69-A782-A42B018D6F79}">
      <dgm:prSet phldrT="[文本]" custT="1"/>
      <dgm:spPr>
        <a:xfrm>
          <a:off x="1547710" y="1101"/>
          <a:ext cx="968050" cy="968050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效能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F11770E-F92D-4BEF-94B5-03FFEE78E923}" type="parTrans" cxnId="{332A1DEC-A523-44F0-83A9-A849D06217F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5AD1578-BE51-478E-83CC-9F50256424F8}" type="sibTrans" cxnId="{332A1DEC-A523-44F0-83A9-A849D06217F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xfrm>
          <a:off x="530560" y="450277"/>
          <a:ext cx="3002349" cy="300234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rgbClr val="8064A2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EED4D61-6F9B-4F2B-8B62-2E8F0581ECF3}">
      <dgm:prSet phldrT="[文本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xfrm>
          <a:off x="2817584" y="2200588"/>
          <a:ext cx="968050" cy="968050"/>
        </a:xfrm>
        <a:prstGeom prst="ellipse">
          <a:avLst/>
        </a:prstGeom>
        <a:solidFill>
          <a:srgbClr val="8064A2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勤恳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C17A476-62F8-4014-B1BD-CF23944848B9}" type="parTrans" cxnId="{F7C2E6E5-5BAB-41A4-9014-CCB1D0BFD61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63018DB-838D-4EF2-A9F3-07D471DF1666}" type="sibTrans" cxnId="{F7C2E6E5-5BAB-41A4-9014-CCB1D0BFD61F}">
      <dgm:prSet/>
      <dgm:spPr>
        <a:xfrm>
          <a:off x="530560" y="450277"/>
          <a:ext cx="3002349" cy="300234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C928756-997F-4C8F-A45F-C461F9BCA09E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xfrm>
          <a:off x="277835" y="2200588"/>
          <a:ext cx="968050" cy="968050"/>
        </a:xfrm>
        <a:prstGeom prst="ellipse">
          <a:avLst/>
        </a:prstGeom>
        <a:solidFill>
          <a:srgbClr val="9BBB59"/>
        </a:solidFill>
        <a:ln w="38100" cap="flat" cmpd="sng" algn="ctr">
          <a:solidFill>
            <a:sysClr val="window" lastClr="FFFF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效率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98165CC-582C-4D2B-A166-264966C32EAB}" type="parTrans" cxnId="{35D64402-8EF3-4F92-873D-16F04C68AB86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2595D52-200B-4C31-8F50-93EFBCD0D2DF}" type="sibTrans" cxnId="{35D64402-8EF3-4F92-873D-16F04C68AB8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xfrm>
          <a:off x="530560" y="450277"/>
          <a:ext cx="3002349" cy="300234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rgbClr val="C0504D"/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416585F-FB05-47B5-9877-6F4D41123F41}">
      <dgm:prSet phldrT="[文本]"/>
      <dgm:spPr/>
      <dgm:t>
        <a:bodyPr/>
        <a:lstStyle/>
        <a:p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FF7250F2-02BF-4A63-8FFC-C97811622F30}" type="par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4CC9372-B674-4E4B-9500-FCA131A7592C}" type="sib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6496D41-1582-4ECE-83A3-F102A9BA9433}" type="pres">
      <dgm:prSet presAssocID="{C94F739D-4C17-44A3-9702-E2C62D2636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952035-C34B-487D-94B1-BD0AA3508552}" type="pres">
      <dgm:prSet presAssocID="{248F7F0F-156D-404D-8676-9586B853AA2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095F6F4-F850-49B8-AF78-8208E37F416D}" type="pres">
      <dgm:prSet presAssocID="{A683F16F-2E4A-4D69-A782-A42B018D6F7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277E5-E818-4DF5-97EF-CE36CF31767D}" type="pres">
      <dgm:prSet presAssocID="{A683F16F-2E4A-4D69-A782-A42B018D6F79}" presName="dummy" presStyleCnt="0"/>
      <dgm:spPr/>
    </dgm:pt>
    <dgm:pt modelId="{1B35B9BE-A7E4-43E5-930E-5C292A3A14AC}" type="pres">
      <dgm:prSet presAssocID="{65AD1578-BE51-478E-83CC-9F50256424F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7F8D06B-6BDF-4A43-ADCE-AD0B753A9564}" type="pres">
      <dgm:prSet presAssocID="{4EED4D61-6F9B-4F2B-8B62-2E8F0581EC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E4C73-C331-4844-B7AD-29E6836A4798}" type="pres">
      <dgm:prSet presAssocID="{4EED4D61-6F9B-4F2B-8B62-2E8F0581ECF3}" presName="dummy" presStyleCnt="0"/>
      <dgm:spPr/>
    </dgm:pt>
    <dgm:pt modelId="{F15BDF0B-345D-40A9-BAD3-E43E58B47B10}" type="pres">
      <dgm:prSet presAssocID="{F63018DB-838D-4EF2-A9F3-07D471DF166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71BF8E9-3D3C-4A54-836D-B63AE41C5935}" type="pres">
      <dgm:prSet presAssocID="{4C928756-997F-4C8F-A45F-C461F9BCA0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ACDB8-5293-4D90-A3D6-FF6E1AA19ED4}" type="pres">
      <dgm:prSet presAssocID="{4C928756-997F-4C8F-A45F-C461F9BCA09E}" presName="dummy" presStyleCnt="0"/>
      <dgm:spPr/>
    </dgm:pt>
    <dgm:pt modelId="{4D1278F0-F1CA-4868-885D-9FBCE8B1EF6D}" type="pres">
      <dgm:prSet presAssocID="{42595D52-200B-4C31-8F50-93EFBCD0D2DF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0373D50-00FD-4743-A379-E06C0D134F15}" srcId="{C94F739D-4C17-44A3-9702-E2C62D263678}" destId="{8416585F-FB05-47B5-9877-6F4D41123F41}" srcOrd="1" destOrd="0" parTransId="{FF7250F2-02BF-4A63-8FFC-C97811622F30}" sibTransId="{D4CC9372-B674-4E4B-9500-FCA131A7592C}"/>
    <dgm:cxn modelId="{ADA0533C-97A3-46C3-B4C0-746EC1A85045}" type="presOf" srcId="{C94F739D-4C17-44A3-9702-E2C62D263678}" destId="{76496D41-1582-4ECE-83A3-F102A9BA9433}" srcOrd="0" destOrd="0" presId="urn:microsoft.com/office/officeart/2005/8/layout/radial6"/>
    <dgm:cxn modelId="{252DC689-3647-4520-85EA-17D5EF4FC783}" type="presOf" srcId="{4EED4D61-6F9B-4F2B-8B62-2E8F0581ECF3}" destId="{07F8D06B-6BDF-4A43-ADCE-AD0B753A9564}" srcOrd="0" destOrd="0" presId="urn:microsoft.com/office/officeart/2005/8/layout/radial6"/>
    <dgm:cxn modelId="{9D39043E-8D5D-4AEC-9C09-5091C02D692F}" type="presOf" srcId="{65AD1578-BE51-478E-83CC-9F50256424F8}" destId="{1B35B9BE-A7E4-43E5-930E-5C292A3A14AC}" srcOrd="0" destOrd="0" presId="urn:microsoft.com/office/officeart/2005/8/layout/radial6"/>
    <dgm:cxn modelId="{55E2CA70-6AF5-484A-B7D3-8B55ABF4E65C}" type="presOf" srcId="{A683F16F-2E4A-4D69-A782-A42B018D6F79}" destId="{C095F6F4-F850-49B8-AF78-8208E37F416D}" srcOrd="0" destOrd="0" presId="urn:microsoft.com/office/officeart/2005/8/layout/radial6"/>
    <dgm:cxn modelId="{332A1DEC-A523-44F0-83A9-A849D06217FD}" srcId="{248F7F0F-156D-404D-8676-9586B853AA29}" destId="{A683F16F-2E4A-4D69-A782-A42B018D6F79}" srcOrd="0" destOrd="0" parTransId="{9F11770E-F92D-4BEF-94B5-03FFEE78E923}" sibTransId="{65AD1578-BE51-478E-83CC-9F50256424F8}"/>
    <dgm:cxn modelId="{5F6808DB-F923-4BCA-BC16-392E66AF4909}" type="presOf" srcId="{248F7F0F-156D-404D-8676-9586B853AA29}" destId="{C5952035-C34B-487D-94B1-BD0AA3508552}" srcOrd="0" destOrd="0" presId="urn:microsoft.com/office/officeart/2005/8/layout/radial6"/>
    <dgm:cxn modelId="{F7C2E6E5-5BAB-41A4-9014-CCB1D0BFD61F}" srcId="{248F7F0F-156D-404D-8676-9586B853AA29}" destId="{4EED4D61-6F9B-4F2B-8B62-2E8F0581ECF3}" srcOrd="1" destOrd="0" parTransId="{AC17A476-62F8-4014-B1BD-CF23944848B9}" sibTransId="{F63018DB-838D-4EF2-A9F3-07D471DF1666}"/>
    <dgm:cxn modelId="{E1E33F12-42AA-4168-9D6F-A6712761CA95}" type="presOf" srcId="{4C928756-997F-4C8F-A45F-C461F9BCA09E}" destId="{E71BF8E9-3D3C-4A54-836D-B63AE41C5935}" srcOrd="0" destOrd="0" presId="urn:microsoft.com/office/officeart/2005/8/layout/radial6"/>
    <dgm:cxn modelId="{FBC29C1D-20F7-4B76-9587-E8BEA822DD47}" type="presOf" srcId="{F63018DB-838D-4EF2-A9F3-07D471DF1666}" destId="{F15BDF0B-345D-40A9-BAD3-E43E58B47B10}" srcOrd="0" destOrd="0" presId="urn:microsoft.com/office/officeart/2005/8/layout/radial6"/>
    <dgm:cxn modelId="{8C7EA018-FF8C-4390-AC70-931C05BC48DA}" type="presOf" srcId="{42595D52-200B-4C31-8F50-93EFBCD0D2DF}" destId="{4D1278F0-F1CA-4868-885D-9FBCE8B1EF6D}" srcOrd="0" destOrd="0" presId="urn:microsoft.com/office/officeart/2005/8/layout/radial6"/>
    <dgm:cxn modelId="{7760ED86-7824-4326-941F-21DD26EACF8B}" srcId="{C94F739D-4C17-44A3-9702-E2C62D263678}" destId="{248F7F0F-156D-404D-8676-9586B853AA29}" srcOrd="0" destOrd="0" parTransId="{787A2DF8-6A49-490C-85C9-0518081D523A}" sibTransId="{9456C80D-8B3F-41EA-A511-DD438F79644E}"/>
    <dgm:cxn modelId="{35D64402-8EF3-4F92-873D-16F04C68AB86}" srcId="{248F7F0F-156D-404D-8676-9586B853AA29}" destId="{4C928756-997F-4C8F-A45F-C461F9BCA09E}" srcOrd="2" destOrd="0" parTransId="{A98165CC-582C-4D2B-A166-264966C32EAB}" sibTransId="{42595D52-200B-4C31-8F50-93EFBCD0D2DF}"/>
    <dgm:cxn modelId="{0416BAC6-D919-4BFB-9D69-24B834616A76}" type="presParOf" srcId="{76496D41-1582-4ECE-83A3-F102A9BA9433}" destId="{C5952035-C34B-487D-94B1-BD0AA3508552}" srcOrd="0" destOrd="0" presId="urn:microsoft.com/office/officeart/2005/8/layout/radial6"/>
    <dgm:cxn modelId="{A04B90DE-D302-432A-BEFF-4061F78DFB1B}" type="presParOf" srcId="{76496D41-1582-4ECE-83A3-F102A9BA9433}" destId="{C095F6F4-F850-49B8-AF78-8208E37F416D}" srcOrd="1" destOrd="0" presId="urn:microsoft.com/office/officeart/2005/8/layout/radial6"/>
    <dgm:cxn modelId="{B8BAD76A-CA8A-4462-A99E-0ABEF954197F}" type="presParOf" srcId="{76496D41-1582-4ECE-83A3-F102A9BA9433}" destId="{74A277E5-E818-4DF5-97EF-CE36CF31767D}" srcOrd="2" destOrd="0" presId="urn:microsoft.com/office/officeart/2005/8/layout/radial6"/>
    <dgm:cxn modelId="{F3CC850B-6284-4B44-B130-C9C795D683B5}" type="presParOf" srcId="{76496D41-1582-4ECE-83A3-F102A9BA9433}" destId="{1B35B9BE-A7E4-43E5-930E-5C292A3A14AC}" srcOrd="3" destOrd="0" presId="urn:microsoft.com/office/officeart/2005/8/layout/radial6"/>
    <dgm:cxn modelId="{C148F463-E656-4601-9254-F3C9C3782500}" type="presParOf" srcId="{76496D41-1582-4ECE-83A3-F102A9BA9433}" destId="{07F8D06B-6BDF-4A43-ADCE-AD0B753A9564}" srcOrd="4" destOrd="0" presId="urn:microsoft.com/office/officeart/2005/8/layout/radial6"/>
    <dgm:cxn modelId="{11258CF3-CE28-478F-BBC6-38EFA6526234}" type="presParOf" srcId="{76496D41-1582-4ECE-83A3-F102A9BA9433}" destId="{992E4C73-C331-4844-B7AD-29E6836A4798}" srcOrd="5" destOrd="0" presId="urn:microsoft.com/office/officeart/2005/8/layout/radial6"/>
    <dgm:cxn modelId="{CC316AAC-9715-4A81-93D3-AFD2F803E971}" type="presParOf" srcId="{76496D41-1582-4ECE-83A3-F102A9BA9433}" destId="{F15BDF0B-345D-40A9-BAD3-E43E58B47B10}" srcOrd="6" destOrd="0" presId="urn:microsoft.com/office/officeart/2005/8/layout/radial6"/>
    <dgm:cxn modelId="{04713580-FE87-492B-A996-46E4FAE068F4}" type="presParOf" srcId="{76496D41-1582-4ECE-83A3-F102A9BA9433}" destId="{E71BF8E9-3D3C-4A54-836D-B63AE41C5935}" srcOrd="7" destOrd="0" presId="urn:microsoft.com/office/officeart/2005/8/layout/radial6"/>
    <dgm:cxn modelId="{523D0991-2F9B-497B-ACF9-16AFA848F08D}" type="presParOf" srcId="{76496D41-1582-4ECE-83A3-F102A9BA9433}" destId="{A93ACDB8-5293-4D90-A3D6-FF6E1AA19ED4}" srcOrd="8" destOrd="0" presId="urn:microsoft.com/office/officeart/2005/8/layout/radial6"/>
    <dgm:cxn modelId="{F41B16E4-FA04-43F6-894F-E1961DCEA996}" type="presParOf" srcId="{76496D41-1582-4ECE-83A3-F102A9BA9433}" destId="{4D1278F0-F1CA-4868-885D-9FBCE8B1EF6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4F739D-4C17-44A3-9702-E2C62D263678}" type="doc">
      <dgm:prSet loTypeId="urn:microsoft.com/office/officeart/2005/8/layout/radial6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48F7F0F-156D-404D-8676-9586B853AA29}">
      <dgm:prSet phldrT="[文本]" custT="1"/>
      <dgm:spPr>
        <a:xfrm>
          <a:off x="1340270" y="1259986"/>
          <a:ext cx="1382929" cy="138292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28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87A2DF8-6A49-490C-85C9-0518081D523A}" type="par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456C80D-8B3F-41EA-A511-DD438F79644E}" type="sibTrans" cxnId="{7760ED86-7824-4326-941F-21DD26EACF8B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A683F16F-2E4A-4D69-A782-A42B018D6F79}">
      <dgm:prSet phldrT="[文本]" custT="1"/>
      <dgm:spPr>
        <a:xfrm>
          <a:off x="1547710" y="1101"/>
          <a:ext cx="968050" cy="968050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在刀刃上</a:t>
          </a:r>
          <a:endParaRPr lang="zh-CN" altLang="en-US" sz="18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F11770E-F92D-4BEF-94B5-03FFEE78E923}" type="parTrans" cxnId="{332A1DEC-A523-44F0-83A9-A849D06217F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5AD1578-BE51-478E-83CC-9F50256424F8}" type="sibTrans" cxnId="{332A1DEC-A523-44F0-83A9-A849D06217FD}">
      <dgm:prSet/>
      <dgm:spPr>
        <a:xfrm>
          <a:off x="530560" y="450277"/>
          <a:ext cx="3002349" cy="300234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EED4D61-6F9B-4F2B-8B62-2E8F0581ECF3}">
      <dgm:prSet phldrT="[文本]" custT="1"/>
      <dgm:spPr>
        <a:xfrm>
          <a:off x="2817584" y="2200588"/>
          <a:ext cx="968050" cy="968050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便宜实惠</a:t>
          </a:r>
          <a:endParaRPr lang="zh-CN" altLang="en-US" sz="18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C17A476-62F8-4014-B1BD-CF23944848B9}" type="parTrans" cxnId="{F7C2E6E5-5BAB-41A4-9014-CCB1D0BFD61F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F63018DB-838D-4EF2-A9F3-07D471DF1666}" type="sibTrans" cxnId="{F7C2E6E5-5BAB-41A4-9014-CCB1D0BFD61F}">
      <dgm:prSet/>
      <dgm:spPr>
        <a:xfrm>
          <a:off x="530560" y="450277"/>
          <a:ext cx="3002349" cy="300234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C928756-997F-4C8F-A45F-C461F9BCA09E}">
      <dgm:prSet phldrT="[文本]" custT="1"/>
      <dgm:spPr>
        <a:xfrm>
          <a:off x="277835" y="2200588"/>
          <a:ext cx="968050" cy="968050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altLang="en-US" sz="18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把钱花完</a:t>
          </a:r>
          <a:endParaRPr lang="zh-CN" altLang="en-US" sz="18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98165CC-582C-4D2B-A166-264966C32EAB}" type="parTrans" cxnId="{35D64402-8EF3-4F92-873D-16F04C68AB86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42595D52-200B-4C31-8F50-93EFBCD0D2DF}" type="sibTrans" cxnId="{35D64402-8EF3-4F92-873D-16F04C68AB86}">
      <dgm:prSet/>
      <dgm:spPr>
        <a:xfrm>
          <a:off x="530560" y="450277"/>
          <a:ext cx="3002349" cy="300234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416585F-FB05-47B5-9877-6F4D41123F41}">
      <dgm:prSet phldrT="[文本]"/>
      <dgm:spPr/>
      <dgm:t>
        <a:bodyPr/>
        <a:lstStyle/>
        <a:p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FF7250F2-02BF-4A63-8FFC-C97811622F30}" type="par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D4CC9372-B674-4E4B-9500-FCA131A7592C}" type="sibTrans" cxnId="{30373D50-00FD-4743-A379-E06C0D134F15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76496D41-1582-4ECE-83A3-F102A9BA9433}" type="pres">
      <dgm:prSet presAssocID="{C94F739D-4C17-44A3-9702-E2C62D2636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952035-C34B-487D-94B1-BD0AA3508552}" type="pres">
      <dgm:prSet presAssocID="{248F7F0F-156D-404D-8676-9586B853AA2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095F6F4-F850-49B8-AF78-8208E37F416D}" type="pres">
      <dgm:prSet presAssocID="{A683F16F-2E4A-4D69-A782-A42B018D6F7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277E5-E818-4DF5-97EF-CE36CF31767D}" type="pres">
      <dgm:prSet presAssocID="{A683F16F-2E4A-4D69-A782-A42B018D6F79}" presName="dummy" presStyleCnt="0"/>
      <dgm:spPr/>
    </dgm:pt>
    <dgm:pt modelId="{1B35B9BE-A7E4-43E5-930E-5C292A3A14AC}" type="pres">
      <dgm:prSet presAssocID="{65AD1578-BE51-478E-83CC-9F50256424F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7F8D06B-6BDF-4A43-ADCE-AD0B753A9564}" type="pres">
      <dgm:prSet presAssocID="{4EED4D61-6F9B-4F2B-8B62-2E8F0581EC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E4C73-C331-4844-B7AD-29E6836A4798}" type="pres">
      <dgm:prSet presAssocID="{4EED4D61-6F9B-4F2B-8B62-2E8F0581ECF3}" presName="dummy" presStyleCnt="0"/>
      <dgm:spPr/>
    </dgm:pt>
    <dgm:pt modelId="{F15BDF0B-345D-40A9-BAD3-E43E58B47B10}" type="pres">
      <dgm:prSet presAssocID="{F63018DB-838D-4EF2-A9F3-07D471DF166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71BF8E9-3D3C-4A54-836D-B63AE41C5935}" type="pres">
      <dgm:prSet presAssocID="{4C928756-997F-4C8F-A45F-C461F9BCA0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ACDB8-5293-4D90-A3D6-FF6E1AA19ED4}" type="pres">
      <dgm:prSet presAssocID="{4C928756-997F-4C8F-A45F-C461F9BCA09E}" presName="dummy" presStyleCnt="0"/>
      <dgm:spPr/>
    </dgm:pt>
    <dgm:pt modelId="{4D1278F0-F1CA-4868-885D-9FBCE8B1EF6D}" type="pres">
      <dgm:prSet presAssocID="{42595D52-200B-4C31-8F50-93EFBCD0D2DF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BC7461D-F7CB-44E5-BD38-60F687BFE90F}" type="presOf" srcId="{4EED4D61-6F9B-4F2B-8B62-2E8F0581ECF3}" destId="{07F8D06B-6BDF-4A43-ADCE-AD0B753A9564}" srcOrd="0" destOrd="0" presId="urn:microsoft.com/office/officeart/2005/8/layout/radial6"/>
    <dgm:cxn modelId="{82F4A80F-CADE-41C3-B18D-4F4E0E5DF049}" type="presOf" srcId="{4C928756-997F-4C8F-A45F-C461F9BCA09E}" destId="{E71BF8E9-3D3C-4A54-836D-B63AE41C5935}" srcOrd="0" destOrd="0" presId="urn:microsoft.com/office/officeart/2005/8/layout/radial6"/>
    <dgm:cxn modelId="{87C5B5E7-7E47-48BB-87F4-E26ABCBBF36F}" type="presOf" srcId="{C94F739D-4C17-44A3-9702-E2C62D263678}" destId="{76496D41-1582-4ECE-83A3-F102A9BA9433}" srcOrd="0" destOrd="0" presId="urn:microsoft.com/office/officeart/2005/8/layout/radial6"/>
    <dgm:cxn modelId="{30373D50-00FD-4743-A379-E06C0D134F15}" srcId="{C94F739D-4C17-44A3-9702-E2C62D263678}" destId="{8416585F-FB05-47B5-9877-6F4D41123F41}" srcOrd="1" destOrd="0" parTransId="{FF7250F2-02BF-4A63-8FFC-C97811622F30}" sibTransId="{D4CC9372-B674-4E4B-9500-FCA131A7592C}"/>
    <dgm:cxn modelId="{50B15195-A0FB-4FFC-BF0F-AB6BD0C6EAE9}" type="presOf" srcId="{A683F16F-2E4A-4D69-A782-A42B018D6F79}" destId="{C095F6F4-F850-49B8-AF78-8208E37F416D}" srcOrd="0" destOrd="0" presId="urn:microsoft.com/office/officeart/2005/8/layout/radial6"/>
    <dgm:cxn modelId="{E341337B-8014-4B5B-8897-20B09044C244}" type="presOf" srcId="{248F7F0F-156D-404D-8676-9586B853AA29}" destId="{C5952035-C34B-487D-94B1-BD0AA3508552}" srcOrd="0" destOrd="0" presId="urn:microsoft.com/office/officeart/2005/8/layout/radial6"/>
    <dgm:cxn modelId="{332A1DEC-A523-44F0-83A9-A849D06217FD}" srcId="{248F7F0F-156D-404D-8676-9586B853AA29}" destId="{A683F16F-2E4A-4D69-A782-A42B018D6F79}" srcOrd="0" destOrd="0" parTransId="{9F11770E-F92D-4BEF-94B5-03FFEE78E923}" sibTransId="{65AD1578-BE51-478E-83CC-9F50256424F8}"/>
    <dgm:cxn modelId="{3E9DA6E3-3FCB-427A-85DF-1F3A181C303C}" type="presOf" srcId="{65AD1578-BE51-478E-83CC-9F50256424F8}" destId="{1B35B9BE-A7E4-43E5-930E-5C292A3A14AC}" srcOrd="0" destOrd="0" presId="urn:microsoft.com/office/officeart/2005/8/layout/radial6"/>
    <dgm:cxn modelId="{F7C2E6E5-5BAB-41A4-9014-CCB1D0BFD61F}" srcId="{248F7F0F-156D-404D-8676-9586B853AA29}" destId="{4EED4D61-6F9B-4F2B-8B62-2E8F0581ECF3}" srcOrd="1" destOrd="0" parTransId="{AC17A476-62F8-4014-B1BD-CF23944848B9}" sibTransId="{F63018DB-838D-4EF2-A9F3-07D471DF1666}"/>
    <dgm:cxn modelId="{CC79426C-C45A-4FBF-8A4B-5698C80BB937}" type="presOf" srcId="{42595D52-200B-4C31-8F50-93EFBCD0D2DF}" destId="{4D1278F0-F1CA-4868-885D-9FBCE8B1EF6D}" srcOrd="0" destOrd="0" presId="urn:microsoft.com/office/officeart/2005/8/layout/radial6"/>
    <dgm:cxn modelId="{A650076D-4B4C-4A2F-B80A-AEBB537B33C8}" type="presOf" srcId="{F63018DB-838D-4EF2-A9F3-07D471DF1666}" destId="{F15BDF0B-345D-40A9-BAD3-E43E58B47B10}" srcOrd="0" destOrd="0" presId="urn:microsoft.com/office/officeart/2005/8/layout/radial6"/>
    <dgm:cxn modelId="{7760ED86-7824-4326-941F-21DD26EACF8B}" srcId="{C94F739D-4C17-44A3-9702-E2C62D263678}" destId="{248F7F0F-156D-404D-8676-9586B853AA29}" srcOrd="0" destOrd="0" parTransId="{787A2DF8-6A49-490C-85C9-0518081D523A}" sibTransId="{9456C80D-8B3F-41EA-A511-DD438F79644E}"/>
    <dgm:cxn modelId="{35D64402-8EF3-4F92-873D-16F04C68AB86}" srcId="{248F7F0F-156D-404D-8676-9586B853AA29}" destId="{4C928756-997F-4C8F-A45F-C461F9BCA09E}" srcOrd="2" destOrd="0" parTransId="{A98165CC-582C-4D2B-A166-264966C32EAB}" sibTransId="{42595D52-200B-4C31-8F50-93EFBCD0D2DF}"/>
    <dgm:cxn modelId="{66C28AFF-E165-4453-AEE9-92C797D2BFE1}" type="presParOf" srcId="{76496D41-1582-4ECE-83A3-F102A9BA9433}" destId="{C5952035-C34B-487D-94B1-BD0AA3508552}" srcOrd="0" destOrd="0" presId="urn:microsoft.com/office/officeart/2005/8/layout/radial6"/>
    <dgm:cxn modelId="{58189330-175A-4A2C-A1AE-B783DCFD4067}" type="presParOf" srcId="{76496D41-1582-4ECE-83A3-F102A9BA9433}" destId="{C095F6F4-F850-49B8-AF78-8208E37F416D}" srcOrd="1" destOrd="0" presId="urn:microsoft.com/office/officeart/2005/8/layout/radial6"/>
    <dgm:cxn modelId="{4BDFB86B-A2AF-4ADB-BCD3-48DBE0A99AB0}" type="presParOf" srcId="{76496D41-1582-4ECE-83A3-F102A9BA9433}" destId="{74A277E5-E818-4DF5-97EF-CE36CF31767D}" srcOrd="2" destOrd="0" presId="urn:microsoft.com/office/officeart/2005/8/layout/radial6"/>
    <dgm:cxn modelId="{80AEEAAF-916F-4F28-B570-1271D7016131}" type="presParOf" srcId="{76496D41-1582-4ECE-83A3-F102A9BA9433}" destId="{1B35B9BE-A7E4-43E5-930E-5C292A3A14AC}" srcOrd="3" destOrd="0" presId="urn:microsoft.com/office/officeart/2005/8/layout/radial6"/>
    <dgm:cxn modelId="{87D4EE52-0888-46FB-A201-14243E5A4829}" type="presParOf" srcId="{76496D41-1582-4ECE-83A3-F102A9BA9433}" destId="{07F8D06B-6BDF-4A43-ADCE-AD0B753A9564}" srcOrd="4" destOrd="0" presId="urn:microsoft.com/office/officeart/2005/8/layout/radial6"/>
    <dgm:cxn modelId="{0E93C1E2-7FBF-4833-8B13-F193EDAC8976}" type="presParOf" srcId="{76496D41-1582-4ECE-83A3-F102A9BA9433}" destId="{992E4C73-C331-4844-B7AD-29E6836A4798}" srcOrd="5" destOrd="0" presId="urn:microsoft.com/office/officeart/2005/8/layout/radial6"/>
    <dgm:cxn modelId="{846F2E5C-C27A-477C-8992-647C0576DDA6}" type="presParOf" srcId="{76496D41-1582-4ECE-83A3-F102A9BA9433}" destId="{F15BDF0B-345D-40A9-BAD3-E43E58B47B10}" srcOrd="6" destOrd="0" presId="urn:microsoft.com/office/officeart/2005/8/layout/radial6"/>
    <dgm:cxn modelId="{659F304F-4D2E-4A17-B0E1-851F0658D823}" type="presParOf" srcId="{76496D41-1582-4ECE-83A3-F102A9BA9433}" destId="{E71BF8E9-3D3C-4A54-836D-B63AE41C5935}" srcOrd="7" destOrd="0" presId="urn:microsoft.com/office/officeart/2005/8/layout/radial6"/>
    <dgm:cxn modelId="{76078B27-A948-46E3-BC18-9963767ABF29}" type="presParOf" srcId="{76496D41-1582-4ECE-83A3-F102A9BA9433}" destId="{A93ACDB8-5293-4D90-A3D6-FF6E1AA19ED4}" srcOrd="8" destOrd="0" presId="urn:microsoft.com/office/officeart/2005/8/layout/radial6"/>
    <dgm:cxn modelId="{139C5C71-9AAE-44E6-BA62-B3AFB97D5B05}" type="presParOf" srcId="{76496D41-1582-4ECE-83A3-F102A9BA9433}" destId="{4D1278F0-F1CA-4868-885D-9FBCE8B1EF6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8CAD1A-13E0-4F3F-87BD-A82DBACD1CE1}" type="doc">
      <dgm:prSet loTypeId="urn:microsoft.com/office/officeart/2005/8/layout/radial4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7379669-F41C-4CF4-ADAD-8FCB965FC9F0}">
      <dgm:prSet phldrT="[文本]" custT="1"/>
      <dgm:spPr>
        <a:xfrm>
          <a:off x="4287543" y="3571618"/>
          <a:ext cx="2177373" cy="2177373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>
            <a:lnSpc>
              <a:spcPct val="80000"/>
            </a:lnSpc>
            <a:spcAft>
              <a:spcPts val="0"/>
            </a:spcAft>
          </a:pPr>
          <a:r>
            <a:rPr lang="zh-CN" altLang="en-US" sz="36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如何提高效率</a:t>
          </a:r>
          <a:endParaRPr lang="zh-CN" altLang="en-US" sz="3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01EC3AB-BBDA-487E-B934-77152383C9F4}" type="parTrans" cxnId="{F2BAACC0-6BB7-421A-BA94-C59106286009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3A1F868E-86A4-4E40-A165-6F7ABE0405C0}" type="sibTrans" cxnId="{F2BAACC0-6BB7-421A-BA94-C59106286009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3C54D111-3B81-4703-A783-267AEF41F3AA}">
      <dgm:prSet phldrT="[文本]" custT="1"/>
      <dgm:spPr>
        <a:xfrm>
          <a:off x="461160" y="4050641"/>
          <a:ext cx="1524161" cy="121932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最佳状态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全心专注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37729A4-D9E1-4B75-BD1D-AA9E3A881D51}" type="parTrans" cxnId="{AFAC7250-618C-4ED7-AB4F-B47C93D55B03}">
      <dgm:prSet/>
      <dgm:spPr>
        <a:xfrm rot="10800000">
          <a:off x="1223240" y="4350029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5B9E4440-F3C4-4D5E-AC64-EEA31E574F34}" type="sibTrans" cxnId="{AFAC7250-618C-4ED7-AB4F-B47C93D55B03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E504B8C8-D572-4C18-9C42-E37366153547}">
      <dgm:prSet phldrT="[文本]" custT="1"/>
      <dgm:spPr>
        <a:xfrm>
          <a:off x="872435" y="2248726"/>
          <a:ext cx="1524161" cy="1219328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事不宜迟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速度制胜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4FFF673-9D2E-49FB-B8CD-159AA7C56908}" type="parTrans" cxnId="{FE0A9CE4-FCCB-44D8-A8CA-C5231E9350FC}">
      <dgm:prSet/>
      <dgm:spPr>
        <a:xfrm rot="12342857">
          <a:off x="1491130" y="3176328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D75F9F47-316F-4165-943F-49CE492BC602}" type="sibTrans" cxnId="{FE0A9CE4-FCCB-44D8-A8CA-C5231E9350FC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F0E4F97F-3E89-4570-B0CF-148B6A06D215}">
      <dgm:prSet phldrT="[文本]" custT="1"/>
      <dgm:spPr>
        <a:xfrm>
          <a:off x="2024802" y="803703"/>
          <a:ext cx="1524161" cy="121932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立即去做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一次成功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271616D-DE52-4049-AE48-3E4614EDAC86}" type="parTrans" cxnId="{A41546DA-86EF-4421-A87F-1DA83650A828}">
      <dgm:prSet/>
      <dgm:spPr>
        <a:xfrm rot="13885714">
          <a:off x="2241740" y="2235092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D070E4E9-9317-4642-A578-DA3F94C38D79}" type="sibTrans" cxnId="{A41546DA-86EF-4421-A87F-1DA83650A828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F2859CF-DA95-474F-AE0E-9B0426CC8D7F}">
      <dgm:prSet phldrT="[文本]" custT="1"/>
      <dgm:spPr>
        <a:xfrm>
          <a:off x="3690022" y="1775"/>
          <a:ext cx="1524161" cy="1219328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统筹安排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平行作业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15219F7-4AFF-4DAC-B683-9FD64231403A}" type="parTrans" cxnId="{1662AA96-4466-4ACD-8D2A-9B064F5B69C1}">
      <dgm:prSet/>
      <dgm:spPr>
        <a:xfrm rot="15428571">
          <a:off x="3326404" y="1712746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287B5B5-8FE2-4F97-846F-E8FCAFB18673}" type="sibTrans" cxnId="{1662AA96-4466-4ACD-8D2A-9B064F5B69C1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7E068F0E-254F-40F4-A231-D37CBF57E78A}">
      <dgm:prSet phldrT="[文本]" custT="1"/>
      <dgm:spPr>
        <a:xfrm>
          <a:off x="5538276" y="1775"/>
          <a:ext cx="1524161" cy="1219328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充分利用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碎块时间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DD2F7E7-7163-45F6-89AB-B962891A0814}" type="parTrans" cxnId="{08216BCF-AB59-4614-8928-1FE58E76B840}">
      <dgm:prSet/>
      <dgm:spPr>
        <a:xfrm rot="16971429">
          <a:off x="4530289" y="1712746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FA6D92A1-4C8F-4EF0-BC4E-7EDD92B83770}" type="sibTrans" cxnId="{08216BCF-AB59-4614-8928-1FE58E76B840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9B0667CF-2554-4C70-9686-877CC0BE64CE}">
      <dgm:prSet phldrT="[文本]" custT="1"/>
      <dgm:spPr>
        <a:xfrm>
          <a:off x="7203495" y="803703"/>
          <a:ext cx="1524161" cy="121932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优化流程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简化操作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1CF58AE-5921-4717-B0E4-C83637C04AA1}" type="parTrans" cxnId="{2C2A3A9B-CD17-4DD8-8B8C-22DB673C86EF}">
      <dgm:prSet/>
      <dgm:spPr>
        <a:xfrm rot="18514286">
          <a:off x="5614953" y="2235092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C32142DA-92F1-4991-A13F-F5A664C90579}" type="sibTrans" cxnId="{2C2A3A9B-CD17-4DD8-8B8C-22DB673C86EF}">
      <dgm:prSet/>
      <dgm:spPr/>
      <dgm:t>
        <a:bodyPr/>
        <a:lstStyle/>
        <a:p>
          <a:endParaRPr lang="zh-CN" altLang="en-US" sz="1800" b="0">
            <a:latin typeface="微软雅黑" pitchFamily="34" charset="-122"/>
            <a:ea typeface="微软雅黑" pitchFamily="34" charset="-122"/>
          </a:endParaRPr>
        </a:p>
      </dgm:t>
    </dgm:pt>
    <dgm:pt modelId="{0F91DC15-B7BD-41B1-8CE0-40229B3BA46B}">
      <dgm:prSet phldrT="[文本]" custT="1"/>
      <dgm:spPr>
        <a:xfrm>
          <a:off x="8767138" y="4050641"/>
          <a:ext cx="1524161" cy="121932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选择效率更高的工具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1D67941-9891-4450-A7C9-3C6E04EF415B}" type="parTrans" cxnId="{10F1CA6D-193F-4B87-8AC4-61E850FB492C}">
      <dgm:prSet/>
      <dgm:spPr>
        <a:xfrm>
          <a:off x="6633453" y="4350029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/>
        </a:p>
      </dgm:t>
    </dgm:pt>
    <dgm:pt modelId="{743F8683-F474-4B51-8C15-1E1C1CFE2BCD}" type="sibTrans" cxnId="{10F1CA6D-193F-4B87-8AC4-61E850FB492C}">
      <dgm:prSet/>
      <dgm:spPr/>
      <dgm:t>
        <a:bodyPr/>
        <a:lstStyle/>
        <a:p>
          <a:endParaRPr lang="zh-CN" altLang="en-US"/>
        </a:p>
      </dgm:t>
    </dgm:pt>
    <dgm:pt modelId="{6BA9ECFD-3A31-409A-B64E-976FAB6E8DDD}">
      <dgm:prSet phldrT="[文本]" custT="1"/>
      <dgm:spPr>
        <a:xfrm>
          <a:off x="8355863" y="2248726"/>
          <a:ext cx="1524161" cy="1219328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整理整顿</a:t>
          </a:r>
          <a:endParaRPr lang="en-US" altLang="zh-CN" sz="2000" b="1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20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快速定位</a:t>
          </a:r>
          <a:endParaRPr lang="zh-CN" altLang="en-US" sz="20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B782A30-5012-43AE-ACBE-CAC959A86484}" type="parTrans" cxnId="{4CF4FC31-99B1-46BB-9B53-D69C8D5C2A59}">
      <dgm:prSet/>
      <dgm:spPr>
        <a:xfrm rot="20057143">
          <a:off x="6365563" y="3176328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zh-CN" altLang="en-US"/>
        </a:p>
      </dgm:t>
    </dgm:pt>
    <dgm:pt modelId="{93AE4285-2C89-41D6-A0BB-A2C406658AE6}" type="sibTrans" cxnId="{4CF4FC31-99B1-46BB-9B53-D69C8D5C2A59}">
      <dgm:prSet/>
      <dgm:spPr/>
      <dgm:t>
        <a:bodyPr/>
        <a:lstStyle/>
        <a:p>
          <a:endParaRPr lang="zh-CN" altLang="en-US"/>
        </a:p>
      </dgm:t>
    </dgm:pt>
    <dgm:pt modelId="{C5F9E084-3AE6-4A1C-93C2-3DA157303DDB}" type="pres">
      <dgm:prSet presAssocID="{818CAD1A-13E0-4F3F-87BD-A82DBACD1CE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0FD9EF-9B77-44D7-94E1-5720F79BD140}" type="pres">
      <dgm:prSet presAssocID="{27379669-F41C-4CF4-ADAD-8FCB965FC9F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B23686A-3BF8-4FDA-A103-ABBA6D193203}" type="pres">
      <dgm:prSet presAssocID="{937729A4-D9E1-4B75-BD1D-AA9E3A881D51}" presName="parTrans" presStyleLbl="bgSibTrans2D1" presStyleIdx="0" presStyleCnt="8"/>
      <dgm:spPr/>
      <dgm:t>
        <a:bodyPr/>
        <a:lstStyle/>
        <a:p>
          <a:endParaRPr lang="zh-CN" altLang="en-US"/>
        </a:p>
      </dgm:t>
    </dgm:pt>
    <dgm:pt modelId="{F4044308-19DB-4175-9494-FADEA42A82DB}" type="pres">
      <dgm:prSet presAssocID="{3C54D111-3B81-4703-A783-267AEF41F3A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BA28D-AEA5-46C9-925E-77B64DA18980}" type="pres">
      <dgm:prSet presAssocID="{C4FFF673-9D2E-49FB-B8CD-159AA7C56908}" presName="parTrans" presStyleLbl="bgSibTrans2D1" presStyleIdx="1" presStyleCnt="8"/>
      <dgm:spPr/>
      <dgm:t>
        <a:bodyPr/>
        <a:lstStyle/>
        <a:p>
          <a:endParaRPr lang="zh-CN" altLang="en-US"/>
        </a:p>
      </dgm:t>
    </dgm:pt>
    <dgm:pt modelId="{B88D02EC-3284-4240-AD75-7C88AF8BBD4F}" type="pres">
      <dgm:prSet presAssocID="{E504B8C8-D572-4C18-9C42-E3736615354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A2054-D081-4950-8B4F-48CE0BD67EBF}" type="pres">
      <dgm:prSet presAssocID="{4271616D-DE52-4049-AE48-3E4614EDAC86}" presName="parTrans" presStyleLbl="bgSibTrans2D1" presStyleIdx="2" presStyleCnt="8"/>
      <dgm:spPr/>
      <dgm:t>
        <a:bodyPr/>
        <a:lstStyle/>
        <a:p>
          <a:endParaRPr lang="zh-CN" altLang="en-US"/>
        </a:p>
      </dgm:t>
    </dgm:pt>
    <dgm:pt modelId="{63143155-2B4F-478C-B11D-02827E9B730E}" type="pres">
      <dgm:prSet presAssocID="{F0E4F97F-3E89-4570-B0CF-148B6A06D21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37E36B-B6EB-4BA8-AFB4-1ECACD3F3DCD}" type="pres">
      <dgm:prSet presAssocID="{A15219F7-4AFF-4DAC-B683-9FD64231403A}" presName="parTrans" presStyleLbl="bgSibTrans2D1" presStyleIdx="3" presStyleCnt="8"/>
      <dgm:spPr/>
      <dgm:t>
        <a:bodyPr/>
        <a:lstStyle/>
        <a:p>
          <a:endParaRPr lang="zh-CN" altLang="en-US"/>
        </a:p>
      </dgm:t>
    </dgm:pt>
    <dgm:pt modelId="{089DB7C1-6666-4573-BA47-281CC4662F09}" type="pres">
      <dgm:prSet presAssocID="{9F2859CF-DA95-474F-AE0E-9B0426CC8D7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8775A-813D-4C50-B0B1-A7EF7AB9C39A}" type="pres">
      <dgm:prSet presAssocID="{EDD2F7E7-7163-45F6-89AB-B962891A0814}" presName="parTrans" presStyleLbl="bgSibTrans2D1" presStyleIdx="4" presStyleCnt="8"/>
      <dgm:spPr/>
      <dgm:t>
        <a:bodyPr/>
        <a:lstStyle/>
        <a:p>
          <a:endParaRPr lang="zh-CN" altLang="en-US"/>
        </a:p>
      </dgm:t>
    </dgm:pt>
    <dgm:pt modelId="{C549750B-92ED-4D1D-91DB-0A2C32D383DA}" type="pres">
      <dgm:prSet presAssocID="{7E068F0E-254F-40F4-A231-D37CBF57E78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E1B14-34B9-4592-9B46-0CF68A1D65FB}" type="pres">
      <dgm:prSet presAssocID="{A1CF58AE-5921-4717-B0E4-C83637C04AA1}" presName="parTrans" presStyleLbl="bgSibTrans2D1" presStyleIdx="5" presStyleCnt="8"/>
      <dgm:spPr/>
      <dgm:t>
        <a:bodyPr/>
        <a:lstStyle/>
        <a:p>
          <a:endParaRPr lang="zh-CN" altLang="en-US"/>
        </a:p>
      </dgm:t>
    </dgm:pt>
    <dgm:pt modelId="{2614F0A8-7B7B-4637-B2B4-8E9FB8059081}" type="pres">
      <dgm:prSet presAssocID="{9B0667CF-2554-4C70-9686-877CC0BE64CE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14ABA-C6A7-4C72-895A-5398F91A15CE}" type="pres">
      <dgm:prSet presAssocID="{4B782A30-5012-43AE-ACBE-CAC959A86484}" presName="parTrans" presStyleLbl="bgSibTrans2D1" presStyleIdx="6" presStyleCnt="8"/>
      <dgm:spPr/>
      <dgm:t>
        <a:bodyPr/>
        <a:lstStyle/>
        <a:p>
          <a:endParaRPr lang="zh-CN" altLang="en-US"/>
        </a:p>
      </dgm:t>
    </dgm:pt>
    <dgm:pt modelId="{7059276C-84E7-417F-B1C0-484D914CFA5A}" type="pres">
      <dgm:prSet presAssocID="{6BA9ECFD-3A31-409A-B64E-976FAB6E8DD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E6840-BE36-4547-A538-5369AB0439EA}" type="pres">
      <dgm:prSet presAssocID="{11D67941-9891-4450-A7C9-3C6E04EF415B}" presName="parTrans" presStyleLbl="bgSibTrans2D1" presStyleIdx="7" presStyleCnt="8"/>
      <dgm:spPr/>
      <dgm:t>
        <a:bodyPr/>
        <a:lstStyle/>
        <a:p>
          <a:endParaRPr lang="zh-CN" altLang="en-US"/>
        </a:p>
      </dgm:t>
    </dgm:pt>
    <dgm:pt modelId="{18C439A7-FBF3-4DAF-BA81-8DC890955250}" type="pres">
      <dgm:prSet presAssocID="{0F91DC15-B7BD-41B1-8CE0-40229B3BA46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804D93E-5257-40D9-AC79-F41E1398F676}" type="presOf" srcId="{7E068F0E-254F-40F4-A231-D37CBF57E78A}" destId="{C549750B-92ED-4D1D-91DB-0A2C32D383DA}" srcOrd="0" destOrd="0" presId="urn:microsoft.com/office/officeart/2005/8/layout/radial4"/>
    <dgm:cxn modelId="{2C2A3A9B-CD17-4DD8-8B8C-22DB673C86EF}" srcId="{27379669-F41C-4CF4-ADAD-8FCB965FC9F0}" destId="{9B0667CF-2554-4C70-9686-877CC0BE64CE}" srcOrd="5" destOrd="0" parTransId="{A1CF58AE-5921-4717-B0E4-C83637C04AA1}" sibTransId="{C32142DA-92F1-4991-A13F-F5A664C90579}"/>
    <dgm:cxn modelId="{55FA330E-D6FD-4531-9867-C0E939FF7906}" type="presOf" srcId="{937729A4-D9E1-4B75-BD1D-AA9E3A881D51}" destId="{9B23686A-3BF8-4FDA-A103-ABBA6D193203}" srcOrd="0" destOrd="0" presId="urn:microsoft.com/office/officeart/2005/8/layout/radial4"/>
    <dgm:cxn modelId="{10F1CA6D-193F-4B87-8AC4-61E850FB492C}" srcId="{27379669-F41C-4CF4-ADAD-8FCB965FC9F0}" destId="{0F91DC15-B7BD-41B1-8CE0-40229B3BA46B}" srcOrd="7" destOrd="0" parTransId="{11D67941-9891-4450-A7C9-3C6E04EF415B}" sibTransId="{743F8683-F474-4B51-8C15-1E1C1CFE2BCD}"/>
    <dgm:cxn modelId="{1662AA96-4466-4ACD-8D2A-9B064F5B69C1}" srcId="{27379669-F41C-4CF4-ADAD-8FCB965FC9F0}" destId="{9F2859CF-DA95-474F-AE0E-9B0426CC8D7F}" srcOrd="3" destOrd="0" parTransId="{A15219F7-4AFF-4DAC-B683-9FD64231403A}" sibTransId="{9287B5B5-8FE2-4F97-846F-E8FCAFB18673}"/>
    <dgm:cxn modelId="{E3F6EA76-D470-4641-A243-7CA263114A5A}" type="presOf" srcId="{A1CF58AE-5921-4717-B0E4-C83637C04AA1}" destId="{ED9E1B14-34B9-4592-9B46-0CF68A1D65FB}" srcOrd="0" destOrd="0" presId="urn:microsoft.com/office/officeart/2005/8/layout/radial4"/>
    <dgm:cxn modelId="{61E9890C-C639-4647-82F4-945F0AD024BD}" type="presOf" srcId="{9B0667CF-2554-4C70-9686-877CC0BE64CE}" destId="{2614F0A8-7B7B-4637-B2B4-8E9FB8059081}" srcOrd="0" destOrd="0" presId="urn:microsoft.com/office/officeart/2005/8/layout/radial4"/>
    <dgm:cxn modelId="{5564E118-5902-4CA5-9255-D26B1A8D74B8}" type="presOf" srcId="{A15219F7-4AFF-4DAC-B683-9FD64231403A}" destId="{BC37E36B-B6EB-4BA8-AFB4-1ECACD3F3DCD}" srcOrd="0" destOrd="0" presId="urn:microsoft.com/office/officeart/2005/8/layout/radial4"/>
    <dgm:cxn modelId="{1677EFB4-BA6A-4C69-A3D1-3050A230F0D9}" type="presOf" srcId="{27379669-F41C-4CF4-ADAD-8FCB965FC9F0}" destId="{AA0FD9EF-9B77-44D7-94E1-5720F79BD140}" srcOrd="0" destOrd="0" presId="urn:microsoft.com/office/officeart/2005/8/layout/radial4"/>
    <dgm:cxn modelId="{A41546DA-86EF-4421-A87F-1DA83650A828}" srcId="{27379669-F41C-4CF4-ADAD-8FCB965FC9F0}" destId="{F0E4F97F-3E89-4570-B0CF-148B6A06D215}" srcOrd="2" destOrd="0" parTransId="{4271616D-DE52-4049-AE48-3E4614EDAC86}" sibTransId="{D070E4E9-9317-4642-A578-DA3F94C38D79}"/>
    <dgm:cxn modelId="{A331E639-D54A-4B84-AC77-2247DA23B323}" type="presOf" srcId="{4B782A30-5012-43AE-ACBE-CAC959A86484}" destId="{B8D14ABA-C6A7-4C72-895A-5398F91A15CE}" srcOrd="0" destOrd="0" presId="urn:microsoft.com/office/officeart/2005/8/layout/radial4"/>
    <dgm:cxn modelId="{C91C92B6-77C6-4B75-B49E-F48D42E9E240}" type="presOf" srcId="{6BA9ECFD-3A31-409A-B64E-976FAB6E8DDD}" destId="{7059276C-84E7-417F-B1C0-484D914CFA5A}" srcOrd="0" destOrd="0" presId="urn:microsoft.com/office/officeart/2005/8/layout/radial4"/>
    <dgm:cxn modelId="{AFAC7250-618C-4ED7-AB4F-B47C93D55B03}" srcId="{27379669-F41C-4CF4-ADAD-8FCB965FC9F0}" destId="{3C54D111-3B81-4703-A783-267AEF41F3AA}" srcOrd="0" destOrd="0" parTransId="{937729A4-D9E1-4B75-BD1D-AA9E3A881D51}" sibTransId="{5B9E4440-F3C4-4D5E-AC64-EEA31E574F34}"/>
    <dgm:cxn modelId="{F2BAACC0-6BB7-421A-BA94-C59106286009}" srcId="{818CAD1A-13E0-4F3F-87BD-A82DBACD1CE1}" destId="{27379669-F41C-4CF4-ADAD-8FCB965FC9F0}" srcOrd="0" destOrd="0" parTransId="{C01EC3AB-BBDA-487E-B934-77152383C9F4}" sibTransId="{3A1F868E-86A4-4E40-A165-6F7ABE0405C0}"/>
    <dgm:cxn modelId="{1756AEBA-C8CB-4C58-A8C8-0C4576B47861}" type="presOf" srcId="{9F2859CF-DA95-474F-AE0E-9B0426CC8D7F}" destId="{089DB7C1-6666-4573-BA47-281CC4662F09}" srcOrd="0" destOrd="0" presId="urn:microsoft.com/office/officeart/2005/8/layout/radial4"/>
    <dgm:cxn modelId="{FE0A9CE4-FCCB-44D8-A8CA-C5231E9350FC}" srcId="{27379669-F41C-4CF4-ADAD-8FCB965FC9F0}" destId="{E504B8C8-D572-4C18-9C42-E37366153547}" srcOrd="1" destOrd="0" parTransId="{C4FFF673-9D2E-49FB-B8CD-159AA7C56908}" sibTransId="{D75F9F47-316F-4165-943F-49CE492BC602}"/>
    <dgm:cxn modelId="{CCC2B4C4-C668-4DAC-BCC9-AB2619D94E9E}" type="presOf" srcId="{EDD2F7E7-7163-45F6-89AB-B962891A0814}" destId="{9F58775A-813D-4C50-B0B1-A7EF7AB9C39A}" srcOrd="0" destOrd="0" presId="urn:microsoft.com/office/officeart/2005/8/layout/radial4"/>
    <dgm:cxn modelId="{08216BCF-AB59-4614-8928-1FE58E76B840}" srcId="{27379669-F41C-4CF4-ADAD-8FCB965FC9F0}" destId="{7E068F0E-254F-40F4-A231-D37CBF57E78A}" srcOrd="4" destOrd="0" parTransId="{EDD2F7E7-7163-45F6-89AB-B962891A0814}" sibTransId="{FA6D92A1-4C8F-4EF0-BC4E-7EDD92B83770}"/>
    <dgm:cxn modelId="{D4AB24F5-8AA2-437C-9B8B-0C95F8A1E578}" type="presOf" srcId="{11D67941-9891-4450-A7C9-3C6E04EF415B}" destId="{0A6E6840-BE36-4547-A538-5369AB0439EA}" srcOrd="0" destOrd="0" presId="urn:microsoft.com/office/officeart/2005/8/layout/radial4"/>
    <dgm:cxn modelId="{4CF4FC31-99B1-46BB-9B53-D69C8D5C2A59}" srcId="{27379669-F41C-4CF4-ADAD-8FCB965FC9F0}" destId="{6BA9ECFD-3A31-409A-B64E-976FAB6E8DDD}" srcOrd="6" destOrd="0" parTransId="{4B782A30-5012-43AE-ACBE-CAC959A86484}" sibTransId="{93AE4285-2C89-41D6-A0BB-A2C406658AE6}"/>
    <dgm:cxn modelId="{BFBE262E-3377-4E34-A87B-549E8A72A0A2}" type="presOf" srcId="{4271616D-DE52-4049-AE48-3E4614EDAC86}" destId="{B65A2054-D081-4950-8B4F-48CE0BD67EBF}" srcOrd="0" destOrd="0" presId="urn:microsoft.com/office/officeart/2005/8/layout/radial4"/>
    <dgm:cxn modelId="{EE7B6283-36B6-432D-8E59-BB07498E46E0}" type="presOf" srcId="{0F91DC15-B7BD-41B1-8CE0-40229B3BA46B}" destId="{18C439A7-FBF3-4DAF-BA81-8DC890955250}" srcOrd="0" destOrd="0" presId="urn:microsoft.com/office/officeart/2005/8/layout/radial4"/>
    <dgm:cxn modelId="{EA57F3C8-9DAE-45A2-BB44-4919FA37BE10}" type="presOf" srcId="{E504B8C8-D572-4C18-9C42-E37366153547}" destId="{B88D02EC-3284-4240-AD75-7C88AF8BBD4F}" srcOrd="0" destOrd="0" presId="urn:microsoft.com/office/officeart/2005/8/layout/radial4"/>
    <dgm:cxn modelId="{EAFAA1BB-3B65-45B6-B290-B00F9C443D3C}" type="presOf" srcId="{C4FFF673-9D2E-49FB-B8CD-159AA7C56908}" destId="{8C8BA28D-AEA5-46C9-925E-77B64DA18980}" srcOrd="0" destOrd="0" presId="urn:microsoft.com/office/officeart/2005/8/layout/radial4"/>
    <dgm:cxn modelId="{54DF8985-9397-4A00-82CA-E92F5D1ED0B3}" type="presOf" srcId="{818CAD1A-13E0-4F3F-87BD-A82DBACD1CE1}" destId="{C5F9E084-3AE6-4A1C-93C2-3DA157303DDB}" srcOrd="0" destOrd="0" presId="urn:microsoft.com/office/officeart/2005/8/layout/radial4"/>
    <dgm:cxn modelId="{7730108B-3CB2-4D54-8803-E0F7088F6AF5}" type="presOf" srcId="{F0E4F97F-3E89-4570-B0CF-148B6A06D215}" destId="{63143155-2B4F-478C-B11D-02827E9B730E}" srcOrd="0" destOrd="0" presId="urn:microsoft.com/office/officeart/2005/8/layout/radial4"/>
    <dgm:cxn modelId="{B03F986A-58B3-486E-9288-C662A96D8310}" type="presOf" srcId="{3C54D111-3B81-4703-A783-267AEF41F3AA}" destId="{F4044308-19DB-4175-9494-FADEA42A82DB}" srcOrd="0" destOrd="0" presId="urn:microsoft.com/office/officeart/2005/8/layout/radial4"/>
    <dgm:cxn modelId="{C296A239-DC34-4D4B-AB80-F6C23A662E42}" type="presParOf" srcId="{C5F9E084-3AE6-4A1C-93C2-3DA157303DDB}" destId="{AA0FD9EF-9B77-44D7-94E1-5720F79BD140}" srcOrd="0" destOrd="0" presId="urn:microsoft.com/office/officeart/2005/8/layout/radial4"/>
    <dgm:cxn modelId="{F453BBA1-0A0B-46F8-9D8A-91DDF88FB6CA}" type="presParOf" srcId="{C5F9E084-3AE6-4A1C-93C2-3DA157303DDB}" destId="{9B23686A-3BF8-4FDA-A103-ABBA6D193203}" srcOrd="1" destOrd="0" presId="urn:microsoft.com/office/officeart/2005/8/layout/radial4"/>
    <dgm:cxn modelId="{556D38D7-B0E3-4FC4-8EE2-1FAE9D1A83C1}" type="presParOf" srcId="{C5F9E084-3AE6-4A1C-93C2-3DA157303DDB}" destId="{F4044308-19DB-4175-9494-FADEA42A82DB}" srcOrd="2" destOrd="0" presId="urn:microsoft.com/office/officeart/2005/8/layout/radial4"/>
    <dgm:cxn modelId="{090F6F9C-0AAB-4F87-B3AD-3A7A4F04BC7E}" type="presParOf" srcId="{C5F9E084-3AE6-4A1C-93C2-3DA157303DDB}" destId="{8C8BA28D-AEA5-46C9-925E-77B64DA18980}" srcOrd="3" destOrd="0" presId="urn:microsoft.com/office/officeart/2005/8/layout/radial4"/>
    <dgm:cxn modelId="{B15AB782-C494-4818-BB6C-BE4E818683D0}" type="presParOf" srcId="{C5F9E084-3AE6-4A1C-93C2-3DA157303DDB}" destId="{B88D02EC-3284-4240-AD75-7C88AF8BBD4F}" srcOrd="4" destOrd="0" presId="urn:microsoft.com/office/officeart/2005/8/layout/radial4"/>
    <dgm:cxn modelId="{05B753FB-EE59-44E4-86AD-63346A3CA17B}" type="presParOf" srcId="{C5F9E084-3AE6-4A1C-93C2-3DA157303DDB}" destId="{B65A2054-D081-4950-8B4F-48CE0BD67EBF}" srcOrd="5" destOrd="0" presId="urn:microsoft.com/office/officeart/2005/8/layout/radial4"/>
    <dgm:cxn modelId="{00BDEBF2-F604-475E-AD43-216B3B695E48}" type="presParOf" srcId="{C5F9E084-3AE6-4A1C-93C2-3DA157303DDB}" destId="{63143155-2B4F-478C-B11D-02827E9B730E}" srcOrd="6" destOrd="0" presId="urn:microsoft.com/office/officeart/2005/8/layout/radial4"/>
    <dgm:cxn modelId="{89DA4FE6-1AD2-4DF9-97DC-7AB5C26595FA}" type="presParOf" srcId="{C5F9E084-3AE6-4A1C-93C2-3DA157303DDB}" destId="{BC37E36B-B6EB-4BA8-AFB4-1ECACD3F3DCD}" srcOrd="7" destOrd="0" presId="urn:microsoft.com/office/officeart/2005/8/layout/radial4"/>
    <dgm:cxn modelId="{B14F2A3D-4ABB-490D-BA91-15E79ABB05A9}" type="presParOf" srcId="{C5F9E084-3AE6-4A1C-93C2-3DA157303DDB}" destId="{089DB7C1-6666-4573-BA47-281CC4662F09}" srcOrd="8" destOrd="0" presId="urn:microsoft.com/office/officeart/2005/8/layout/radial4"/>
    <dgm:cxn modelId="{5197E227-0692-4FAF-93FD-4E3AE9F86BD4}" type="presParOf" srcId="{C5F9E084-3AE6-4A1C-93C2-3DA157303DDB}" destId="{9F58775A-813D-4C50-B0B1-A7EF7AB9C39A}" srcOrd="9" destOrd="0" presId="urn:microsoft.com/office/officeart/2005/8/layout/radial4"/>
    <dgm:cxn modelId="{E107F0FD-85E3-497D-9078-ACE96738C950}" type="presParOf" srcId="{C5F9E084-3AE6-4A1C-93C2-3DA157303DDB}" destId="{C549750B-92ED-4D1D-91DB-0A2C32D383DA}" srcOrd="10" destOrd="0" presId="urn:microsoft.com/office/officeart/2005/8/layout/radial4"/>
    <dgm:cxn modelId="{93279EAF-21FC-4343-BD2D-EA2EFD4FD10D}" type="presParOf" srcId="{C5F9E084-3AE6-4A1C-93C2-3DA157303DDB}" destId="{ED9E1B14-34B9-4592-9B46-0CF68A1D65FB}" srcOrd="11" destOrd="0" presId="urn:microsoft.com/office/officeart/2005/8/layout/radial4"/>
    <dgm:cxn modelId="{B2EF7524-CEBF-4EE7-9785-286267FC4FA8}" type="presParOf" srcId="{C5F9E084-3AE6-4A1C-93C2-3DA157303DDB}" destId="{2614F0A8-7B7B-4637-B2B4-8E9FB8059081}" srcOrd="12" destOrd="0" presId="urn:microsoft.com/office/officeart/2005/8/layout/radial4"/>
    <dgm:cxn modelId="{14266AB3-C8A7-486E-861E-73C9ACD59EFF}" type="presParOf" srcId="{C5F9E084-3AE6-4A1C-93C2-3DA157303DDB}" destId="{B8D14ABA-C6A7-4C72-895A-5398F91A15CE}" srcOrd="13" destOrd="0" presId="urn:microsoft.com/office/officeart/2005/8/layout/radial4"/>
    <dgm:cxn modelId="{D51F7466-E842-4915-B108-5BC1C5D88868}" type="presParOf" srcId="{C5F9E084-3AE6-4A1C-93C2-3DA157303DDB}" destId="{7059276C-84E7-417F-B1C0-484D914CFA5A}" srcOrd="14" destOrd="0" presId="urn:microsoft.com/office/officeart/2005/8/layout/radial4"/>
    <dgm:cxn modelId="{409DBDA9-B9D6-467D-BF75-DCFD0A2DD33B}" type="presParOf" srcId="{C5F9E084-3AE6-4A1C-93C2-3DA157303DDB}" destId="{0A6E6840-BE36-4547-A538-5369AB0439EA}" srcOrd="15" destOrd="0" presId="urn:microsoft.com/office/officeart/2005/8/layout/radial4"/>
    <dgm:cxn modelId="{0B5C8BEE-DFBC-48B5-B2E8-84B4918408DF}" type="presParOf" srcId="{C5F9E084-3AE6-4A1C-93C2-3DA157303DDB}" destId="{18C439A7-FBF3-4DAF-BA81-8DC890955250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AAB43-56D6-4DE2-8C86-83241226A949}">
      <dsp:nvSpPr>
        <dsp:cNvPr id="0" name=""/>
        <dsp:cNvSpPr/>
      </dsp:nvSpPr>
      <dsp:spPr>
        <a:xfrm>
          <a:off x="1096954" y="440904"/>
          <a:ext cx="2949682" cy="2949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rgbClr val="F79646">
            <a:shade val="90000"/>
            <a:hueOff val="-482724"/>
            <a:satOff val="6563"/>
            <a:lumOff val="27732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025E76-BA53-45CF-B538-D1B886758947}">
      <dsp:nvSpPr>
        <dsp:cNvPr id="0" name=""/>
        <dsp:cNvSpPr/>
      </dsp:nvSpPr>
      <dsp:spPr>
        <a:xfrm>
          <a:off x="1096954" y="440904"/>
          <a:ext cx="2949682" cy="2949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rgbClr val="F79646">
            <a:shade val="90000"/>
            <a:hueOff val="-321816"/>
            <a:satOff val="4375"/>
            <a:lumOff val="18488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B2352E-8A93-41A9-8E36-2812BE876725}">
      <dsp:nvSpPr>
        <dsp:cNvPr id="0" name=""/>
        <dsp:cNvSpPr/>
      </dsp:nvSpPr>
      <dsp:spPr>
        <a:xfrm>
          <a:off x="1096954" y="440904"/>
          <a:ext cx="2949682" cy="2949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rgbClr val="F79646">
            <a:shade val="90000"/>
            <a:hueOff val="-160908"/>
            <a:satOff val="2188"/>
            <a:lumOff val="9244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CFAEA3-FE9E-42DC-AFE9-CA60280B9741}">
      <dsp:nvSpPr>
        <dsp:cNvPr id="0" name=""/>
        <dsp:cNvSpPr/>
      </dsp:nvSpPr>
      <dsp:spPr>
        <a:xfrm>
          <a:off x="1096954" y="440904"/>
          <a:ext cx="2949682" cy="2949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rgbClr val="F79646">
            <a:shade val="9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EAF79C-5684-4DCF-B4E0-7DB6B154DD14}">
      <dsp:nvSpPr>
        <dsp:cNvPr id="0" name=""/>
        <dsp:cNvSpPr/>
      </dsp:nvSpPr>
      <dsp:spPr>
        <a:xfrm>
          <a:off x="1893685" y="1237635"/>
          <a:ext cx="1356220" cy="1356220"/>
        </a:xfrm>
        <a:prstGeom prst="ellipse">
          <a:avLst/>
        </a:prstGeom>
        <a:solidFill>
          <a:srgbClr val="F79646">
            <a:alpha val="8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时间特性</a:t>
          </a:r>
          <a:endParaRPr lang="zh-CN" altLang="en-US" sz="24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092299" y="1436249"/>
        <a:ext cx="958992" cy="958992"/>
      </dsp:txXfrm>
    </dsp:sp>
    <dsp:sp modelId="{BE2EB3C0-372D-4996-BDAC-4F3B85C985E7}">
      <dsp:nvSpPr>
        <dsp:cNvPr id="0" name=""/>
        <dsp:cNvSpPr/>
      </dsp:nvSpPr>
      <dsp:spPr>
        <a:xfrm>
          <a:off x="2097118" y="404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无法开源</a:t>
          </a:r>
          <a:endParaRPr lang="zh-CN" altLang="en-US" sz="1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36148" y="139434"/>
        <a:ext cx="671294" cy="671294"/>
      </dsp:txXfrm>
    </dsp:sp>
    <dsp:sp modelId="{A34AEC28-AAFD-4690-A9F5-7FBB13E86479}">
      <dsp:nvSpPr>
        <dsp:cNvPr id="0" name=""/>
        <dsp:cNvSpPr/>
      </dsp:nvSpPr>
      <dsp:spPr>
        <a:xfrm>
          <a:off x="3537782" y="1441068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13333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无法节流</a:t>
          </a:r>
          <a:endParaRPr lang="zh-CN" altLang="en-US" sz="1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676812" y="1580098"/>
        <a:ext cx="671294" cy="671294"/>
      </dsp:txXfrm>
    </dsp:sp>
    <dsp:sp modelId="{8ED874A5-2B06-4E82-8ED3-04A677060BBF}">
      <dsp:nvSpPr>
        <dsp:cNvPr id="0" name=""/>
        <dsp:cNvSpPr/>
      </dsp:nvSpPr>
      <dsp:spPr>
        <a:xfrm>
          <a:off x="2097118" y="2881732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26667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不可取代</a:t>
          </a:r>
          <a:endParaRPr lang="zh-CN" altLang="en-US" sz="1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36148" y="3020762"/>
        <a:ext cx="671294" cy="671294"/>
      </dsp:txXfrm>
    </dsp:sp>
    <dsp:sp modelId="{3A1A2048-D817-4140-AE7D-85E9B96F9343}">
      <dsp:nvSpPr>
        <dsp:cNvPr id="0" name=""/>
        <dsp:cNvSpPr/>
      </dsp:nvSpPr>
      <dsp:spPr>
        <a:xfrm>
          <a:off x="656454" y="1441068"/>
          <a:ext cx="949354" cy="949354"/>
        </a:xfrm>
        <a:prstGeom prst="ellipse">
          <a:avLst/>
        </a:prstGeom>
        <a:solidFill>
          <a:srgbClr val="F79646">
            <a:alpha val="90000"/>
            <a:hueOff val="0"/>
            <a:satOff val="0"/>
            <a:lumOff val="0"/>
            <a:alphaOff val="-4000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不可再生</a:t>
          </a:r>
          <a:endParaRPr lang="zh-CN" altLang="en-US" sz="1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95484" y="1580098"/>
        <a:ext cx="671294" cy="671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278F0-F1CA-4868-885D-9FBCE8B1EF6D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rgbClr val="C0504D"/>
        </a:solidFill>
        <a:ln w="38100" cap="flat" cmpd="sng" algn="ctr">
          <a:noFill/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F15BDF0B-345D-40A9-BAD3-E43E58B47B10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5B9BE-A7E4-43E5-930E-5C292A3A14AC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rgbClr val="8064A2"/>
        </a:solidFill>
        <a:ln w="38100" cap="flat" cmpd="sng" algn="ctr">
          <a:noFill/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C5952035-C34B-487D-94B1-BD0AA3508552}">
      <dsp:nvSpPr>
        <dsp:cNvPr id="0" name=""/>
        <dsp:cNvSpPr/>
      </dsp:nvSpPr>
      <dsp:spPr>
        <a:xfrm>
          <a:off x="1340270" y="1259986"/>
          <a:ext cx="1382929" cy="138292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542795" y="1462511"/>
        <a:ext cx="977879" cy="977879"/>
      </dsp:txXfrm>
    </dsp:sp>
    <dsp:sp modelId="{C095F6F4-F850-49B8-AF78-8208E37F416D}">
      <dsp:nvSpPr>
        <dsp:cNvPr id="0" name=""/>
        <dsp:cNvSpPr/>
      </dsp:nvSpPr>
      <dsp:spPr>
        <a:xfrm>
          <a:off x="1547710" y="1101"/>
          <a:ext cx="968050" cy="968050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效能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689478" y="142869"/>
        <a:ext cx="684514" cy="684514"/>
      </dsp:txXfrm>
    </dsp:sp>
    <dsp:sp modelId="{07F8D06B-6BDF-4A43-ADCE-AD0B753A9564}">
      <dsp:nvSpPr>
        <dsp:cNvPr id="0" name=""/>
        <dsp:cNvSpPr/>
      </dsp:nvSpPr>
      <dsp:spPr>
        <a:xfrm>
          <a:off x="2817584" y="2200588"/>
          <a:ext cx="968050" cy="968050"/>
        </a:xfrm>
        <a:prstGeom prst="ellipse">
          <a:avLst/>
        </a:prstGeom>
        <a:solidFill>
          <a:srgbClr val="8064A2"/>
        </a:solidFill>
        <a:ln w="38100" cap="flat" cmpd="sng" algn="ctr">
          <a:solidFill>
            <a:sysClr val="window" lastClr="FFFFFF"/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勤恳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959352" y="2342356"/>
        <a:ext cx="684514" cy="684514"/>
      </dsp:txXfrm>
    </dsp:sp>
    <dsp:sp modelId="{E71BF8E9-3D3C-4A54-836D-B63AE41C5935}">
      <dsp:nvSpPr>
        <dsp:cNvPr id="0" name=""/>
        <dsp:cNvSpPr/>
      </dsp:nvSpPr>
      <dsp:spPr>
        <a:xfrm>
          <a:off x="277835" y="2200588"/>
          <a:ext cx="968050" cy="968050"/>
        </a:xfrm>
        <a:prstGeom prst="ellipse">
          <a:avLst/>
        </a:prstGeom>
        <a:solidFill>
          <a:srgbClr val="9BBB59"/>
        </a:solidFill>
        <a:ln w="38100" cap="flat" cmpd="sng" algn="ctr">
          <a:solidFill>
            <a:sysClr val="window" lastClr="FFFFFF"/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效率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19603" y="2342356"/>
        <a:ext cx="684514" cy="68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278F0-F1CA-4868-885D-9FBCE8B1EF6D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5BDF0B-345D-40A9-BAD3-E43E58B47B10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35B9BE-A7E4-43E5-930E-5C292A3A14AC}">
      <dsp:nvSpPr>
        <dsp:cNvPr id="0" name=""/>
        <dsp:cNvSpPr/>
      </dsp:nvSpPr>
      <dsp:spPr>
        <a:xfrm>
          <a:off x="530560" y="450277"/>
          <a:ext cx="3002349" cy="3002349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952035-C34B-487D-94B1-BD0AA3508552}">
      <dsp:nvSpPr>
        <dsp:cNvPr id="0" name=""/>
        <dsp:cNvSpPr/>
      </dsp:nvSpPr>
      <dsp:spPr>
        <a:xfrm>
          <a:off x="1340270" y="1259986"/>
          <a:ext cx="1382929" cy="1382929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542795" y="1462511"/>
        <a:ext cx="977879" cy="977879"/>
      </dsp:txXfrm>
    </dsp:sp>
    <dsp:sp modelId="{C095F6F4-F850-49B8-AF78-8208E37F416D}">
      <dsp:nvSpPr>
        <dsp:cNvPr id="0" name=""/>
        <dsp:cNvSpPr/>
      </dsp:nvSpPr>
      <dsp:spPr>
        <a:xfrm>
          <a:off x="1547710" y="1101"/>
          <a:ext cx="968050" cy="968050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在刀刃上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689478" y="142869"/>
        <a:ext cx="684514" cy="684514"/>
      </dsp:txXfrm>
    </dsp:sp>
    <dsp:sp modelId="{07F8D06B-6BDF-4A43-ADCE-AD0B753A9564}">
      <dsp:nvSpPr>
        <dsp:cNvPr id="0" name=""/>
        <dsp:cNvSpPr/>
      </dsp:nvSpPr>
      <dsp:spPr>
        <a:xfrm>
          <a:off x="2817584" y="2200588"/>
          <a:ext cx="968050" cy="968050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便宜实惠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959352" y="2342356"/>
        <a:ext cx="684514" cy="684514"/>
      </dsp:txXfrm>
    </dsp:sp>
    <dsp:sp modelId="{E71BF8E9-3D3C-4A54-836D-B63AE41C5935}">
      <dsp:nvSpPr>
        <dsp:cNvPr id="0" name=""/>
        <dsp:cNvSpPr/>
      </dsp:nvSpPr>
      <dsp:spPr>
        <a:xfrm>
          <a:off x="277835" y="2200588"/>
          <a:ext cx="968050" cy="968050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把钱花完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19603" y="2342356"/>
        <a:ext cx="684514" cy="68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FD9EF-9B77-44D7-94E1-5720F79BD140}">
      <dsp:nvSpPr>
        <dsp:cNvPr id="0" name=""/>
        <dsp:cNvSpPr/>
      </dsp:nvSpPr>
      <dsp:spPr>
        <a:xfrm>
          <a:off x="4287543" y="3571618"/>
          <a:ext cx="2177373" cy="2177373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8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36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如何提高效率</a:t>
          </a:r>
          <a:endParaRPr lang="zh-CN" altLang="en-US" sz="3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606412" y="3890487"/>
        <a:ext cx="1539635" cy="1539635"/>
      </dsp:txXfrm>
    </dsp:sp>
    <dsp:sp modelId="{9B23686A-3BF8-4FDA-A103-ABBA6D193203}">
      <dsp:nvSpPr>
        <dsp:cNvPr id="0" name=""/>
        <dsp:cNvSpPr/>
      </dsp:nvSpPr>
      <dsp:spPr>
        <a:xfrm rot="10800000">
          <a:off x="1223240" y="4350029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044308-19DB-4175-9494-FADEA42A82DB}">
      <dsp:nvSpPr>
        <dsp:cNvPr id="0" name=""/>
        <dsp:cNvSpPr/>
      </dsp:nvSpPr>
      <dsp:spPr>
        <a:xfrm>
          <a:off x="461160" y="4050641"/>
          <a:ext cx="1524161" cy="121932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最佳状态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全心专注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96873" y="4086354"/>
        <a:ext cx="1452735" cy="1147902"/>
      </dsp:txXfrm>
    </dsp:sp>
    <dsp:sp modelId="{8C8BA28D-AEA5-46C9-925E-77B64DA18980}">
      <dsp:nvSpPr>
        <dsp:cNvPr id="0" name=""/>
        <dsp:cNvSpPr/>
      </dsp:nvSpPr>
      <dsp:spPr>
        <a:xfrm rot="12342857">
          <a:off x="1491130" y="3176328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8D02EC-3284-4240-AD75-7C88AF8BBD4F}">
      <dsp:nvSpPr>
        <dsp:cNvPr id="0" name=""/>
        <dsp:cNvSpPr/>
      </dsp:nvSpPr>
      <dsp:spPr>
        <a:xfrm>
          <a:off x="872435" y="2248726"/>
          <a:ext cx="1524161" cy="1219328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事不宜迟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速度制胜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908148" y="2284439"/>
        <a:ext cx="1452735" cy="1147902"/>
      </dsp:txXfrm>
    </dsp:sp>
    <dsp:sp modelId="{B65A2054-D081-4950-8B4F-48CE0BD67EBF}">
      <dsp:nvSpPr>
        <dsp:cNvPr id="0" name=""/>
        <dsp:cNvSpPr/>
      </dsp:nvSpPr>
      <dsp:spPr>
        <a:xfrm rot="13885714">
          <a:off x="2241740" y="2235092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143155-2B4F-478C-B11D-02827E9B730E}">
      <dsp:nvSpPr>
        <dsp:cNvPr id="0" name=""/>
        <dsp:cNvSpPr/>
      </dsp:nvSpPr>
      <dsp:spPr>
        <a:xfrm>
          <a:off x="2024802" y="803703"/>
          <a:ext cx="1524161" cy="121932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立即去做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一次成功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060515" y="839416"/>
        <a:ext cx="1452735" cy="1147902"/>
      </dsp:txXfrm>
    </dsp:sp>
    <dsp:sp modelId="{BC37E36B-B6EB-4BA8-AFB4-1ECACD3F3DCD}">
      <dsp:nvSpPr>
        <dsp:cNvPr id="0" name=""/>
        <dsp:cNvSpPr/>
      </dsp:nvSpPr>
      <dsp:spPr>
        <a:xfrm rot="15428571">
          <a:off x="3326404" y="1712746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DB7C1-6666-4573-BA47-281CC4662F09}">
      <dsp:nvSpPr>
        <dsp:cNvPr id="0" name=""/>
        <dsp:cNvSpPr/>
      </dsp:nvSpPr>
      <dsp:spPr>
        <a:xfrm>
          <a:off x="3690022" y="1775"/>
          <a:ext cx="1524161" cy="1219328"/>
        </a:xfrm>
        <a:prstGeom prst="roundRect">
          <a:avLst>
            <a:gd name="adj" fmla="val 10000"/>
          </a:avLst>
        </a:prstGeom>
        <a:solidFill>
          <a:srgbClr val="4BACC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统筹安排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平行作业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725735" y="37488"/>
        <a:ext cx="1452735" cy="1147902"/>
      </dsp:txXfrm>
    </dsp:sp>
    <dsp:sp modelId="{9F58775A-813D-4C50-B0B1-A7EF7AB9C39A}">
      <dsp:nvSpPr>
        <dsp:cNvPr id="0" name=""/>
        <dsp:cNvSpPr/>
      </dsp:nvSpPr>
      <dsp:spPr>
        <a:xfrm rot="16971429">
          <a:off x="4530289" y="1712746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49750B-92ED-4D1D-91DB-0A2C32D383DA}">
      <dsp:nvSpPr>
        <dsp:cNvPr id="0" name=""/>
        <dsp:cNvSpPr/>
      </dsp:nvSpPr>
      <dsp:spPr>
        <a:xfrm>
          <a:off x="5538276" y="1775"/>
          <a:ext cx="1524161" cy="1219328"/>
        </a:xfrm>
        <a:prstGeom prst="roundRect">
          <a:avLst>
            <a:gd name="adj" fmla="val 10000"/>
          </a:avLst>
        </a:prstGeom>
        <a:solidFill>
          <a:srgbClr val="F796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充分利用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碎块时间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573989" y="37488"/>
        <a:ext cx="1452735" cy="1147902"/>
      </dsp:txXfrm>
    </dsp:sp>
    <dsp:sp modelId="{ED9E1B14-34B9-4592-9B46-0CF68A1D65FB}">
      <dsp:nvSpPr>
        <dsp:cNvPr id="0" name=""/>
        <dsp:cNvSpPr/>
      </dsp:nvSpPr>
      <dsp:spPr>
        <a:xfrm rot="18514286">
          <a:off x="5614953" y="2235092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14F0A8-7B7B-4637-B2B4-8E9FB8059081}">
      <dsp:nvSpPr>
        <dsp:cNvPr id="0" name=""/>
        <dsp:cNvSpPr/>
      </dsp:nvSpPr>
      <dsp:spPr>
        <a:xfrm>
          <a:off x="7203495" y="803703"/>
          <a:ext cx="1524161" cy="121932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优化流程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简化操作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239208" y="839416"/>
        <a:ext cx="1452735" cy="1147902"/>
      </dsp:txXfrm>
    </dsp:sp>
    <dsp:sp modelId="{B8D14ABA-C6A7-4C72-895A-5398F91A15CE}">
      <dsp:nvSpPr>
        <dsp:cNvPr id="0" name=""/>
        <dsp:cNvSpPr/>
      </dsp:nvSpPr>
      <dsp:spPr>
        <a:xfrm rot="20057143">
          <a:off x="6365563" y="3176328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59276C-84E7-417F-B1C0-484D914CFA5A}">
      <dsp:nvSpPr>
        <dsp:cNvPr id="0" name=""/>
        <dsp:cNvSpPr/>
      </dsp:nvSpPr>
      <dsp:spPr>
        <a:xfrm>
          <a:off x="8355863" y="2248726"/>
          <a:ext cx="1524161" cy="1219328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整理整顿</a:t>
          </a:r>
          <a:endParaRPr lang="en-US" altLang="zh-CN" sz="2000" b="1" kern="1200" dirty="0" smtClean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快速定位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8391576" y="2284439"/>
        <a:ext cx="1452735" cy="1147902"/>
      </dsp:txXfrm>
    </dsp:sp>
    <dsp:sp modelId="{0A6E6840-BE36-4547-A538-5369AB0439EA}">
      <dsp:nvSpPr>
        <dsp:cNvPr id="0" name=""/>
        <dsp:cNvSpPr/>
      </dsp:nvSpPr>
      <dsp:spPr>
        <a:xfrm>
          <a:off x="6633453" y="4350029"/>
          <a:ext cx="2895765" cy="620551"/>
        </a:xfrm>
        <a:prstGeom prst="lef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C439A7-FBF3-4DAF-BA81-8DC890955250}">
      <dsp:nvSpPr>
        <dsp:cNvPr id="0" name=""/>
        <dsp:cNvSpPr/>
      </dsp:nvSpPr>
      <dsp:spPr>
        <a:xfrm>
          <a:off x="8767138" y="4050641"/>
          <a:ext cx="1524161" cy="1219328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选择效率更高的工具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8802851" y="4086354"/>
        <a:ext cx="1452735" cy="1147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FBB4-C165-0548-BDD7-79874896AB87}" type="datetimeFigureOut">
              <a:rPr kumimoji="1" lang="zh-CN" altLang="en-US" smtClean="0"/>
              <a:t>2017/4/24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27FAD-A43B-D04F-8F91-981A6169C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915EA970-11B8-4028-B349-50319F92AC36}" type="datetimeFigureOut">
              <a:rPr lang="zh-CN" altLang="en-US" smtClean="0"/>
              <a:pPr/>
              <a:t>2017/4/24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1D9D8CC0-EF3B-455B-9246-C6F6E6CD30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yefulpresentations.co.uk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hyperlink" Target="mailto:info@eyefulpresentations.co.uk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://www.tianya.cn/publicforum/content/no20/1/317960.shtml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157738" y="3481046"/>
            <a:ext cx="5787033" cy="49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9" tIns="54419" rIns="108839" bIns="54419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334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108764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React</a:t>
            </a:r>
            <a:r>
              <a:rPr lang="zh-CN" altLang="en-US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 </a:t>
            </a:r>
            <a:r>
              <a:rPr lang="en-US" altLang="zh-CN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Native</a:t>
            </a:r>
            <a:r>
              <a:rPr lang="zh-CN" altLang="en-US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 </a:t>
            </a:r>
            <a:r>
              <a:rPr lang="en-US" altLang="zh-CN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Implement</a:t>
            </a:r>
            <a:r>
              <a:rPr lang="zh-CN" altLang="en-US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 </a:t>
            </a:r>
            <a:r>
              <a:rPr lang="en-US" altLang="zh-CN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Principle</a:t>
            </a:r>
            <a:r>
              <a:rPr lang="zh-CN" altLang="en-US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 </a:t>
            </a:r>
            <a:r>
              <a:rPr lang="en-US" altLang="zh-CN" sz="2500" dirty="0" smtClean="0">
                <a:solidFill>
                  <a:srgbClr val="00B0F0"/>
                </a:solidFill>
                <a:latin typeface="Broadway" pitchFamily="82" charset="0"/>
                <a:ea typeface="微软雅黑" pitchFamily="34" charset="-122"/>
              </a:rPr>
              <a:t>Analysis</a:t>
            </a:r>
            <a:endParaRPr lang="zh-CN" altLang="en-US" sz="2500" dirty="0">
              <a:solidFill>
                <a:srgbClr val="00B0F0"/>
              </a:solidFill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2286151" y="2399282"/>
            <a:ext cx="9928031" cy="82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622" tIns="40311" rIns="80622" bIns="40311">
            <a:spAutoFit/>
          </a:bodyPr>
          <a:lstStyle/>
          <a:p>
            <a:pPr defTabSz="108764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React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实现原理分析</a:t>
            </a:r>
            <a:endParaRPr lang="en-US" altLang="zh-CN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2583076" y="1750316"/>
            <a:ext cx="185487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700" dirty="0" smtClean="0">
                <a:solidFill>
                  <a:srgbClr val="FC711C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无线端架构团队</a:t>
            </a:r>
            <a:endParaRPr lang="en-US" altLang="zh-CN" sz="1700" dirty="0">
              <a:solidFill>
                <a:srgbClr val="FC711C"/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4" name="Text Box 62"/>
          <p:cNvSpPr txBox="1">
            <a:spLocks noChangeArrowheads="1"/>
          </p:cNvSpPr>
          <p:nvPr userDrawn="1"/>
        </p:nvSpPr>
        <p:spPr bwMode="auto">
          <a:xfrm>
            <a:off x="10271143" y="6108781"/>
            <a:ext cx="1511403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郭孝星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9877405" y="2199773"/>
            <a:ext cx="511552" cy="360000"/>
            <a:chOff x="6410291" y="4692368"/>
            <a:chExt cx="511552" cy="360000"/>
          </a:xfr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grpSpPr>
        <p:sp>
          <p:nvSpPr>
            <p:cNvPr id="17" name="二十四角星 16"/>
            <p:cNvSpPr/>
            <p:nvPr/>
          </p:nvSpPr>
          <p:spPr>
            <a:xfrm>
              <a:off x="6411097" y="4692368"/>
              <a:ext cx="360000" cy="360000"/>
            </a:xfrm>
            <a:prstGeom prst="star24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600" b="1" dirty="0">
                <a:solidFill>
                  <a:prstClr val="white"/>
                </a:solidFill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430396">
              <a:off x="6410291" y="4727585"/>
              <a:ext cx="5115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prstClr val="white"/>
                  </a:solidFill>
                  <a:ea typeface="微软雅黑" pitchFamily="34" charset="-122"/>
                </a:rPr>
                <a:t>V1</a:t>
              </a:r>
              <a:endParaRPr lang="zh-CN" altLang="en-US" sz="1050" dirty="0">
                <a:solidFill>
                  <a:prstClr val="white"/>
                </a:solidFill>
                <a:ea typeface="微软雅黑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200" y="3392783"/>
            <a:ext cx="5904000" cy="14370"/>
          </a:xfrm>
          <a:prstGeom prst="rect">
            <a:avLst/>
          </a:prstGeom>
        </p:spPr>
      </p:pic>
      <p:pic>
        <p:nvPicPr>
          <p:cNvPr id="42" name="Picture 2" descr="PPECLOGO-eff-0-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754" y="2314608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PPECLOGO-eff-0-2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0015" y="2691407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PECLOGO-eff-0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1292" y="875778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8277" y="3199070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PPECLOGO-eff-0-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1131" y="2217945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PPECLOGO-eff-0-2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658" y="2002148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PPECLOGO-eff-5-4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2783" y="2634627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PPECLOGO-eff-5-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380" y="3057539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PPECLOGO-eff-5-4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6943" y="2153337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PPECLOGO-eff-0-1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3641" y="3052919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3" descr="PPECLOGO-eff-0-1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5721" y="1792999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PPECLOGO-eff2-1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3853" y="2223893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5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4467" y="2213814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 descr="PPECLOGO-eff2-1-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181" y="2753060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7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09426" y="2262802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5831" y="2874012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PPECLOGO-eff-0-1" hidden="1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9499" y="2416636"/>
            <a:ext cx="197556" cy="1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-0.31628 -2.22222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3.7037E-7 L -0.4668 -3.7037E-7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43906 -2.96296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42461 4.07407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>
            <a:spLocks/>
          </p:cNvSpPr>
          <p:nvPr userDrawn="1"/>
        </p:nvSpPr>
        <p:spPr bwMode="auto">
          <a:xfrm>
            <a:off x="4763417" y="3213168"/>
            <a:ext cx="3168650" cy="359833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3000"/>
            </a:sysClr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4763417" y="3189354"/>
            <a:ext cx="3168650" cy="359833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999"/>
            </a:sysClr>
          </a:solidFill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6347745" y="0"/>
            <a:ext cx="45719" cy="6859588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5" name="Rectangle 24"/>
          <p:cNvSpPr>
            <a:spLocks noChangeArrowheads="1"/>
          </p:cNvSpPr>
          <p:nvPr userDrawn="1"/>
        </p:nvSpPr>
        <p:spPr bwMode="auto">
          <a:xfrm>
            <a:off x="6311230" y="0"/>
            <a:ext cx="45719" cy="6859588"/>
          </a:xfrm>
          <a:prstGeom prst="rect">
            <a:avLst/>
          </a:prstGeom>
          <a:gradFill rotWithShape="1">
            <a:gsLst>
              <a:gs pos="0">
                <a:srgbClr val="EEECE1"/>
              </a:gs>
              <a:gs pos="50000">
                <a:srgbClr val="EEECE1">
                  <a:gamma/>
                  <a:tint val="0"/>
                  <a:invGamma/>
                </a:srgbClr>
              </a:gs>
              <a:gs pos="100000">
                <a:srgbClr val="EEECE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6" name="Line 25"/>
          <p:cNvSpPr>
            <a:spLocks noChangeShapeType="1"/>
          </p:cNvSpPr>
          <p:nvPr userDrawn="1"/>
        </p:nvSpPr>
        <p:spPr bwMode="auto">
          <a:xfrm>
            <a:off x="-1" y="3213167"/>
            <a:ext cx="12190413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auto">
          <a:xfrm>
            <a:off x="0" y="3573000"/>
            <a:ext cx="12190412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grpSp>
        <p:nvGrpSpPr>
          <p:cNvPr id="8" name="Group 27"/>
          <p:cNvGrpSpPr>
            <a:grpSpLocks/>
          </p:cNvGrpSpPr>
          <p:nvPr userDrawn="1"/>
        </p:nvGrpSpPr>
        <p:grpSpPr bwMode="auto">
          <a:xfrm>
            <a:off x="4979317" y="3329583"/>
            <a:ext cx="2857500" cy="198438"/>
            <a:chOff x="1987" y="2010"/>
            <a:chExt cx="1800" cy="150"/>
          </a:xfrm>
        </p:grpSpPr>
        <p:sp>
          <p:nvSpPr>
            <p:cNvPr id="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1218892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000" kern="10" dirty="0" smtClean="0">
                  <a:solidFill>
                    <a:srgbClr val="FFFFFF"/>
                  </a:solidFill>
                  <a:latin typeface="Arial Black"/>
                  <a:ea typeface="微软雅黑" pitchFamily="34" charset="-122"/>
                </a:rPr>
                <a:t>THANKS</a:t>
              </a:r>
              <a:endParaRPr kumimoji="1" lang="zh-CN" altLang="en-US" sz="4000" kern="10" dirty="0" smtClean="0">
                <a:solidFill>
                  <a:srgbClr val="FFFFFF"/>
                </a:solidFill>
                <a:latin typeface="Arial Black"/>
                <a:ea typeface="微软雅黑" pitchFamily="34" charset="-122"/>
              </a:endParaRPr>
            </a:p>
          </p:txBody>
        </p:sp>
        <p:sp>
          <p:nvSpPr>
            <p:cNvPr id="1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1218892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000" i="1" kern="10" dirty="0" smtClean="0">
                  <a:solidFill>
                    <a:srgbClr val="FFFFFF"/>
                  </a:solidFill>
                  <a:latin typeface="돋움"/>
                  <a:ea typeface="돋움"/>
                </a:rPr>
                <a:t>for your time</a:t>
              </a:r>
              <a:endParaRPr kumimoji="1" lang="zh-CN" altLang="en-US" sz="4000" i="1" kern="10" dirty="0" smtClean="0">
                <a:solidFill>
                  <a:srgbClr val="FFFFFF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11" name="AutoShape 30"/>
          <p:cNvSpPr>
            <a:spLocks noChangeArrowheads="1"/>
          </p:cNvSpPr>
          <p:nvPr userDrawn="1"/>
        </p:nvSpPr>
        <p:spPr bwMode="auto">
          <a:xfrm>
            <a:off x="4676105" y="3285928"/>
            <a:ext cx="552450" cy="459053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2" name="AutoShape 31"/>
          <p:cNvSpPr>
            <a:spLocks noChangeArrowheads="1"/>
          </p:cNvSpPr>
          <p:nvPr userDrawn="1"/>
        </p:nvSpPr>
        <p:spPr bwMode="auto">
          <a:xfrm>
            <a:off x="4552280" y="3198614"/>
            <a:ext cx="792162" cy="636323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3" name="AutoShape 32"/>
          <p:cNvSpPr>
            <a:spLocks noChangeArrowheads="1"/>
          </p:cNvSpPr>
          <p:nvPr userDrawn="1"/>
        </p:nvSpPr>
        <p:spPr bwMode="auto">
          <a:xfrm rot="-2690537">
            <a:off x="4458620" y="3133792"/>
            <a:ext cx="981075" cy="787135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4" name="Line 33"/>
          <p:cNvSpPr>
            <a:spLocks noChangeShapeType="1"/>
          </p:cNvSpPr>
          <p:nvPr userDrawn="1"/>
        </p:nvSpPr>
        <p:spPr bwMode="auto">
          <a:xfrm flipV="1">
            <a:off x="4763417" y="0"/>
            <a:ext cx="0" cy="6859588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5" name="Line 34"/>
          <p:cNvSpPr>
            <a:spLocks noChangeShapeType="1"/>
          </p:cNvSpPr>
          <p:nvPr userDrawn="1"/>
        </p:nvSpPr>
        <p:spPr bwMode="auto">
          <a:xfrm flipV="1">
            <a:off x="7932067" y="0"/>
            <a:ext cx="0" cy="6859588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6" name="AutoShape 35"/>
          <p:cNvSpPr>
            <a:spLocks noChangeArrowheads="1"/>
          </p:cNvSpPr>
          <p:nvPr userDrawn="1"/>
        </p:nvSpPr>
        <p:spPr bwMode="auto">
          <a:xfrm flipH="1">
            <a:off x="7465345" y="3240947"/>
            <a:ext cx="758825" cy="609865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17" name="AutoShape 36"/>
          <p:cNvSpPr>
            <a:spLocks noChangeArrowheads="1"/>
          </p:cNvSpPr>
          <p:nvPr userDrawn="1"/>
        </p:nvSpPr>
        <p:spPr bwMode="auto">
          <a:xfrm rot="18909463" flipV="1">
            <a:off x="7533608" y="3284604"/>
            <a:ext cx="625475" cy="502708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ysClr val="window" lastClr="FFFFFF"/>
              </a:gs>
              <a:gs pos="100000">
                <a:sysClr val="window" lastClr="FFFFFF">
                  <a:gamma/>
                  <a:tint val="0"/>
                  <a:invGamma/>
                  <a:alpha val="0"/>
                </a:sys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218892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itchFamily="34" charset="-122"/>
            </a:endParaRPr>
          </a:p>
        </p:txBody>
      </p:sp>
      <p:sp>
        <p:nvSpPr>
          <p:cNvPr id="21" name="Oval 60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967477" y="2757243"/>
            <a:ext cx="44401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2" name="Oval 61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5979439" y="3565675"/>
            <a:ext cx="420086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000000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矩形​​ 5"/>
          <p:cNvSpPr>
            <a:spLocks noChangeArrowheads="1"/>
          </p:cNvSpPr>
          <p:nvPr userDrawn="1"/>
        </p:nvSpPr>
        <p:spPr bwMode="auto">
          <a:xfrm>
            <a:off x="1" y="405460"/>
            <a:ext cx="12190412" cy="4079229"/>
          </a:xfrm>
          <a:prstGeom prst="rect">
            <a:avLst/>
          </a:prstGeom>
          <a:solidFill>
            <a:srgbClr val="00ADDC"/>
          </a:solidFill>
          <a:ln w="9525" cmpd="sng">
            <a:noFill/>
            <a:miter lim="800000"/>
            <a:headEnd/>
            <a:tailEnd/>
          </a:ln>
        </p:spPr>
        <p:txBody>
          <a:bodyPr lIns="287926" tIns="45708" rIns="91417" bIns="45708" anchor="b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 userDrawn="1"/>
        </p:nvSpPr>
        <p:spPr bwMode="auto">
          <a:xfrm>
            <a:off x="6804028" y="4219330"/>
            <a:ext cx="184684" cy="46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08" rIns="91417" bIns="45708">
            <a:spAutoFit/>
          </a:bodyPr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5" name="Line 33"/>
          <p:cNvSpPr>
            <a:spLocks noChangeShapeType="1"/>
          </p:cNvSpPr>
          <p:nvPr userDrawn="1"/>
        </p:nvSpPr>
        <p:spPr bwMode="auto">
          <a:xfrm flipV="1">
            <a:off x="6187893" y="1671390"/>
            <a:ext cx="1587" cy="270033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0" y="3913340"/>
            <a:ext cx="1922980" cy="1547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7" name="Freeform 18"/>
          <p:cNvSpPr>
            <a:spLocks/>
          </p:cNvSpPr>
          <p:nvPr userDrawn="1"/>
        </p:nvSpPr>
        <p:spPr bwMode="auto">
          <a:xfrm>
            <a:off x="1915042" y="2767957"/>
            <a:ext cx="201612" cy="1279922"/>
          </a:xfrm>
          <a:custGeom>
            <a:avLst/>
            <a:gdLst>
              <a:gd name="T0" fmla="*/ 127 w 127"/>
              <a:gd name="T1" fmla="*/ 0 h 1075"/>
              <a:gd name="T2" fmla="*/ 0 w 127"/>
              <a:gd name="T3" fmla="*/ 1075 h 1075"/>
              <a:gd name="T4" fmla="*/ 127 w 127"/>
              <a:gd name="T5" fmla="*/ 0 h 1075"/>
              <a:gd name="T6" fmla="*/ 0 60000 65536"/>
              <a:gd name="T7" fmla="*/ 0 60000 65536"/>
              <a:gd name="T8" fmla="*/ 0 60000 65536"/>
              <a:gd name="T9" fmla="*/ 0 w 127"/>
              <a:gd name="T10" fmla="*/ 0 h 1075"/>
              <a:gd name="T11" fmla="*/ 127 w 127"/>
              <a:gd name="T12" fmla="*/ 1075 h 10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 userDrawn="1"/>
        </p:nvSpPr>
        <p:spPr bwMode="auto">
          <a:xfrm flipH="1">
            <a:off x="1922979" y="2740573"/>
            <a:ext cx="200025" cy="1188244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29" name="Freeform 20"/>
          <p:cNvSpPr>
            <a:spLocks/>
          </p:cNvSpPr>
          <p:nvPr userDrawn="1"/>
        </p:nvSpPr>
        <p:spPr bwMode="auto">
          <a:xfrm>
            <a:off x="3266002" y="2561978"/>
            <a:ext cx="7938" cy="1806178"/>
          </a:xfrm>
          <a:custGeom>
            <a:avLst/>
            <a:gdLst>
              <a:gd name="T0" fmla="*/ 0 w 5"/>
              <a:gd name="T1" fmla="*/ 0 h 1517"/>
              <a:gd name="T2" fmla="*/ 5 w 5"/>
              <a:gd name="T3" fmla="*/ 1517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  <a:gd name="T9" fmla="*/ 0 w 5"/>
              <a:gd name="T10" fmla="*/ 0 h 1517"/>
              <a:gd name="T11" fmla="*/ 5 w 5"/>
              <a:gd name="T12" fmla="*/ 1517 h 1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0" name="Line 21"/>
          <p:cNvSpPr>
            <a:spLocks noChangeShapeType="1"/>
          </p:cNvSpPr>
          <p:nvPr userDrawn="1"/>
        </p:nvSpPr>
        <p:spPr bwMode="auto">
          <a:xfrm>
            <a:off x="3135827" y="2561978"/>
            <a:ext cx="7938" cy="1806178"/>
          </a:xfrm>
          <a:prstGeom prst="line">
            <a:avLst/>
          </a:prstGeom>
          <a:noFill/>
          <a:ln w="33338">
            <a:solidFill>
              <a:sysClr val="window" lastClr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31" name="Oval 22"/>
          <p:cNvSpPr>
            <a:spLocks noChangeArrowheads="1"/>
          </p:cNvSpPr>
          <p:nvPr userDrawn="1"/>
        </p:nvSpPr>
        <p:spPr bwMode="auto">
          <a:xfrm>
            <a:off x="5679445" y="692696"/>
            <a:ext cx="1008109" cy="978694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课件制作</a:t>
            </a:r>
          </a:p>
        </p:txBody>
      </p:sp>
      <p:grpSp>
        <p:nvGrpSpPr>
          <p:cNvPr id="32" name="Group 55"/>
          <p:cNvGrpSpPr>
            <a:grpSpLocks/>
          </p:cNvGrpSpPr>
          <p:nvPr userDrawn="1"/>
        </p:nvGrpSpPr>
        <p:grpSpPr bwMode="auto">
          <a:xfrm>
            <a:off x="5907429" y="1965479"/>
            <a:ext cx="564102" cy="523876"/>
            <a:chOff x="3202" y="1887"/>
            <a:chExt cx="554" cy="556"/>
          </a:xfrm>
        </p:grpSpPr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3202" y="1887"/>
              <a:ext cx="554" cy="556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3414" y="1973"/>
              <a:ext cx="132" cy="382"/>
            </a:xfrm>
            <a:custGeom>
              <a:avLst/>
              <a:gdLst>
                <a:gd name="T0" fmla="*/ 73 w 74"/>
                <a:gd name="T1" fmla="*/ 185 h 213"/>
                <a:gd name="T2" fmla="*/ 67 w 74"/>
                <a:gd name="T3" fmla="*/ 176 h 213"/>
                <a:gd name="T4" fmla="*/ 53 w 74"/>
                <a:gd name="T5" fmla="*/ 162 h 213"/>
                <a:gd name="T6" fmla="*/ 44 w 74"/>
                <a:gd name="T7" fmla="*/ 156 h 213"/>
                <a:gd name="T8" fmla="*/ 41 w 74"/>
                <a:gd name="T9" fmla="*/ 157 h 213"/>
                <a:gd name="T10" fmla="*/ 41 w 74"/>
                <a:gd name="T11" fmla="*/ 146 h 213"/>
                <a:gd name="T12" fmla="*/ 41 w 74"/>
                <a:gd name="T13" fmla="*/ 77 h 213"/>
                <a:gd name="T14" fmla="*/ 43 w 74"/>
                <a:gd name="T15" fmla="*/ 63 h 213"/>
                <a:gd name="T16" fmla="*/ 48 w 74"/>
                <a:gd name="T17" fmla="*/ 61 h 213"/>
                <a:gd name="T18" fmla="*/ 56 w 74"/>
                <a:gd name="T19" fmla="*/ 54 h 213"/>
                <a:gd name="T20" fmla="*/ 68 w 74"/>
                <a:gd name="T21" fmla="*/ 33 h 213"/>
                <a:gd name="T22" fmla="*/ 70 w 74"/>
                <a:gd name="T23" fmla="*/ 23 h 213"/>
                <a:gd name="T24" fmla="*/ 68 w 74"/>
                <a:gd name="T25" fmla="*/ 19 h 213"/>
                <a:gd name="T26" fmla="*/ 60 w 74"/>
                <a:gd name="T27" fmla="*/ 13 h 213"/>
                <a:gd name="T28" fmla="*/ 43 w 74"/>
                <a:gd name="T29" fmla="*/ 3 h 213"/>
                <a:gd name="T30" fmla="*/ 29 w 74"/>
                <a:gd name="T31" fmla="*/ 7 h 213"/>
                <a:gd name="T32" fmla="*/ 5 w 74"/>
                <a:gd name="T33" fmla="*/ 48 h 213"/>
                <a:gd name="T34" fmla="*/ 0 w 74"/>
                <a:gd name="T35" fmla="*/ 57 h 213"/>
                <a:gd name="T36" fmla="*/ 0 w 74"/>
                <a:gd name="T37" fmla="*/ 68 h 213"/>
                <a:gd name="T38" fmla="*/ 0 w 74"/>
                <a:gd name="T39" fmla="*/ 160 h 213"/>
                <a:gd name="T40" fmla="*/ 0 w 74"/>
                <a:gd name="T41" fmla="*/ 171 h 213"/>
                <a:gd name="T42" fmla="*/ 8 w 74"/>
                <a:gd name="T43" fmla="*/ 178 h 213"/>
                <a:gd name="T44" fmla="*/ 39 w 74"/>
                <a:gd name="T45" fmla="*/ 209 h 213"/>
                <a:gd name="T46" fmla="*/ 54 w 74"/>
                <a:gd name="T47" fmla="*/ 209 h 213"/>
                <a:gd name="T48" fmla="*/ 66 w 74"/>
                <a:gd name="T49" fmla="*/ 197 h 213"/>
                <a:gd name="T50" fmla="*/ 72 w 74"/>
                <a:gd name="T51" fmla="*/ 188 h 213"/>
                <a:gd name="T52" fmla="*/ 73 w 74"/>
                <a:gd name="T53" fmla="*/ 185 h 2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4"/>
                <a:gd name="T82" fmla="*/ 0 h 213"/>
                <a:gd name="T83" fmla="*/ 74 w 74"/>
                <a:gd name="T84" fmla="*/ 213 h 21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4" h="213">
                  <a:moveTo>
                    <a:pt x="73" y="185"/>
                  </a:moveTo>
                  <a:cubicBezTo>
                    <a:pt x="74" y="184"/>
                    <a:pt x="72" y="180"/>
                    <a:pt x="67" y="176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49" y="158"/>
                    <a:pt x="45" y="155"/>
                    <a:pt x="44" y="156"/>
                  </a:cubicBezTo>
                  <a:cubicBezTo>
                    <a:pt x="43" y="157"/>
                    <a:pt x="42" y="158"/>
                    <a:pt x="41" y="157"/>
                  </a:cubicBezTo>
                  <a:cubicBezTo>
                    <a:pt x="41" y="157"/>
                    <a:pt x="41" y="152"/>
                    <a:pt x="41" y="146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2"/>
                    <a:pt x="42" y="65"/>
                    <a:pt x="43" y="63"/>
                  </a:cubicBezTo>
                  <a:cubicBezTo>
                    <a:pt x="44" y="61"/>
                    <a:pt x="46" y="60"/>
                    <a:pt x="48" y="61"/>
                  </a:cubicBezTo>
                  <a:cubicBezTo>
                    <a:pt x="50" y="62"/>
                    <a:pt x="53" y="59"/>
                    <a:pt x="56" y="54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28"/>
                    <a:pt x="72" y="23"/>
                    <a:pt x="70" y="23"/>
                  </a:cubicBezTo>
                  <a:cubicBezTo>
                    <a:pt x="68" y="22"/>
                    <a:pt x="67" y="20"/>
                    <a:pt x="68" y="19"/>
                  </a:cubicBezTo>
                  <a:cubicBezTo>
                    <a:pt x="68" y="19"/>
                    <a:pt x="65" y="16"/>
                    <a:pt x="60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8" y="0"/>
                    <a:pt x="31" y="2"/>
                    <a:pt x="29" y="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53"/>
                    <a:pt x="0" y="57"/>
                    <a:pt x="0" y="57"/>
                  </a:cubicBezTo>
                  <a:cubicBezTo>
                    <a:pt x="0" y="57"/>
                    <a:pt x="0" y="62"/>
                    <a:pt x="0" y="6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0" y="171"/>
                    <a:pt x="0" y="171"/>
                  </a:cubicBezTo>
                  <a:cubicBezTo>
                    <a:pt x="0" y="171"/>
                    <a:pt x="4" y="174"/>
                    <a:pt x="8" y="178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13"/>
                    <a:pt x="50" y="213"/>
                    <a:pt x="54" y="209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70" y="193"/>
                    <a:pt x="73" y="189"/>
                    <a:pt x="72" y="188"/>
                  </a:cubicBezTo>
                  <a:cubicBezTo>
                    <a:pt x="72" y="188"/>
                    <a:pt x="72" y="186"/>
                    <a:pt x="73" y="185"/>
                  </a:cubicBezTo>
                  <a:close/>
                </a:path>
              </a:pathLst>
            </a:custGeom>
            <a:solidFill>
              <a:srgbClr val="FFFFFF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</p:grpSp>
      <p:grpSp>
        <p:nvGrpSpPr>
          <p:cNvPr id="35" name="Group 63"/>
          <p:cNvGrpSpPr>
            <a:grpSpLocks/>
          </p:cNvGrpSpPr>
          <p:nvPr userDrawn="1"/>
        </p:nvGrpSpPr>
        <p:grpSpPr bwMode="auto">
          <a:xfrm>
            <a:off x="5907430" y="2757243"/>
            <a:ext cx="564100" cy="523875"/>
            <a:chOff x="3073" y="2610"/>
            <a:chExt cx="438" cy="440"/>
          </a:xfrm>
        </p:grpSpPr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138 w 278"/>
                <a:gd name="T3" fmla="*/ 140 h 140"/>
                <a:gd name="T4" fmla="*/ 27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4F81BD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39" name="Group 64"/>
          <p:cNvGrpSpPr>
            <a:grpSpLocks/>
          </p:cNvGrpSpPr>
          <p:nvPr userDrawn="1"/>
        </p:nvGrpSpPr>
        <p:grpSpPr bwMode="auto">
          <a:xfrm>
            <a:off x="5907430" y="3565675"/>
            <a:ext cx="564100" cy="521494"/>
            <a:chOff x="3073" y="3289"/>
            <a:chExt cx="438" cy="438"/>
          </a:xfrm>
        </p:grpSpPr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303 w 303"/>
                <a:gd name="T1" fmla="*/ 263 h 305"/>
                <a:gd name="T2" fmla="*/ 171 w 303"/>
                <a:gd name="T3" fmla="*/ 131 h 305"/>
                <a:gd name="T4" fmla="*/ 223 w 303"/>
                <a:gd name="T5" fmla="*/ 77 h 305"/>
                <a:gd name="T6" fmla="*/ 0 w 303"/>
                <a:gd name="T7" fmla="*/ 0 h 305"/>
                <a:gd name="T8" fmla="*/ 76 w 303"/>
                <a:gd name="T9" fmla="*/ 224 h 305"/>
                <a:gd name="T10" fmla="*/ 129 w 303"/>
                <a:gd name="T11" fmla="*/ 170 h 305"/>
                <a:gd name="T12" fmla="*/ 262 w 303"/>
                <a:gd name="T13" fmla="*/ 305 h 305"/>
                <a:gd name="T14" fmla="*/ 303 w 303"/>
                <a:gd name="T15" fmla="*/ 263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ysClr val="window" lastClr="FFFFFF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rgbClr val="4F81BD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889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42" name="Line 43"/>
          <p:cNvSpPr>
            <a:spLocks noChangeShapeType="1"/>
          </p:cNvSpPr>
          <p:nvPr userDrawn="1"/>
        </p:nvSpPr>
        <p:spPr bwMode="auto">
          <a:xfrm>
            <a:off x="1322902" y="2878687"/>
            <a:ext cx="1588" cy="119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3" name="Line 45"/>
          <p:cNvSpPr>
            <a:spLocks noChangeShapeType="1"/>
          </p:cNvSpPr>
          <p:nvPr userDrawn="1"/>
        </p:nvSpPr>
        <p:spPr bwMode="auto">
          <a:xfrm>
            <a:off x="4289943" y="910581"/>
            <a:ext cx="1587" cy="1191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4" name="Freeform 11"/>
          <p:cNvSpPr>
            <a:spLocks/>
          </p:cNvSpPr>
          <p:nvPr userDrawn="1"/>
        </p:nvSpPr>
        <p:spPr bwMode="auto">
          <a:xfrm>
            <a:off x="1154632" y="2738190"/>
            <a:ext cx="981075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45" name="Freeform 13"/>
          <p:cNvSpPr>
            <a:spLocks/>
          </p:cNvSpPr>
          <p:nvPr userDrawn="1"/>
        </p:nvSpPr>
        <p:spPr bwMode="auto">
          <a:xfrm>
            <a:off x="2103952" y="2459586"/>
            <a:ext cx="1566863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46" name="Freeform 15"/>
          <p:cNvSpPr>
            <a:spLocks/>
          </p:cNvSpPr>
          <p:nvPr userDrawn="1"/>
        </p:nvSpPr>
        <p:spPr bwMode="auto">
          <a:xfrm>
            <a:off x="1260995" y="946300"/>
            <a:ext cx="2541587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47" name="Freeform 16"/>
          <p:cNvSpPr>
            <a:spLocks/>
          </p:cNvSpPr>
          <p:nvPr userDrawn="1"/>
        </p:nvSpPr>
        <p:spPr bwMode="auto">
          <a:xfrm>
            <a:off x="938727" y="1778549"/>
            <a:ext cx="325438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ysClr val="window" lastClr="FFFFFF"/>
          </a:solidFill>
          <a:ln w="11113" cap="flat">
            <a:solidFill>
              <a:sysClr val="window" lastClr="FFFFFF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48" name="Freeform 17"/>
          <p:cNvSpPr>
            <a:spLocks/>
          </p:cNvSpPr>
          <p:nvPr userDrawn="1"/>
        </p:nvSpPr>
        <p:spPr bwMode="auto">
          <a:xfrm>
            <a:off x="3673990" y="952253"/>
            <a:ext cx="130810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ysClr val="window" lastClr="FFFFFF"/>
          </a:solidFill>
          <a:ln w="11113" cap="flat" cmpd="sng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marL="0" marR="0" lvl="0" indent="0" defTabSz="12188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49" name="Line 51"/>
          <p:cNvSpPr>
            <a:spLocks noChangeShapeType="1"/>
          </p:cNvSpPr>
          <p:nvPr userDrawn="1"/>
        </p:nvSpPr>
        <p:spPr bwMode="auto">
          <a:xfrm>
            <a:off x="3129479" y="4365776"/>
            <a:ext cx="3071203" cy="2380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 smtClean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 userDrawn="1"/>
        </p:nvSpPr>
        <p:spPr bwMode="auto">
          <a:xfrm>
            <a:off x="6787424" y="2060709"/>
            <a:ext cx="4619550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defTabSz="1218892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</a:rPr>
              <a:t>user.qzone.qq.com/11020228</a:t>
            </a:r>
            <a:endParaRPr lang="en-GB" altLang="zh-CN" sz="2200" dirty="0">
              <a:solidFill>
                <a:srgbClr val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 userDrawn="1"/>
        </p:nvSpPr>
        <p:spPr bwMode="auto">
          <a:xfrm>
            <a:off x="6715417" y="2845942"/>
            <a:ext cx="4475534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defTabSz="1218892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</a:rPr>
              <a:t>11020228@qq.com</a:t>
            </a:r>
          </a:p>
        </p:txBody>
      </p:sp>
      <p:sp>
        <p:nvSpPr>
          <p:cNvPr id="52" name="Text Box 59"/>
          <p:cNvSpPr txBox="1">
            <a:spLocks noChangeArrowheads="1"/>
          </p:cNvSpPr>
          <p:nvPr userDrawn="1"/>
        </p:nvSpPr>
        <p:spPr bwMode="auto">
          <a:xfrm>
            <a:off x="6787424" y="3662448"/>
            <a:ext cx="4996414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defTabSz="1218892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</a:rPr>
              <a:t>www.weibo.com/teliss</a:t>
            </a:r>
            <a:endParaRPr lang="en-GB" altLang="zh-CN" sz="2200" dirty="0">
              <a:solidFill>
                <a:srgbClr val="FFFF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3" name="Text Box 62"/>
          <p:cNvSpPr txBox="1">
            <a:spLocks noChangeArrowheads="1"/>
          </p:cNvSpPr>
          <p:nvPr userDrawn="1"/>
        </p:nvSpPr>
        <p:spPr bwMode="auto">
          <a:xfrm>
            <a:off x="6787424" y="882557"/>
            <a:ext cx="4763566" cy="5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defTabSz="1218892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课件制作：布衣公子</a:t>
            </a:r>
            <a:r>
              <a:rPr lang="en-US" altLang="zh-CN" sz="2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/@</a:t>
            </a:r>
            <a:r>
              <a:rPr lang="en-US" altLang="zh-CN" sz="22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teliss</a:t>
            </a:r>
            <a:endParaRPr lang="en-GB" altLang="zh-CN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 rot="20445248">
            <a:off x="1391032" y="1491918"/>
            <a:ext cx="2954609" cy="923305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 defTabSz="121889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55" name="Picture 3" descr="C:\Documents and Settings\tdz\桌面\QQzon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7477" y="2022994"/>
            <a:ext cx="450416" cy="4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2110" y="3632352"/>
            <a:ext cx="457143" cy="4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502" y="2814376"/>
            <a:ext cx="360363" cy="4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E:\仝德志文件，勿删！\03-参考文档\！PPT图片及版面资源\06-PPT精选插图\05-头像\嘿嘿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4186" y="728321"/>
            <a:ext cx="853334" cy="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8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3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8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3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8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3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48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3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8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3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8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7300"/>
                            </p:stCondLst>
                            <p:childTnLst>
                              <p:par>
                                <p:cTn id="18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8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3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8800"/>
                            </p:stCondLst>
                            <p:childTnLst>
                              <p:par>
                                <p:cTn id="2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93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98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3" grpId="0" animBg="1"/>
      <p:bldP spid="23" grpId="1" animBg="1"/>
      <p:bldP spid="25" grpId="0" animBg="1"/>
      <p:bldP spid="26" grpId="0" animBg="1"/>
      <p:bldP spid="28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285756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矩形 60"/>
          <p:cNvSpPr/>
          <p:nvPr userDrawn="1"/>
        </p:nvSpPr>
        <p:spPr bwMode="auto">
          <a:xfrm>
            <a:off x="1490500" y="5188659"/>
            <a:ext cx="326528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  <a:tailEnd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标题 1"/>
          <p:cNvSpPr txBox="1">
            <a:spLocks/>
          </p:cNvSpPr>
          <p:nvPr userDrawn="1"/>
        </p:nvSpPr>
        <p:spPr>
          <a:xfrm>
            <a:off x="6816378" y="457160"/>
            <a:ext cx="4895452" cy="1214995"/>
          </a:xfrm>
          <a:prstGeom prst="rect">
            <a:avLst/>
          </a:prstGeom>
        </p:spPr>
        <p:txBody>
          <a:bodyPr vert="horz" lIns="91417" tIns="45708" rIns="91417" bIns="45708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FC6F18"/>
                </a:solidFill>
                <a:latin typeface="微软雅黑" pitchFamily="34" charset="-122"/>
                <a:ea typeface="微软雅黑" pitchFamily="34" charset="-122"/>
              </a:rPr>
              <a:t>我的黄金十年</a:t>
            </a:r>
          </a:p>
        </p:txBody>
      </p:sp>
      <p:grpSp>
        <p:nvGrpSpPr>
          <p:cNvPr id="63" name="组合 62"/>
          <p:cNvGrpSpPr/>
          <p:nvPr userDrawn="1"/>
        </p:nvGrpSpPr>
        <p:grpSpPr>
          <a:xfrm>
            <a:off x="4337" y="272493"/>
            <a:ext cx="2033736" cy="461665"/>
            <a:chOff x="8525122" y="157879"/>
            <a:chExt cx="651124" cy="461664"/>
          </a:xfrm>
        </p:grpSpPr>
        <p:sp>
          <p:nvSpPr>
            <p:cNvPr id="64" name="矩形 63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5" name="TextBox 16"/>
            <p:cNvSpPr txBox="1"/>
            <p:nvPr/>
          </p:nvSpPr>
          <p:spPr>
            <a:xfrm>
              <a:off x="8525122" y="157879"/>
              <a:ext cx="651124" cy="461664"/>
            </a:xfrm>
            <a:prstGeom prst="rect">
              <a:avLst/>
            </a:prstGeom>
            <a:solidFill>
              <a:srgbClr val="1094E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专业字体设计服务/WWW.ZTSGC.COM/" pitchFamily="2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 pitchFamily="34" charset="-122"/>
                </a:rPr>
                <a:t>片尾广告</a:t>
              </a:r>
            </a:p>
          </p:txBody>
        </p:sp>
      </p:grpSp>
      <p:sp>
        <p:nvSpPr>
          <p:cNvPr id="66" name="矩形 65"/>
          <p:cNvSpPr/>
          <p:nvPr userDrawn="1"/>
        </p:nvSpPr>
        <p:spPr>
          <a:xfrm>
            <a:off x="7342427" y="1647202"/>
            <a:ext cx="4164052" cy="430863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892"/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一位平凡</a:t>
            </a:r>
            <a:r>
              <a:rPr lang="en-US" altLang="zh-CN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后的职场与情感历程</a:t>
            </a:r>
          </a:p>
        </p:txBody>
      </p:sp>
      <p:pic>
        <p:nvPicPr>
          <p:cNvPr id="67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5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19"/>
          <p:cNvSpPr txBox="1"/>
          <p:nvPr userDrawn="1"/>
        </p:nvSpPr>
        <p:spPr>
          <a:xfrm>
            <a:off x="6816378" y="2492896"/>
            <a:ext cx="4895452" cy="2135560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600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7103318" y="5469419"/>
            <a:ext cx="4369405" cy="369308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 defTabSz="1218892">
              <a:lnSpc>
                <a:spcPct val="150000"/>
              </a:lnSpc>
            </a:pPr>
            <a:r>
              <a:rPr lang="en-US" altLang="zh-CN" sz="1200" dirty="0">
                <a:solidFill>
                  <a:srgbClr val="1094EE"/>
                </a:solidFill>
                <a:latin typeface="Arial"/>
                <a:ea typeface="微软雅黑" pitchFamily="34" charset="-122"/>
                <a:cs typeface="Arial"/>
                <a:hlinkClick r:id="rId4"/>
              </a:rPr>
              <a:t>http://www.tianya.cn/publicforum/content/no20/1/317960.shtml</a:t>
            </a:r>
            <a:endParaRPr lang="en-US" altLang="zh-CN" sz="1200" dirty="0">
              <a:solidFill>
                <a:srgbClr val="1094EE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7486441" y="5849451"/>
            <a:ext cx="3124698" cy="4598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7" tIns="45708" rIns="91417" bIns="45708" anchor="ctr"/>
          <a:lstStyle/>
          <a:p>
            <a:pPr marL="0" marR="0" lvl="0" indent="0" algn="ctr" defTabSz="12188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itchFamily="34" charset="-122"/>
                <a:ea typeface="微软雅黑" pitchFamily="34" charset="-122"/>
              </a:rPr>
              <a:t>自传体小说，请您多多捧场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uLnTx/>
                <a:uFillTx/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90798" y="5841269"/>
            <a:ext cx="396045" cy="3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图片 7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500" y="1673152"/>
            <a:ext cx="326528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3" name="文本框 72"/>
          <p:cNvSpPr txBox="1"/>
          <p:nvPr userDrawn="1"/>
        </p:nvSpPr>
        <p:spPr>
          <a:xfrm>
            <a:off x="1490500" y="5219377"/>
            <a:ext cx="326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2"/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800" b="1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8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70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6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6" grpId="0"/>
      <p:bldP spid="68" grpId="0"/>
      <p:bldP spid="6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8541" y="107650"/>
            <a:ext cx="360000" cy="36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5288" y="433879"/>
            <a:ext cx="165600" cy="1656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6574" y="1304859"/>
            <a:ext cx="2520000" cy="3779945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tdz\桌面\xpic5216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902" y="1304836"/>
            <a:ext cx="2520000" cy="3778156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11230" y="1304859"/>
            <a:ext cx="2520000" cy="377811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Documents and Settings\tdz\桌面\01.jp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3558" y="1303145"/>
            <a:ext cx="2520000" cy="3781538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406574" y="5374011"/>
            <a:ext cx="2520000" cy="576063"/>
            <a:chOff x="406574" y="5374011"/>
            <a:chExt cx="2520000" cy="576063"/>
          </a:xfrm>
        </p:grpSpPr>
        <p:sp>
          <p:nvSpPr>
            <p:cNvPr id="30" name="TextBox 29">
              <a:hlinkClick r:id="" action="ppaction://hlinkshowjump?jump=nextslide"/>
            </p:cNvPr>
            <p:cNvSpPr txBox="1"/>
            <p:nvPr/>
          </p:nvSpPr>
          <p:spPr>
            <a:xfrm>
              <a:off x="406574" y="5479481"/>
              <a:ext cx="252000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829">
                <a:defRPr/>
              </a:pPr>
              <a:r>
                <a:rPr lang="zh-CN" altLang="en-US" sz="17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源码概览</a:t>
              </a:r>
              <a:endParaRPr lang="en-US" altLang="zh-CN" sz="1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V="1">
              <a:off x="419041" y="5374011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>
            <a:xfrm flipV="1">
              <a:off x="406574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3" name="组合 32"/>
          <p:cNvGrpSpPr/>
          <p:nvPr userDrawn="1"/>
        </p:nvGrpSpPr>
        <p:grpSpPr>
          <a:xfrm>
            <a:off x="3358902" y="5374010"/>
            <a:ext cx="2520280" cy="576064"/>
            <a:chOff x="3358902" y="5374010"/>
            <a:chExt cx="2520280" cy="576064"/>
          </a:xfrm>
        </p:grpSpPr>
        <p:sp>
          <p:nvSpPr>
            <p:cNvPr id="34" name="TextBox 33">
              <a:hlinkClick r:id="" action="ppaction://hlinkshowjump?jump=nextslide"/>
            </p:cNvPr>
            <p:cNvSpPr txBox="1"/>
            <p:nvPr/>
          </p:nvSpPr>
          <p:spPr>
            <a:xfrm>
              <a:off x="3358902" y="5479481"/>
              <a:ext cx="2520000" cy="354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829">
                <a:defRPr/>
              </a:pPr>
              <a:r>
                <a:rPr lang="zh-CN" altLang="en-US" sz="17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启动流程</a:t>
              </a:r>
              <a:endParaRPr lang="en-US" altLang="zh-CN" sz="1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3371649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>
            <a:xfrm flipV="1">
              <a:off x="3359182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37" name="组合 36"/>
          <p:cNvGrpSpPr/>
          <p:nvPr userDrawn="1"/>
        </p:nvGrpSpPr>
        <p:grpSpPr>
          <a:xfrm>
            <a:off x="6282770" y="5374010"/>
            <a:ext cx="2548460" cy="576064"/>
            <a:chOff x="6282770" y="5374010"/>
            <a:chExt cx="2548460" cy="576064"/>
          </a:xfrm>
        </p:grpSpPr>
        <p:sp>
          <p:nvSpPr>
            <p:cNvPr id="38" name="TextBox 37">
              <a:hlinkClick r:id="" action="ppaction://hlinkshowjump?jump=nextslide"/>
            </p:cNvPr>
            <p:cNvSpPr txBox="1"/>
            <p:nvPr/>
          </p:nvSpPr>
          <p:spPr>
            <a:xfrm>
              <a:off x="6282770" y="5479551"/>
              <a:ext cx="2548460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829">
                <a:defRPr/>
              </a:pPr>
              <a:r>
                <a:rPr lang="zh-CN" altLang="en-US" sz="17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渲染原理</a:t>
              </a:r>
              <a:endParaRPr lang="en-US" altLang="zh-CN" sz="1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323697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>
            <a:xfrm flipV="1">
              <a:off x="6311230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grpSp>
        <p:nvGrpSpPr>
          <p:cNvPr id="41" name="组合 40"/>
          <p:cNvGrpSpPr/>
          <p:nvPr userDrawn="1"/>
        </p:nvGrpSpPr>
        <p:grpSpPr>
          <a:xfrm>
            <a:off x="9263558" y="5374010"/>
            <a:ext cx="2520001" cy="576064"/>
            <a:chOff x="9263558" y="5374010"/>
            <a:chExt cx="2520001" cy="576064"/>
          </a:xfrm>
        </p:grpSpPr>
        <p:sp>
          <p:nvSpPr>
            <p:cNvPr id="42" name="TextBox 41">
              <a:hlinkClick r:id="" action="ppaction://hlinkshowjump?jump=nextslide"/>
            </p:cNvPr>
            <p:cNvSpPr txBox="1"/>
            <p:nvPr/>
          </p:nvSpPr>
          <p:spPr>
            <a:xfrm>
              <a:off x="9263558" y="5479480"/>
              <a:ext cx="2520001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285829">
                <a:defRPr/>
              </a:pPr>
              <a:r>
                <a:rPr lang="zh-CN" altLang="en-US" sz="17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通信机制</a:t>
              </a:r>
              <a:endParaRPr lang="en-US" altLang="zh-CN" sz="1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V="1">
              <a:off x="9276025" y="5374010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>
            <a:xfrm flipV="1">
              <a:off x="9263558" y="5950073"/>
              <a:ext cx="2507533" cy="1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dash"/>
            </a:ln>
            <a:effectLst/>
          </p:spPr>
        </p:cxnSp>
      </p:grpSp>
      <p:sp>
        <p:nvSpPr>
          <p:cNvPr id="45" name="矩形 44"/>
          <p:cNvSpPr/>
          <p:nvPr userDrawn="1"/>
        </p:nvSpPr>
        <p:spPr>
          <a:xfrm>
            <a:off x="10888587" y="302672"/>
            <a:ext cx="1093568" cy="36933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>
                <a:solidFill>
                  <a:srgbClr val="92D050"/>
                </a:solidFill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srgbClr val="92D050"/>
                </a:solidFill>
              </a:rPr>
              <a:t>  </a:t>
            </a: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cxnSp>
        <p:nvCxnSpPr>
          <p:cNvPr id="46" name="直接连接符 45"/>
          <p:cNvCxnSpPr/>
          <p:nvPr userDrawn="1"/>
        </p:nvCxnSpPr>
        <p:spPr>
          <a:xfrm flipH="1">
            <a:off x="10888587" y="672004"/>
            <a:ext cx="1303413" cy="0"/>
          </a:xfrm>
          <a:prstGeom prst="line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492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18541" y="107650"/>
            <a:ext cx="360000" cy="36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95288" y="433879"/>
            <a:ext cx="165600" cy="1656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888587" y="302672"/>
            <a:ext cx="1093568" cy="36933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>
                <a:solidFill>
                  <a:srgbClr val="92D050"/>
                </a:solidFill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srgbClr val="92D050"/>
                </a:solidFill>
              </a:rPr>
              <a:t>  </a:t>
            </a: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10888587" y="672004"/>
            <a:ext cx="1303413" cy="0"/>
          </a:xfrm>
          <a:prstGeom prst="line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2872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7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80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52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30571" y="333450"/>
            <a:ext cx="234029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aseline="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endParaRPr lang="zh-CN" altLang="en-US" sz="14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67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18541" y="107650"/>
            <a:ext cx="360000" cy="3600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395288" y="433879"/>
            <a:ext cx="165600" cy="165600"/>
          </a:xfrm>
          <a:prstGeom prst="rect">
            <a:avLst/>
          </a:prstGeom>
          <a:noFill/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282721" y="6158316"/>
            <a:ext cx="1690204" cy="40011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 defTabSz="1218892"/>
            <a:r>
              <a:rPr lang="en-US" altLang="zh-CN" sz="20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React</a:t>
            </a:r>
            <a:r>
              <a:rPr lang="zh-CN" altLang="en-US" sz="20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Native</a:t>
            </a:r>
            <a:endParaRPr lang="zh-CN" altLang="en-US" sz="2000" dirty="0">
              <a:solidFill>
                <a:srgbClr val="FFC000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0" y="6526138"/>
            <a:ext cx="10199662" cy="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0" name="直接连接符 19"/>
          <p:cNvCxnSpPr/>
          <p:nvPr userDrawn="1"/>
        </p:nvCxnSpPr>
        <p:spPr>
          <a:xfrm flipV="1">
            <a:off x="10199662" y="6094090"/>
            <a:ext cx="0" cy="431800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 userDrawn="1"/>
        </p:nvCxnSpPr>
        <p:spPr>
          <a:xfrm flipV="1">
            <a:off x="10283799" y="6236965"/>
            <a:ext cx="0" cy="288925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</a:ln>
          <a:effectLst/>
        </p:spPr>
      </p:cxnSp>
      <p:sp>
        <p:nvSpPr>
          <p:cNvPr id="22" name="矩形 21"/>
          <p:cNvSpPr/>
          <p:nvPr userDrawn="1"/>
        </p:nvSpPr>
        <p:spPr>
          <a:xfrm>
            <a:off x="457164" y="6180027"/>
            <a:ext cx="1093568" cy="369332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400">
                <a:solidFill>
                  <a:srgbClr val="92D050"/>
                </a:solidFill>
              </a:rPr>
              <a:pPr algn="ctr">
                <a:defRPr/>
              </a:pPr>
              <a:t>‹#›</a:t>
            </a:fld>
            <a:r>
              <a:rPr lang="zh-CN" altLang="en-US" sz="1400" dirty="0">
                <a:solidFill>
                  <a:srgbClr val="92D050"/>
                </a:solidFill>
              </a:rPr>
              <a:t>  </a:t>
            </a:r>
            <a:r>
              <a:rPr lang="zh-CN" altLang="en-US" sz="1400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3109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eg"/><Relationship Id="rId3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29.jpeg"/><Relationship Id="rId5" Type="http://schemas.microsoft.com/office/2007/relationships/hdphoto" Target="../media/hdphoto1.wdp"/><Relationship Id="rId6" Type="http://schemas.openxmlformats.org/officeDocument/2006/relationships/image" Target="../media/image31.jpeg"/><Relationship Id="rId7" Type="http://schemas.microsoft.com/office/2007/relationships/hdphoto" Target="../media/hdphoto3.wdp"/><Relationship Id="rId8" Type="http://schemas.openxmlformats.org/officeDocument/2006/relationships/image" Target="../media/image32.png"/><Relationship Id="rId9" Type="http://schemas.openxmlformats.org/officeDocument/2006/relationships/image" Target="../media/image27.jpe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3.xml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51.jpeg"/><Relationship Id="rId5" Type="http://schemas.microsoft.com/office/2007/relationships/hdphoto" Target="../media/hdphoto6.wdp"/><Relationship Id="rId6" Type="http://schemas.openxmlformats.org/officeDocument/2006/relationships/image" Target="../media/image32.png"/><Relationship Id="rId7" Type="http://schemas.openxmlformats.org/officeDocument/2006/relationships/image" Target="../media/image29.jpeg"/><Relationship Id="rId8" Type="http://schemas.microsoft.com/office/2007/relationships/hdphoto" Target="../media/hdphoto1.wdp"/><Relationship Id="rId9" Type="http://schemas.openxmlformats.org/officeDocument/2006/relationships/image" Target="../media/image52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6.png"/><Relationship Id="rId3" Type="http://schemas.openxmlformats.org/officeDocument/2006/relationships/hyperlink" Target="http://www.51pptmoban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51pptmoban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microsoft.com/office/2007/relationships/hdphoto" Target="../media/hdphoto1.wdp"/><Relationship Id="rId5" Type="http://schemas.openxmlformats.org/officeDocument/2006/relationships/image" Target="../media/image30.jpeg"/><Relationship Id="rId6" Type="http://schemas.microsoft.com/office/2007/relationships/hdphoto" Target="../media/hdphoto2.wdp"/><Relationship Id="rId7" Type="http://schemas.openxmlformats.org/officeDocument/2006/relationships/image" Target="../media/image31.jpeg"/><Relationship Id="rId8" Type="http://schemas.microsoft.com/office/2007/relationships/hdphoto" Target="../media/hdphoto3.wdp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51pptmoba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0.jpeg"/><Relationship Id="rId5" Type="http://schemas.microsoft.com/office/2007/relationships/hdphoto" Target="../media/hdphoto2.wdp"/><Relationship Id="rId6" Type="http://schemas.openxmlformats.org/officeDocument/2006/relationships/image" Target="../media/image31.jpeg"/><Relationship Id="rId7" Type="http://schemas.microsoft.com/office/2007/relationships/hdphoto" Target="../media/hdphoto3.wdp"/><Relationship Id="rId8" Type="http://schemas.openxmlformats.org/officeDocument/2006/relationships/image" Target="../media/image32.png"/><Relationship Id="rId9" Type="http://schemas.openxmlformats.org/officeDocument/2006/relationships/image" Target="../media/image26.jpe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0638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5"/>
          <p:cNvSpPr txBox="1"/>
          <p:nvPr/>
        </p:nvSpPr>
        <p:spPr>
          <a:xfrm>
            <a:off x="1795989" y="2986888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3800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10"/>
          <p:cNvGrpSpPr>
            <a:grpSpLocks/>
          </p:cNvGrpSpPr>
          <p:nvPr/>
        </p:nvGrpSpPr>
        <p:grpSpPr bwMode="auto">
          <a:xfrm>
            <a:off x="6671373" y="1773714"/>
            <a:ext cx="1008000" cy="1008000"/>
            <a:chOff x="2963207" y="-125557"/>
            <a:chExt cx="1268905" cy="1286160"/>
          </a:xfrm>
          <a:solidFill>
            <a:srgbClr val="FFC000"/>
          </a:solidFill>
        </p:grpSpPr>
        <p:sp>
          <p:nvSpPr>
            <p:cNvPr id="59" name="椭圆 58"/>
            <p:cNvSpPr/>
            <p:nvPr/>
          </p:nvSpPr>
          <p:spPr>
            <a:xfrm>
              <a:off x="2963207" y="-125557"/>
              <a:ext cx="1268905" cy="1286160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60" name="椭圆 4"/>
            <p:cNvSpPr/>
            <p:nvPr/>
          </p:nvSpPr>
          <p:spPr>
            <a:xfrm>
              <a:off x="3187042" y="102577"/>
              <a:ext cx="863790" cy="8742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160" tIns="10160" rIns="10160" bIns="10160" spcCol="1270" anchor="ctr"/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生命</a:t>
              </a:r>
            </a:p>
          </p:txBody>
        </p:sp>
      </p:grpSp>
      <p:grpSp>
        <p:nvGrpSpPr>
          <p:cNvPr id="61" name="组合 13"/>
          <p:cNvGrpSpPr>
            <a:grpSpLocks/>
          </p:cNvGrpSpPr>
          <p:nvPr/>
        </p:nvGrpSpPr>
        <p:grpSpPr bwMode="auto">
          <a:xfrm>
            <a:off x="7593605" y="2565811"/>
            <a:ext cx="1008000" cy="1007999"/>
            <a:chOff x="3669612" y="963716"/>
            <a:chExt cx="1008221" cy="1007500"/>
          </a:xfrm>
          <a:solidFill>
            <a:srgbClr val="92D050"/>
          </a:solidFill>
        </p:grpSpPr>
        <p:sp>
          <p:nvSpPr>
            <p:cNvPr id="62" name="椭圆 61"/>
            <p:cNvSpPr/>
            <p:nvPr/>
          </p:nvSpPr>
          <p:spPr>
            <a:xfrm>
              <a:off x="3669612" y="963716"/>
              <a:ext cx="1008221" cy="1007500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63" name="椭圆 4"/>
            <p:cNvSpPr/>
            <p:nvPr/>
          </p:nvSpPr>
          <p:spPr>
            <a:xfrm>
              <a:off x="3755408" y="997694"/>
              <a:ext cx="863789" cy="8742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160" tIns="10160" rIns="10160" bIns="10160" spcCol="1270" anchor="ctr"/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金钱</a:t>
              </a:r>
            </a:p>
          </p:txBody>
        </p:sp>
      </p:grpSp>
      <p:grpSp>
        <p:nvGrpSpPr>
          <p:cNvPr id="64" name="组合 16"/>
          <p:cNvGrpSpPr>
            <a:grpSpLocks/>
          </p:cNvGrpSpPr>
          <p:nvPr/>
        </p:nvGrpSpPr>
        <p:grpSpPr bwMode="auto">
          <a:xfrm>
            <a:off x="8522293" y="3553483"/>
            <a:ext cx="1008000" cy="1008000"/>
            <a:chOff x="3946616" y="2248602"/>
            <a:chExt cx="1008221" cy="1007501"/>
          </a:xfrm>
          <a:solidFill>
            <a:srgbClr val="00B0F0"/>
          </a:solidFill>
        </p:grpSpPr>
        <p:sp>
          <p:nvSpPr>
            <p:cNvPr id="65" name="椭圆 64"/>
            <p:cNvSpPr/>
            <p:nvPr/>
          </p:nvSpPr>
          <p:spPr>
            <a:xfrm>
              <a:off x="3946616" y="2248602"/>
              <a:ext cx="1008221" cy="1007501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66" name="椭圆 4"/>
            <p:cNvSpPr/>
            <p:nvPr/>
          </p:nvSpPr>
          <p:spPr>
            <a:xfrm>
              <a:off x="4040326" y="2340892"/>
              <a:ext cx="863789" cy="8742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160" tIns="10160" rIns="10160" bIns="10160" spcCol="1270" anchor="ctr"/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资源</a:t>
              </a:r>
            </a:p>
          </p:txBody>
        </p:sp>
      </p:grpSp>
      <p:grpSp>
        <p:nvGrpSpPr>
          <p:cNvPr id="67" name="组合 19"/>
          <p:cNvGrpSpPr>
            <a:grpSpLocks/>
          </p:cNvGrpSpPr>
          <p:nvPr/>
        </p:nvGrpSpPr>
        <p:grpSpPr bwMode="auto">
          <a:xfrm>
            <a:off x="6671382" y="5102883"/>
            <a:ext cx="1008000" cy="1007999"/>
            <a:chOff x="3691037" y="3533490"/>
            <a:chExt cx="1008221" cy="1007501"/>
          </a:xfrm>
          <a:solidFill>
            <a:srgbClr val="FF99FF"/>
          </a:solidFill>
        </p:grpSpPr>
        <p:sp>
          <p:nvSpPr>
            <p:cNvPr id="68" name="椭圆 67"/>
            <p:cNvSpPr/>
            <p:nvPr/>
          </p:nvSpPr>
          <p:spPr>
            <a:xfrm>
              <a:off x="3691037" y="3533490"/>
              <a:ext cx="1008221" cy="1007501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69" name="椭圆 4"/>
            <p:cNvSpPr/>
            <p:nvPr/>
          </p:nvSpPr>
          <p:spPr>
            <a:xfrm>
              <a:off x="3773606" y="3649928"/>
              <a:ext cx="863789" cy="8742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160" tIns="10160" rIns="10160" bIns="10160" spcCol="1270" anchor="ctr"/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财富</a:t>
              </a:r>
            </a:p>
          </p:txBody>
        </p:sp>
      </p:grpSp>
      <p:grpSp>
        <p:nvGrpSpPr>
          <p:cNvPr id="70" name="组合 22"/>
          <p:cNvGrpSpPr>
            <a:grpSpLocks/>
          </p:cNvGrpSpPr>
          <p:nvPr/>
        </p:nvGrpSpPr>
        <p:grpSpPr bwMode="auto">
          <a:xfrm>
            <a:off x="8039533" y="4725938"/>
            <a:ext cx="1008001" cy="1007999"/>
            <a:chOff x="2963207" y="4622762"/>
            <a:chExt cx="1008221" cy="1007501"/>
          </a:xfrm>
          <a:solidFill>
            <a:srgbClr val="FF6600"/>
          </a:solidFill>
        </p:grpSpPr>
        <p:sp>
          <p:nvSpPr>
            <p:cNvPr id="71" name="椭圆 70"/>
            <p:cNvSpPr/>
            <p:nvPr/>
          </p:nvSpPr>
          <p:spPr>
            <a:xfrm>
              <a:off x="2963207" y="4622762"/>
              <a:ext cx="1008221" cy="100750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sp>
        <p:sp>
          <p:nvSpPr>
            <p:cNvPr id="72" name="椭圆 4"/>
            <p:cNvSpPr/>
            <p:nvPr/>
          </p:nvSpPr>
          <p:spPr>
            <a:xfrm>
              <a:off x="3051853" y="4675561"/>
              <a:ext cx="863789" cy="8742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10160" tIns="10160" rIns="10160" bIns="10160" spcCol="1270" anchor="ctr"/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债务</a:t>
              </a:r>
            </a:p>
          </p:txBody>
        </p:sp>
      </p:grpSp>
      <p:grpSp>
        <p:nvGrpSpPr>
          <p:cNvPr id="73" name="组合 31"/>
          <p:cNvGrpSpPr>
            <a:grpSpLocks/>
          </p:cNvGrpSpPr>
          <p:nvPr/>
        </p:nvGrpSpPr>
        <p:grpSpPr bwMode="auto">
          <a:xfrm>
            <a:off x="7495603" y="1560134"/>
            <a:ext cx="3226966" cy="1525371"/>
            <a:chOff x="301455" y="-413652"/>
            <a:chExt cx="5509508" cy="1524145"/>
          </a:xfrm>
        </p:grpSpPr>
        <p:sp>
          <p:nvSpPr>
            <p:cNvPr id="74" name="矩形 73"/>
            <p:cNvSpPr/>
            <p:nvPr/>
          </p:nvSpPr>
          <p:spPr>
            <a:xfrm>
              <a:off x="3981451" y="-125176"/>
              <a:ext cx="1829512" cy="1235669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75" name="矩形 74"/>
            <p:cNvSpPr/>
            <p:nvPr/>
          </p:nvSpPr>
          <p:spPr>
            <a:xfrm rot="20895506">
              <a:off x="301455" y="-413652"/>
              <a:ext cx="2778151" cy="9936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spcCol="1270" anchor="ctr"/>
            <a:lstStyle/>
            <a:p>
              <a:pPr marL="171450" marR="0" lvl="1" indent="-171450" algn="ctr" defTabSz="7112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活着的人</a:t>
              </a:r>
            </a:p>
          </p:txBody>
        </p:sp>
      </p:grpSp>
      <p:sp>
        <p:nvSpPr>
          <p:cNvPr id="76" name="矩形 75"/>
          <p:cNvSpPr/>
          <p:nvPr/>
        </p:nvSpPr>
        <p:spPr>
          <a:xfrm rot="21269975">
            <a:off x="8515037" y="2326811"/>
            <a:ext cx="1071562" cy="9605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spcCol="1270" anchor="ctr"/>
          <a:lstStyle/>
          <a:p>
            <a:pPr marL="171450" marR="0" lvl="1" indent="-171450" algn="ctr" defTabSz="711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商人</a:t>
            </a:r>
          </a:p>
        </p:txBody>
      </p:sp>
      <p:sp>
        <p:nvSpPr>
          <p:cNvPr id="77" name="矩形 76"/>
          <p:cNvSpPr/>
          <p:nvPr/>
        </p:nvSpPr>
        <p:spPr>
          <a:xfrm>
            <a:off x="9623598" y="3645818"/>
            <a:ext cx="1741041" cy="72379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spcCol="1270" anchor="ctr"/>
          <a:lstStyle/>
          <a:p>
            <a:pPr marL="171450" marR="0" lvl="1" indent="-171450" algn="ctr" defTabSz="711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做学问的人</a:t>
            </a:r>
          </a:p>
        </p:txBody>
      </p:sp>
      <p:sp>
        <p:nvSpPr>
          <p:cNvPr id="78" name="矩形 77"/>
          <p:cNvSpPr/>
          <p:nvPr/>
        </p:nvSpPr>
        <p:spPr>
          <a:xfrm rot="173226">
            <a:off x="9101653" y="4919152"/>
            <a:ext cx="1450975" cy="83047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spcCol="1270" anchor="ctr"/>
          <a:lstStyle/>
          <a:p>
            <a:pPr marL="171450" marR="0" lvl="1" indent="-171450" algn="ctr" defTabSz="711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无聊的人</a:t>
            </a:r>
          </a:p>
        </p:txBody>
      </p:sp>
      <p:sp>
        <p:nvSpPr>
          <p:cNvPr id="79" name="矩形 78"/>
          <p:cNvSpPr/>
          <p:nvPr/>
        </p:nvSpPr>
        <p:spPr>
          <a:xfrm rot="303718">
            <a:off x="7520662" y="5749458"/>
            <a:ext cx="2008187" cy="60424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spcCol="1270" anchor="ctr"/>
          <a:lstStyle/>
          <a:p>
            <a:pPr marL="171450" marR="0" lvl="1" indent="-171450" algn="ctr" defTabSz="711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绝大多数的人</a:t>
            </a:r>
          </a:p>
        </p:txBody>
      </p:sp>
      <p:pic>
        <p:nvPicPr>
          <p:cNvPr id="80" name="Picture 4" descr="D:\Teliss_Tong\Copy\定期备份\工作备份\！PPT图片及版面资源\06-PPT精选插图\04-图标\B27A6FB87E516110BBD758E9783952C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7633" y="3515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接连接符 80"/>
          <p:cNvCxnSpPr/>
          <p:nvPr/>
        </p:nvCxnSpPr>
        <p:spPr>
          <a:xfrm>
            <a:off x="7175373" y="4057483"/>
            <a:ext cx="1346920" cy="0"/>
          </a:xfrm>
          <a:prstGeom prst="line">
            <a:avLst/>
          </a:prstGeom>
          <a:noFill/>
          <a:ln w="25400" cap="flat" cmpd="sng" algn="ctr">
            <a:solidFill>
              <a:srgbClr val="4BACC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直接连接符 81"/>
          <p:cNvCxnSpPr>
            <a:endCxn id="59" idx="3"/>
          </p:cNvCxnSpPr>
          <p:nvPr/>
        </p:nvCxnSpPr>
        <p:spPr>
          <a:xfrm flipV="1">
            <a:off x="6671373" y="2634096"/>
            <a:ext cx="147618" cy="734306"/>
          </a:xfrm>
          <a:prstGeom prst="line">
            <a:avLst/>
          </a:prstGeom>
          <a:noFill/>
          <a:ln w="25400" cap="flat" cmpd="sng" algn="ctr">
            <a:solidFill>
              <a:srgbClr val="9BBB59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3" name="直接连接符 82"/>
          <p:cNvCxnSpPr>
            <a:stCxn id="62" idx="3"/>
          </p:cNvCxnSpPr>
          <p:nvPr/>
        </p:nvCxnSpPr>
        <p:spPr>
          <a:xfrm flipH="1">
            <a:off x="7035912" y="3426192"/>
            <a:ext cx="705311" cy="325743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直接连接符 83"/>
          <p:cNvCxnSpPr>
            <a:stCxn id="68" idx="0"/>
          </p:cNvCxnSpPr>
          <p:nvPr/>
        </p:nvCxnSpPr>
        <p:spPr>
          <a:xfrm flipH="1" flipV="1">
            <a:off x="6903801" y="4646597"/>
            <a:ext cx="271581" cy="456286"/>
          </a:xfrm>
          <a:prstGeom prst="line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直接连接符 84"/>
          <p:cNvCxnSpPr>
            <a:stCxn id="71" idx="1"/>
          </p:cNvCxnSpPr>
          <p:nvPr/>
        </p:nvCxnSpPr>
        <p:spPr>
          <a:xfrm flipH="1" flipV="1">
            <a:off x="7175373" y="4417957"/>
            <a:ext cx="1011778" cy="45559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直接连接符 85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grpSp>
        <p:nvGrpSpPr>
          <p:cNvPr id="87" name="组合 86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88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1218892"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什么是时间</a:t>
              </a:r>
              <a:r>
                <a:rPr lang="zh-CN" altLang="en-US" sz="2400" kern="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→ </a:t>
              </a:r>
              <a:r>
                <a:rPr lang="zh-CN" altLang="en-US" sz="2000" kern="0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时间意味着什么</a:t>
              </a:r>
              <a:endParaRPr lang="en-US" altLang="zh-CN" sz="20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92" name="TextBox 15"/>
          <p:cNvSpPr txBox="1"/>
          <p:nvPr/>
        </p:nvSpPr>
        <p:spPr>
          <a:xfrm>
            <a:off x="1746621" y="2937520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3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56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85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sp>
        <p:nvSpPr>
          <p:cNvPr id="34" name="矩形 4"/>
          <p:cNvSpPr>
            <a:spLocks noChangeArrowheads="1"/>
          </p:cNvSpPr>
          <p:nvPr/>
        </p:nvSpPr>
        <p:spPr bwMode="auto">
          <a:xfrm>
            <a:off x="1630711" y="2245207"/>
            <a:ext cx="6552728" cy="331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想要体会“一年”有多少价值，可以去问一个失败重修的学生；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想要体会“一月”有多少价值，可以去问一个不幸早产的母亲；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想要体会“一周”有多少价值，可以去问一个定期周刊的编辑；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想要体会“一天”有多少价值，可以去问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“一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闭一睁”的小沈阳；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想要体会“一小时”有多少价值，可以去问一对等待相聚的恋人；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想要体会“一分钟”有多少价值，可以去问一个错过火车的旅人；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想要体会“一秒钟”有多少价值，可以去问一个死里逃生的幸运儿；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想要体会“一毫秒”有多少价值，可以去问一个错失金牌的运动员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4" descr="图片1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9557" y="3877530"/>
            <a:ext cx="2751997" cy="2014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组合 36"/>
          <p:cNvGrpSpPr/>
          <p:nvPr/>
        </p:nvGrpSpPr>
        <p:grpSpPr>
          <a:xfrm>
            <a:off x="8759502" y="1917626"/>
            <a:ext cx="1997119" cy="2257425"/>
            <a:chOff x="8759502" y="1917626"/>
            <a:chExt cx="1997119" cy="2257425"/>
          </a:xfrm>
        </p:grpSpPr>
        <p:pic>
          <p:nvPicPr>
            <p:cNvPr id="38" name="Picture 3" descr="E:\仝德志文件，勿删！\03-参考文档\！PPT图片及版面资源\06-PPT精选插图\04-图标\ED82A00EE6AD1E273AC63925E4D762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9502" y="1917626"/>
              <a:ext cx="1990725" cy="225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1"/>
            <p:cNvSpPr txBox="1"/>
            <p:nvPr/>
          </p:nvSpPr>
          <p:spPr>
            <a:xfrm>
              <a:off x="8975526" y="2320644"/>
              <a:ext cx="1781095" cy="1109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180000">
                <a:lnSpc>
                  <a:spcPct val="120000"/>
                </a:lnSpc>
                <a:spcAft>
                  <a:spcPts val="300"/>
                </a:spcAft>
              </a:pPr>
              <a:r>
                <a:rPr lang="zh-CN" altLang="en-US" sz="1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眼睛一闭一睁，一天就过去了 嚎</a:t>
              </a:r>
              <a:r>
                <a:rPr lang="en-US" altLang="zh-CN" sz="1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~</a:t>
              </a:r>
            </a:p>
            <a:p>
              <a:pPr indent="180000">
                <a:lnSpc>
                  <a:spcPct val="120000"/>
                </a:lnSpc>
                <a:spcAft>
                  <a:spcPts val="300"/>
                </a:spcAft>
              </a:pPr>
              <a:r>
                <a:rPr lang="zh-CN" altLang="en-US" sz="1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眼睛一闭不睁，这辈子就过去了 嚎</a:t>
              </a:r>
              <a:r>
                <a:rPr lang="en-US" altLang="zh-CN" sz="1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~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1218892"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什么是时间</a:t>
              </a:r>
              <a:r>
                <a:rPr lang="zh-CN" altLang="en-US" sz="2400" kern="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→ </a:t>
              </a:r>
              <a:r>
                <a:rPr lang="zh-CN" altLang="en-US" sz="2000" kern="0" dirty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体会时间</a:t>
              </a:r>
              <a:endParaRPr lang="en-US" altLang="zh-CN" sz="20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462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0"/>
          <p:cNvSpPr>
            <a:spLocks noChangeShapeType="1"/>
          </p:cNvSpPr>
          <p:nvPr/>
        </p:nvSpPr>
        <p:spPr bwMode="auto">
          <a:xfrm>
            <a:off x="1032711" y="1886387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50"/>
          <p:cNvSpPr txBox="1"/>
          <p:nvPr/>
        </p:nvSpPr>
        <p:spPr>
          <a:xfrm>
            <a:off x="910630" y="2628533"/>
            <a:ext cx="3528391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时间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的供给量是固定不变</a:t>
            </a:r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的。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  <a:latin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10630" y="3179827"/>
            <a:ext cx="3402398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951060471"/>
              </p:ext>
            </p:extLst>
          </p:nvPr>
        </p:nvGraphicFramePr>
        <p:xfrm>
          <a:off x="3543903" y="1868616"/>
          <a:ext cx="5143591" cy="383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2" name="肘形连接符 31"/>
          <p:cNvCxnSpPr/>
          <p:nvPr/>
        </p:nvCxnSpPr>
        <p:spPr>
          <a:xfrm flipV="1">
            <a:off x="4439022" y="2343587"/>
            <a:ext cx="990090" cy="836240"/>
          </a:xfrm>
          <a:prstGeom prst="bentConnector3">
            <a:avLst>
              <a:gd name="adj1" fmla="val 14161"/>
            </a:avLst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肘形连接符 32"/>
          <p:cNvCxnSpPr/>
          <p:nvPr/>
        </p:nvCxnSpPr>
        <p:spPr>
          <a:xfrm rot="5400000" flipH="1" flipV="1">
            <a:off x="3812666" y="4917031"/>
            <a:ext cx="1355447" cy="354722"/>
          </a:xfrm>
          <a:prstGeom prst="bentConnector3">
            <a:avLst>
              <a:gd name="adj1" fmla="val -11420"/>
            </a:avLst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直接连接符 34"/>
          <p:cNvCxnSpPr/>
          <p:nvPr/>
        </p:nvCxnSpPr>
        <p:spPr>
          <a:xfrm>
            <a:off x="910630" y="5628099"/>
            <a:ext cx="3402398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TextBox 88"/>
          <p:cNvSpPr txBox="1"/>
          <p:nvPr/>
        </p:nvSpPr>
        <p:spPr>
          <a:xfrm>
            <a:off x="910630" y="4738528"/>
            <a:ext cx="3402398" cy="853567"/>
          </a:xfrm>
          <a:prstGeom prst="rect">
            <a:avLst/>
          </a:prstGeom>
          <a:noFill/>
          <a:ln w="19050" cap="flat" cmpd="sng" algn="ctr">
            <a:noFill/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天可补，海可填，南山可移。日月既往，不可复追</a:t>
            </a:r>
          </a:p>
        </p:txBody>
      </p:sp>
      <p:cxnSp>
        <p:nvCxnSpPr>
          <p:cNvPr id="43" name="肘形连接符 42"/>
          <p:cNvCxnSpPr/>
          <p:nvPr/>
        </p:nvCxnSpPr>
        <p:spPr>
          <a:xfrm flipV="1">
            <a:off x="7697404" y="3035811"/>
            <a:ext cx="270010" cy="18816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直接连接符 43"/>
          <p:cNvCxnSpPr/>
          <p:nvPr/>
        </p:nvCxnSpPr>
        <p:spPr>
          <a:xfrm>
            <a:off x="7967414" y="3166179"/>
            <a:ext cx="3258380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extBox 93"/>
          <p:cNvSpPr txBox="1"/>
          <p:nvPr/>
        </p:nvSpPr>
        <p:spPr>
          <a:xfrm>
            <a:off x="8039422" y="2228424"/>
            <a:ext cx="324036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不论愿不愿意，我们都必须消费时间。</a:t>
            </a:r>
          </a:p>
        </p:txBody>
      </p:sp>
      <p:cxnSp>
        <p:nvCxnSpPr>
          <p:cNvPr id="46" name="肘形连接符 45"/>
          <p:cNvCxnSpPr/>
          <p:nvPr/>
        </p:nvCxnSpPr>
        <p:spPr>
          <a:xfrm flipV="1">
            <a:off x="6095206" y="5628099"/>
            <a:ext cx="1737203" cy="21602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直接连接符 46"/>
          <p:cNvCxnSpPr/>
          <p:nvPr/>
        </p:nvCxnSpPr>
        <p:spPr>
          <a:xfrm>
            <a:off x="8021402" y="5628099"/>
            <a:ext cx="3258380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105"/>
          <p:cNvSpPr txBox="1"/>
          <p:nvPr/>
        </p:nvSpPr>
        <p:spPr>
          <a:xfrm>
            <a:off x="8039422" y="4719035"/>
            <a:ext cx="3240360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任何一项活动都有赖于时间的堆砌。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grpSp>
        <p:nvGrpSpPr>
          <p:cNvPr id="19" name="组合 18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20" name="TextBox 19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1218892"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时间有哪些特性</a:t>
              </a:r>
              <a:endParaRPr lang="en-US" altLang="zh-CN" sz="20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129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6" name="TextBox 5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defTabSz="1218892"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如何理解时间管理</a:t>
              </a:r>
              <a:endParaRPr lang="en-US" altLang="zh-CN" sz="2000" kern="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9" name="Picture 2" descr="C:\Documents and Settings\tdz\桌面\77c6a7efce1b9d161aed0823f3deb48f8c54644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1818" y="1864644"/>
            <a:ext cx="4561439" cy="1599850"/>
          </a:xfrm>
          <a:prstGeom prst="rect">
            <a:avLst/>
          </a:prstGeom>
          <a:noFill/>
          <a:ln w="127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661014" y="1864644"/>
            <a:ext cx="5402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海上生明月，天涯共此时</a:t>
            </a:r>
            <a:endParaRPr lang="zh-CN" altLang="en-US" sz="3600" dirty="0">
              <a:solidFill>
                <a:srgbClr val="FF9900"/>
              </a:solidFill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5661014" y="2601548"/>
            <a:ext cx="5402742" cy="892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rgbClr val="4D4D4D"/>
                </a:solidFill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时间如水，静静流泻</a:t>
            </a:r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，它对</a:t>
            </a:r>
            <a:r>
              <a:rPr lang="zh-CN" altLang="en-US" sz="2000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任何人都是公平</a:t>
            </a:r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</a:rPr>
              <a:t>的，时间本身没有任何问题。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  <a:latin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1818" y="3616541"/>
            <a:ext cx="10131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的对象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不是时间，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而是每一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个使用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时间的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其本质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60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自我管理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931818" y="5248498"/>
            <a:ext cx="10131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其目的是：</a:t>
            </a:r>
            <a:r>
              <a:rPr lang="zh-CN" altLang="en-US" sz="28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zh-CN" altLang="en-US" sz="28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我们追求幸福生活，实现人生</a:t>
            </a:r>
            <a:r>
              <a:rPr lang="zh-CN" altLang="en-US" sz="28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梦想！</a:t>
            </a:r>
            <a:endParaRPr lang="zh-CN" altLang="en-US" sz="2800" b="1" dirty="0">
              <a:solidFill>
                <a:srgbClr val="99D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29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2423228" y="1102952"/>
            <a:ext cx="7488969" cy="2955235"/>
            <a:chOff x="2494669" y="1266647"/>
            <a:chExt cx="7488969" cy="2955235"/>
          </a:xfrm>
        </p:grpSpPr>
        <p:sp>
          <p:nvSpPr>
            <p:cNvPr id="54" name="Freeform 27"/>
            <p:cNvSpPr>
              <a:spLocks/>
            </p:cNvSpPr>
            <p:nvPr/>
          </p:nvSpPr>
          <p:spPr bwMode="auto">
            <a:xfrm rot="10800000" flipH="1" flipV="1">
              <a:off x="2494669" y="1903450"/>
              <a:ext cx="2808449" cy="2318432"/>
            </a:xfrm>
            <a:custGeom>
              <a:avLst/>
              <a:gdLst>
                <a:gd name="T0" fmla="*/ 0 w 1905"/>
                <a:gd name="T1" fmla="*/ 2147483647 h 136"/>
                <a:gd name="T2" fmla="*/ 2147483647 w 1905"/>
                <a:gd name="T3" fmla="*/ 0 h 136"/>
                <a:gd name="T4" fmla="*/ 2147483647 w 1905"/>
                <a:gd name="T5" fmla="*/ 0 h 136"/>
                <a:gd name="T6" fmla="*/ 0 60000 65536"/>
                <a:gd name="T7" fmla="*/ 0 60000 65536"/>
                <a:gd name="T8" fmla="*/ 0 60000 65536"/>
                <a:gd name="T9" fmla="*/ 0 w 1905"/>
                <a:gd name="T10" fmla="*/ 0 h 136"/>
                <a:gd name="T11" fmla="*/ 1905 w 190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" h="136">
                  <a:moveTo>
                    <a:pt x="0" y="136"/>
                  </a:moveTo>
                  <a:lnTo>
                    <a:pt x="317" y="0"/>
                  </a:lnTo>
                  <a:lnTo>
                    <a:pt x="1905" y="0"/>
                  </a:lnTo>
                </a:path>
              </a:pathLst>
            </a:custGeom>
            <a:noFill/>
            <a:ln w="25400" cap="rnd" cmpd="sng">
              <a:solidFill>
                <a:sysClr val="window" lastClr="FFFFFF">
                  <a:lumMod val="6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303118" y="1413570"/>
              <a:ext cx="0" cy="142273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5447134" y="1266647"/>
              <a:ext cx="453650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400050" lvl="0" indent="-40005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基本原理</a:t>
              </a:r>
            </a:p>
            <a:p>
              <a:pPr marL="400050" lvl="0" indent="-40005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效能（</a:t>
              </a:r>
              <a:r>
                <a:rPr lang="en-US" altLang="zh-CN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EFFECTIVENESS</a:t>
              </a: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）</a:t>
              </a:r>
            </a:p>
            <a:p>
              <a:pPr marL="400050" lvl="0" indent="-40005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效率（</a:t>
              </a:r>
              <a:r>
                <a:rPr lang="en-US" altLang="zh-CN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EFFICIENCY</a:t>
              </a: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）</a:t>
              </a:r>
            </a:p>
            <a:p>
              <a:pPr marL="400050" lvl="0" indent="-40005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勤恳</a:t>
              </a:r>
              <a:r>
                <a:rPr lang="en-US" altLang="zh-CN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/</a:t>
              </a: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勤奋（</a:t>
              </a:r>
              <a:r>
                <a:rPr lang="en-US" altLang="zh-CN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DILIGENCE</a:t>
              </a: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）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6574" y="1303218"/>
            <a:ext cx="2520000" cy="4646856"/>
            <a:chOff x="406574" y="1303218"/>
            <a:chExt cx="2520000" cy="4646856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6574" y="1303218"/>
              <a:ext cx="2520000" cy="3781779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组合 28"/>
            <p:cNvGrpSpPr/>
            <p:nvPr/>
          </p:nvGrpSpPr>
          <p:grpSpPr>
            <a:xfrm>
              <a:off x="406574" y="5374011"/>
              <a:ext cx="2520000" cy="576063"/>
              <a:chOff x="406574" y="5374011"/>
              <a:chExt cx="2520000" cy="576063"/>
            </a:xfrm>
          </p:grpSpPr>
          <p:sp>
            <p:nvSpPr>
              <p:cNvPr id="30" name="TextBox 29">
                <a:hlinkClick r:id="" action="ppaction://hlinkshowjump?jump=nextslide"/>
              </p:cNvPr>
              <p:cNvSpPr txBox="1"/>
              <p:nvPr/>
            </p:nvSpPr>
            <p:spPr>
              <a:xfrm>
                <a:off x="406574" y="5479481"/>
                <a:ext cx="252000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为什么需要时间管理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 flipV="1">
                <a:off x="419041" y="5374011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406574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33" name="组合 32"/>
          <p:cNvGrpSpPr/>
          <p:nvPr/>
        </p:nvGrpSpPr>
        <p:grpSpPr>
          <a:xfrm>
            <a:off x="3358902" y="1302238"/>
            <a:ext cx="2520280" cy="4647836"/>
            <a:chOff x="3358902" y="1302238"/>
            <a:chExt cx="2520280" cy="4647836"/>
          </a:xfrm>
        </p:grpSpPr>
        <p:pic>
          <p:nvPicPr>
            <p:cNvPr id="34" name="Picture 3" descr="C:\Documents and Settings\tdz\桌面\xpic5216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902" y="1302238"/>
              <a:ext cx="2520000" cy="3778156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组合 34"/>
            <p:cNvGrpSpPr/>
            <p:nvPr/>
          </p:nvGrpSpPr>
          <p:grpSpPr>
            <a:xfrm>
              <a:off x="3358902" y="5374010"/>
              <a:ext cx="2520280" cy="576064"/>
              <a:chOff x="3358902" y="5374010"/>
              <a:chExt cx="2520280" cy="576064"/>
            </a:xfrm>
          </p:grpSpPr>
          <p:sp>
            <p:nvSpPr>
              <p:cNvPr id="36" name="TextBox 35">
                <a:hlinkClick r:id="" action="ppaction://hlinkshowjump?jump=nextslide"/>
              </p:cNvPr>
              <p:cNvSpPr txBox="1"/>
              <p:nvPr/>
            </p:nvSpPr>
            <p:spPr>
              <a:xfrm>
                <a:off x="3358902" y="5479481"/>
                <a:ext cx="2520000" cy="354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时间与时间管理概述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3371649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3359182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39" name="组合 38"/>
          <p:cNvGrpSpPr/>
          <p:nvPr/>
        </p:nvGrpSpPr>
        <p:grpSpPr>
          <a:xfrm>
            <a:off x="9263558" y="1304440"/>
            <a:ext cx="2520001" cy="4645634"/>
            <a:chOff x="9263558" y="1304440"/>
            <a:chExt cx="2520001" cy="4645634"/>
          </a:xfrm>
        </p:grpSpPr>
        <p:pic>
          <p:nvPicPr>
            <p:cNvPr id="40" name="Picture 5" descr="C:\Documents and Settings\tdz\桌面\01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558" y="1304440"/>
              <a:ext cx="2520000" cy="3781538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组合 40"/>
            <p:cNvGrpSpPr/>
            <p:nvPr/>
          </p:nvGrpSpPr>
          <p:grpSpPr>
            <a:xfrm>
              <a:off x="9263558" y="5374010"/>
              <a:ext cx="2520001" cy="576064"/>
              <a:chOff x="9263558" y="5374010"/>
              <a:chExt cx="2520001" cy="576064"/>
            </a:xfrm>
          </p:grpSpPr>
          <p:sp>
            <p:nvSpPr>
              <p:cNvPr id="42" name="TextBox 41">
                <a:hlinkClick r:id="" action="ppaction://hlinkshowjump?jump=nextslide"/>
              </p:cNvPr>
              <p:cNvSpPr txBox="1"/>
              <p:nvPr/>
            </p:nvSpPr>
            <p:spPr>
              <a:xfrm>
                <a:off x="9263558" y="5479480"/>
                <a:ext cx="252000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时间管理的具体实施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 flipV="1">
                <a:off x="9276025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9263558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45" name="Picture 3" descr="C:\Documents and Settings\tdz\桌面\未标题-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14948" y="2243212"/>
            <a:ext cx="2634931" cy="46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6283050" y="1301851"/>
            <a:ext cx="2548460" cy="4648223"/>
            <a:chOff x="6282770" y="1301851"/>
            <a:chExt cx="2548460" cy="4648223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311230" y="1301851"/>
              <a:ext cx="2520000" cy="3778110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组合 47"/>
            <p:cNvGrpSpPr/>
            <p:nvPr/>
          </p:nvGrpSpPr>
          <p:grpSpPr>
            <a:xfrm>
              <a:off x="6282770" y="5374010"/>
              <a:ext cx="2548460" cy="576064"/>
              <a:chOff x="6282770" y="5374010"/>
              <a:chExt cx="2548460" cy="576064"/>
            </a:xfrm>
          </p:grpSpPr>
          <p:sp>
            <p:nvSpPr>
              <p:cNvPr id="49" name="TextBox 48">
                <a:hlinkClick r:id="" action="ppaction://hlinkshowjump?jump=nextslide"/>
              </p:cNvPr>
              <p:cNvSpPr txBox="1"/>
              <p:nvPr/>
            </p:nvSpPr>
            <p:spPr>
              <a:xfrm>
                <a:off x="6282770" y="5479551"/>
                <a:ext cx="254846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时间管理的基本原理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323697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6311230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52" name="s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5508" y="3648382"/>
            <a:ext cx="1835871" cy="48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783E-6 -8.88067E-7 L 1.00821 0.249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0" y="124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1.6582E-6 4.11656E-6 L 0.13677 0.3804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9" y="190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4.05888E-6 -4.6161E-6 L 0.62134 0.3806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7" y="1903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2.17663E-6 -4.6161E-6 L 0.86349 0.3910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68" y="1954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1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60"/>
                            </p:stCondLst>
                            <p:childTnLst>
                              <p:par>
                                <p:cTn id="51" presetID="35" presetClass="path" presetSubtype="0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0.48893 -0.00371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-1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12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47409 0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60"/>
                            </p:stCondLst>
                            <p:childTnLst>
                              <p:par>
                                <p:cTn id="5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802E-6 -2.67898E-6 L -0.77729 -2.67898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7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689852" y="4664002"/>
            <a:ext cx="9019902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80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我们将怎样面对这样的一</a:t>
            </a:r>
            <a:r>
              <a:rPr lang="zh-CN" altLang="en-US" sz="2800" kern="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笔时间财富</a:t>
            </a:r>
            <a:r>
              <a:rPr lang="zh-CN" altLang="en-US" sz="280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  <a:endParaRPr lang="zh-CN" altLang="en-US" sz="2800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E:\仝德志文件，勿删！\03-参考文档\！PPT图片及版面资源\06-PPT精选插图\04-图标\BAB60EF727855B50C4885422B36308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6568" y="16002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2421" y="1489881"/>
            <a:ext cx="18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一天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6537" y="1659159"/>
            <a:ext cx="4104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40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6537" y="2539970"/>
            <a:ext cx="4104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40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1440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</a:p>
        </p:txBody>
      </p:sp>
      <p:sp>
        <p:nvSpPr>
          <p:cNvPr id="8" name="矩形 7"/>
          <p:cNvSpPr/>
          <p:nvPr/>
        </p:nvSpPr>
        <p:spPr>
          <a:xfrm>
            <a:off x="5866537" y="3420781"/>
            <a:ext cx="4104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40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86400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3762" y="2084681"/>
            <a:ext cx="400110" cy="135350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基本原理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69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E:\仝德志文件，勿删！\03-参考文档\！PPT图片及版面资源\PPT精美插图\头像\呵呵头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6297" y="4482024"/>
            <a:ext cx="1026509" cy="102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89852" y="4664002"/>
            <a:ext cx="901990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80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请问</a:t>
            </a:r>
            <a:r>
              <a:rPr lang="zh-CN" altLang="en-US" sz="2800" kern="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：您如何</a:t>
            </a:r>
            <a:r>
              <a:rPr lang="zh-CN" altLang="en-US" sz="2800" kern="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用这笔钱？</a:t>
            </a:r>
          </a:p>
        </p:txBody>
      </p:sp>
      <p:pic>
        <p:nvPicPr>
          <p:cNvPr id="7" name="Picture 2" descr="F:\360云盘\02-个人资料\！PPT图片及版面资源\05-PPT精选插图\04-图标\15412405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9973" y="1352462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4784942" y="1415931"/>
            <a:ext cx="5649239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银行向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你的帐号拨款</a:t>
            </a:r>
            <a:r>
              <a:rPr lang="en-US" altLang="zh-CN" sz="44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8.64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只能当天消费，不可以储蓄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投资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送人；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可以随便花，随意购买东西；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56142" y="598409"/>
            <a:ext cx="2470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如果 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有一天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69501" y="1365827"/>
            <a:ext cx="1969114" cy="0"/>
          </a:xfrm>
          <a:prstGeom prst="straightConnector1">
            <a:avLst/>
          </a:prstGeom>
          <a:ln>
            <a:solidFill>
              <a:srgbClr val="99D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03762" y="2084681"/>
            <a:ext cx="400110" cy="135350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基本原理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70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244982"/>
            <a:ext cx="2232248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64222" y="708101"/>
            <a:ext cx="1440083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类比分析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283429"/>
              </p:ext>
            </p:extLst>
          </p:nvPr>
        </p:nvGraphicFramePr>
        <p:xfrm>
          <a:off x="2350790" y="2349674"/>
          <a:ext cx="4063471" cy="364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39263868"/>
              </p:ext>
            </p:extLst>
          </p:nvPr>
        </p:nvGraphicFramePr>
        <p:xfrm>
          <a:off x="6064183" y="2349674"/>
          <a:ext cx="4063471" cy="364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5" descr="E:\仝德志文件，勿删！\03-参考文档\！PPT图片及版面资源\06-PPT精选插图\04-图标\131846CD7C60C4618C061A8D8DAE74CD.pn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5366" y="3722763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:\仝德志文件，勿删！\03-参考文档\！PPT图片及版面资源\06-PPT精选插图\04-图标\12A88677B1352C306D6B7E9CD0A73664.pn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18942" y="3654501"/>
            <a:ext cx="1287461" cy="12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8754565" y="2781722"/>
            <a:ext cx="2412000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9770657" y="4941962"/>
            <a:ext cx="230121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同样的钱，买的最多</a:t>
            </a:r>
            <a:endParaRPr lang="zh-CN" altLang="en-US" b="1" dirty="0">
              <a:solidFill>
                <a:srgbClr val="99D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8844458" y="2303066"/>
            <a:ext cx="21571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买最</a:t>
            </a:r>
            <a:r>
              <a:rPr lang="zh-CN" altLang="en-US" b="1" dirty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该买</a:t>
            </a:r>
            <a:r>
              <a:rPr lang="zh-CN" altLang="en-US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的东西</a:t>
            </a:r>
            <a:endParaRPr lang="zh-CN" altLang="en-US" b="1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9923056" y="5403627"/>
            <a:ext cx="2004798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直接连接符 12"/>
          <p:cNvCxnSpPr/>
          <p:nvPr/>
        </p:nvCxnSpPr>
        <p:spPr>
          <a:xfrm>
            <a:off x="6527254" y="2011699"/>
            <a:ext cx="2808389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6530297" y="1510978"/>
            <a:ext cx="2157197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一分钱也不剩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14886" y="2011699"/>
            <a:ext cx="2736304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3430910" y="1510978"/>
            <a:ext cx="2597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充分利用时间，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不浪费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7661" y="2767865"/>
            <a:ext cx="3173289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707554" y="2303066"/>
            <a:ext cx="2723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 smtClean="0">
                <a:solidFill>
                  <a:srgbClr val="F79646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做最该做的事，要事第一</a:t>
            </a:r>
            <a:endParaRPr lang="zh-CN" altLang="en-US" b="1" dirty="0">
              <a:solidFill>
                <a:srgbClr val="F79646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371044" y="4941962"/>
            <a:ext cx="2301213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同样时间，成果更多</a:t>
            </a:r>
            <a:endParaRPr lang="zh-CN" altLang="en-US" b="1" dirty="0">
              <a:solidFill>
                <a:srgbClr val="99D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58973" y="5403627"/>
            <a:ext cx="2004798" cy="0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接连接符 20"/>
          <p:cNvCxnSpPr/>
          <p:nvPr/>
        </p:nvCxnSpPr>
        <p:spPr>
          <a:xfrm flipV="1">
            <a:off x="5951190" y="2084681"/>
            <a:ext cx="0" cy="2425233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接连接符 21"/>
          <p:cNvCxnSpPr/>
          <p:nvPr/>
        </p:nvCxnSpPr>
        <p:spPr>
          <a:xfrm flipV="1">
            <a:off x="6527254" y="2084680"/>
            <a:ext cx="0" cy="2425233"/>
          </a:xfrm>
          <a:prstGeom prst="line">
            <a:avLst/>
          </a:prstGeom>
          <a:noFill/>
          <a:ln w="19050" cap="flat" cmpd="sng" algn="ctr">
            <a:solidFill>
              <a:srgbClr val="F79646"/>
            </a:solidFill>
            <a:prstDash val="solid"/>
            <a:headEnd type="oval" w="med" len="med"/>
            <a:tailEnd type="oval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11403762" y="2084681"/>
            <a:ext cx="400110" cy="135350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基本原理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243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10" grpId="0"/>
      <p:bldP spid="11" grpId="0"/>
      <p:bldP spid="14" grpId="0"/>
      <p:bldP spid="16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244982"/>
            <a:ext cx="2232248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64222" y="708101"/>
            <a:ext cx="1440083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原理图示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417123" y="1535487"/>
            <a:ext cx="7379755" cy="1080000"/>
            <a:chOff x="550550" y="2211893"/>
            <a:chExt cx="7379755" cy="1080000"/>
          </a:xfrm>
        </p:grpSpPr>
        <p:sp>
          <p:nvSpPr>
            <p:cNvPr id="44" name="任意多边形 43"/>
            <p:cNvSpPr/>
            <p:nvPr/>
          </p:nvSpPr>
          <p:spPr>
            <a:xfrm>
              <a:off x="550550" y="2211893"/>
              <a:ext cx="1080000" cy="1080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效益</a:t>
              </a: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782833" y="2481893"/>
              <a:ext cx="540000" cy="540000"/>
            </a:xfrm>
            <a:custGeom>
              <a:avLst/>
              <a:gdLst>
                <a:gd name="connsiteX0" fmla="*/ 96902 w 731063"/>
                <a:gd name="connsiteY0" fmla="*/ 150599 h 731063"/>
                <a:gd name="connsiteX1" fmla="*/ 634161 w 731063"/>
                <a:gd name="connsiteY1" fmla="*/ 150599 h 731063"/>
                <a:gd name="connsiteX2" fmla="*/ 634161 w 731063"/>
                <a:gd name="connsiteY2" fmla="*/ 322545 h 731063"/>
                <a:gd name="connsiteX3" fmla="*/ 96902 w 731063"/>
                <a:gd name="connsiteY3" fmla="*/ 322545 h 731063"/>
                <a:gd name="connsiteX4" fmla="*/ 96902 w 731063"/>
                <a:gd name="connsiteY4" fmla="*/ 150599 h 731063"/>
                <a:gd name="connsiteX5" fmla="*/ 96902 w 731063"/>
                <a:gd name="connsiteY5" fmla="*/ 408518 h 731063"/>
                <a:gd name="connsiteX6" fmla="*/ 634161 w 731063"/>
                <a:gd name="connsiteY6" fmla="*/ 408518 h 731063"/>
                <a:gd name="connsiteX7" fmla="*/ 634161 w 731063"/>
                <a:gd name="connsiteY7" fmla="*/ 580464 h 731063"/>
                <a:gd name="connsiteX8" fmla="*/ 96902 w 731063"/>
                <a:gd name="connsiteY8" fmla="*/ 580464 h 731063"/>
                <a:gd name="connsiteX9" fmla="*/ 96902 w 731063"/>
                <a:gd name="connsiteY9" fmla="*/ 408518 h 73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063" h="731063">
                  <a:moveTo>
                    <a:pt x="96902" y="150599"/>
                  </a:moveTo>
                  <a:lnTo>
                    <a:pt x="634161" y="150599"/>
                  </a:lnTo>
                  <a:lnTo>
                    <a:pt x="634161" y="322545"/>
                  </a:lnTo>
                  <a:lnTo>
                    <a:pt x="96902" y="322545"/>
                  </a:lnTo>
                  <a:lnTo>
                    <a:pt x="96902" y="150599"/>
                  </a:lnTo>
                  <a:close/>
                  <a:moveTo>
                    <a:pt x="96902" y="408518"/>
                  </a:moveTo>
                  <a:lnTo>
                    <a:pt x="634161" y="408518"/>
                  </a:lnTo>
                  <a:lnTo>
                    <a:pt x="634161" y="580464"/>
                  </a:lnTo>
                  <a:lnTo>
                    <a:pt x="96902" y="580464"/>
                  </a:lnTo>
                  <a:lnTo>
                    <a:pt x="96902" y="408518"/>
                  </a:lnTo>
                  <a:close/>
                </a:path>
              </a:pathLst>
            </a:cu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96902" tIns="150599" rIns="96902" bIns="150599" numCol="1" spcCol="1270" anchor="ctr" anchorCtr="0">
              <a:noAutofit/>
            </a:bodyPr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2600541" y="2211893"/>
              <a:ext cx="1080000" cy="1080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效能</a:t>
              </a: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931348" y="2481893"/>
              <a:ext cx="540000" cy="540000"/>
            </a:xfrm>
            <a:custGeom>
              <a:avLst/>
              <a:gdLst>
                <a:gd name="connsiteX0" fmla="*/ 114791 w 731063"/>
                <a:gd name="connsiteY0" fmla="*/ 236375 h 731063"/>
                <a:gd name="connsiteX1" fmla="*/ 236375 w 731063"/>
                <a:gd name="connsiteY1" fmla="*/ 114791 h 731063"/>
                <a:gd name="connsiteX2" fmla="*/ 365532 w 731063"/>
                <a:gd name="connsiteY2" fmla="*/ 243947 h 731063"/>
                <a:gd name="connsiteX3" fmla="*/ 494688 w 731063"/>
                <a:gd name="connsiteY3" fmla="*/ 114791 h 731063"/>
                <a:gd name="connsiteX4" fmla="*/ 616272 w 731063"/>
                <a:gd name="connsiteY4" fmla="*/ 236375 h 731063"/>
                <a:gd name="connsiteX5" fmla="*/ 487116 w 731063"/>
                <a:gd name="connsiteY5" fmla="*/ 365532 h 731063"/>
                <a:gd name="connsiteX6" fmla="*/ 616272 w 731063"/>
                <a:gd name="connsiteY6" fmla="*/ 494688 h 731063"/>
                <a:gd name="connsiteX7" fmla="*/ 494688 w 731063"/>
                <a:gd name="connsiteY7" fmla="*/ 616272 h 731063"/>
                <a:gd name="connsiteX8" fmla="*/ 365532 w 731063"/>
                <a:gd name="connsiteY8" fmla="*/ 487116 h 731063"/>
                <a:gd name="connsiteX9" fmla="*/ 236375 w 731063"/>
                <a:gd name="connsiteY9" fmla="*/ 616272 h 731063"/>
                <a:gd name="connsiteX10" fmla="*/ 114791 w 731063"/>
                <a:gd name="connsiteY10" fmla="*/ 494688 h 731063"/>
                <a:gd name="connsiteX11" fmla="*/ 243947 w 731063"/>
                <a:gd name="connsiteY11" fmla="*/ 365532 h 731063"/>
                <a:gd name="connsiteX12" fmla="*/ 114791 w 731063"/>
                <a:gd name="connsiteY12" fmla="*/ 236375 h 73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063" h="731063">
                  <a:moveTo>
                    <a:pt x="114791" y="236375"/>
                  </a:moveTo>
                  <a:lnTo>
                    <a:pt x="236375" y="114791"/>
                  </a:lnTo>
                  <a:lnTo>
                    <a:pt x="365532" y="243947"/>
                  </a:lnTo>
                  <a:lnTo>
                    <a:pt x="494688" y="114791"/>
                  </a:lnTo>
                  <a:lnTo>
                    <a:pt x="616272" y="236375"/>
                  </a:lnTo>
                  <a:lnTo>
                    <a:pt x="487116" y="365532"/>
                  </a:lnTo>
                  <a:lnTo>
                    <a:pt x="616272" y="494688"/>
                  </a:lnTo>
                  <a:lnTo>
                    <a:pt x="494688" y="616272"/>
                  </a:lnTo>
                  <a:lnTo>
                    <a:pt x="365532" y="487116"/>
                  </a:lnTo>
                  <a:lnTo>
                    <a:pt x="236375" y="616272"/>
                  </a:lnTo>
                  <a:lnTo>
                    <a:pt x="114791" y="494688"/>
                  </a:lnTo>
                  <a:lnTo>
                    <a:pt x="243947" y="365532"/>
                  </a:lnTo>
                  <a:lnTo>
                    <a:pt x="114791" y="236375"/>
                  </a:lnTo>
                  <a:close/>
                </a:path>
              </a:pathLst>
            </a:cu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114791" tIns="114791" rIns="114791" bIns="114791" numCol="1" spcCol="1270" anchor="ctr" anchorCtr="0">
              <a:noAutofit/>
            </a:bodyPr>
            <a:lstStyle/>
            <a:p>
              <a:pPr marL="0" marR="0" lvl="0" indent="0" algn="ctr" defTabSz="1689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760781" y="2211893"/>
              <a:ext cx="1080000" cy="1080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效率</a:t>
              </a: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3226" y="2481893"/>
              <a:ext cx="540000" cy="540000"/>
            </a:xfrm>
            <a:custGeom>
              <a:avLst/>
              <a:gdLst>
                <a:gd name="connsiteX0" fmla="*/ 114791 w 731063"/>
                <a:gd name="connsiteY0" fmla="*/ 236375 h 731063"/>
                <a:gd name="connsiteX1" fmla="*/ 236375 w 731063"/>
                <a:gd name="connsiteY1" fmla="*/ 114791 h 731063"/>
                <a:gd name="connsiteX2" fmla="*/ 365532 w 731063"/>
                <a:gd name="connsiteY2" fmla="*/ 243947 h 731063"/>
                <a:gd name="connsiteX3" fmla="*/ 494688 w 731063"/>
                <a:gd name="connsiteY3" fmla="*/ 114791 h 731063"/>
                <a:gd name="connsiteX4" fmla="*/ 616272 w 731063"/>
                <a:gd name="connsiteY4" fmla="*/ 236375 h 731063"/>
                <a:gd name="connsiteX5" fmla="*/ 487116 w 731063"/>
                <a:gd name="connsiteY5" fmla="*/ 365532 h 731063"/>
                <a:gd name="connsiteX6" fmla="*/ 616272 w 731063"/>
                <a:gd name="connsiteY6" fmla="*/ 494688 h 731063"/>
                <a:gd name="connsiteX7" fmla="*/ 494688 w 731063"/>
                <a:gd name="connsiteY7" fmla="*/ 616272 h 731063"/>
                <a:gd name="connsiteX8" fmla="*/ 365532 w 731063"/>
                <a:gd name="connsiteY8" fmla="*/ 487116 h 731063"/>
                <a:gd name="connsiteX9" fmla="*/ 236375 w 731063"/>
                <a:gd name="connsiteY9" fmla="*/ 616272 h 731063"/>
                <a:gd name="connsiteX10" fmla="*/ 114791 w 731063"/>
                <a:gd name="connsiteY10" fmla="*/ 494688 h 731063"/>
                <a:gd name="connsiteX11" fmla="*/ 243947 w 731063"/>
                <a:gd name="connsiteY11" fmla="*/ 365532 h 731063"/>
                <a:gd name="connsiteX12" fmla="*/ 114791 w 731063"/>
                <a:gd name="connsiteY12" fmla="*/ 236375 h 73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063" h="731063">
                  <a:moveTo>
                    <a:pt x="114791" y="236375"/>
                  </a:moveTo>
                  <a:lnTo>
                    <a:pt x="236375" y="114791"/>
                  </a:lnTo>
                  <a:lnTo>
                    <a:pt x="365532" y="243947"/>
                  </a:lnTo>
                  <a:lnTo>
                    <a:pt x="494688" y="114791"/>
                  </a:lnTo>
                  <a:lnTo>
                    <a:pt x="616272" y="236375"/>
                  </a:lnTo>
                  <a:lnTo>
                    <a:pt x="487116" y="365532"/>
                  </a:lnTo>
                  <a:lnTo>
                    <a:pt x="616272" y="494688"/>
                  </a:lnTo>
                  <a:lnTo>
                    <a:pt x="494688" y="616272"/>
                  </a:lnTo>
                  <a:lnTo>
                    <a:pt x="365532" y="487116"/>
                  </a:lnTo>
                  <a:lnTo>
                    <a:pt x="236375" y="616272"/>
                  </a:lnTo>
                  <a:lnTo>
                    <a:pt x="114791" y="494688"/>
                  </a:lnTo>
                  <a:lnTo>
                    <a:pt x="243947" y="365532"/>
                  </a:lnTo>
                  <a:lnTo>
                    <a:pt x="114791" y="236375"/>
                  </a:lnTo>
                  <a:close/>
                </a:path>
              </a:pathLst>
            </a:cu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spcFirstLastPara="0" vert="horz" wrap="square" lIns="114791" tIns="114791" rIns="114791" bIns="114791" numCol="1" spcCol="1270" anchor="ctr" anchorCtr="0">
              <a:noAutofit/>
            </a:bodyPr>
            <a:lstStyle/>
            <a:p>
              <a:pPr marL="0" marR="0" lvl="0" indent="0" algn="ctr" defTabSz="1689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6850305" y="2211893"/>
              <a:ext cx="1080000" cy="1080000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rgbClr val="8064A2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勤恳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057123" y="2825397"/>
            <a:ext cx="1800000" cy="1728191"/>
            <a:chOff x="190550" y="3501803"/>
            <a:chExt cx="1800000" cy="1728191"/>
          </a:xfrm>
        </p:grpSpPr>
        <p:sp>
          <p:nvSpPr>
            <p:cNvPr id="52" name="下箭头 51"/>
            <p:cNvSpPr/>
            <p:nvPr/>
          </p:nvSpPr>
          <p:spPr bwMode="auto">
            <a:xfrm>
              <a:off x="856550" y="3501803"/>
              <a:ext cx="468000" cy="468000"/>
            </a:xfrm>
            <a:prstGeom prst="downArrow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spcFirstLastPara="0" vert="horz" wrap="square" lIns="96902" tIns="150599" rIns="96902" bIns="150599" numCol="1" spcCol="1270" anchor="ctr" anchorCtr="0">
              <a:noAutofit/>
            </a:bodyPr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50" y="4149994"/>
              <a:ext cx="1800000" cy="1080000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>
              <a:defPPr>
                <a:defRPr lang="zh-CN"/>
              </a:defPPr>
              <a:lvl1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效益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Benefit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效果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与利益，是最终追求的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结果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79361" y="2804778"/>
            <a:ext cx="1800000" cy="1748810"/>
            <a:chOff x="2212788" y="3481184"/>
            <a:chExt cx="1800000" cy="1748810"/>
          </a:xfrm>
        </p:grpSpPr>
        <p:sp>
          <p:nvSpPr>
            <p:cNvPr id="55" name="下箭头 54"/>
            <p:cNvSpPr/>
            <p:nvPr/>
          </p:nvSpPr>
          <p:spPr bwMode="auto">
            <a:xfrm>
              <a:off x="2906541" y="3481184"/>
              <a:ext cx="468000" cy="468000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spcFirstLastPara="0" vert="horz" wrap="square" lIns="114791" tIns="114791" rIns="114791" bIns="114791" numCol="1" spcCol="1270" anchor="ctr" anchorCtr="0">
              <a:noAutofit/>
            </a:bodyPr>
            <a:lstStyle/>
            <a:p>
              <a:pPr marL="0" marR="0" lvl="0" indent="0" algn="ctr" defTabSz="1689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12788" y="4149994"/>
              <a:ext cx="1800000" cy="1080000"/>
            </a:xfrm>
            <a:prstGeom prst="rect">
              <a:avLst/>
            </a:prstGeom>
            <a:solidFill>
              <a:srgbClr val="C0504D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>
              <a:defPPr>
                <a:defRPr lang="zh-CN"/>
              </a:defPPr>
              <a:lvl1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效能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Effectiveness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强调目的正确、效果有利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39601" y="2834187"/>
            <a:ext cx="1800000" cy="1719401"/>
            <a:chOff x="4373028" y="3510593"/>
            <a:chExt cx="1800000" cy="1719401"/>
          </a:xfrm>
        </p:grpSpPr>
        <p:sp>
          <p:nvSpPr>
            <p:cNvPr id="58" name="下箭头 57"/>
            <p:cNvSpPr/>
            <p:nvPr/>
          </p:nvSpPr>
          <p:spPr bwMode="auto">
            <a:xfrm>
              <a:off x="5066781" y="3510593"/>
              <a:ext cx="468000" cy="468000"/>
            </a:xfrm>
            <a:prstGeom prst="downArrow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spcFirstLastPara="0" vert="horz" wrap="square" lIns="114791" tIns="114791" rIns="114791" bIns="114791" numCol="1" spcCol="1270" anchor="ctr" anchorCtr="0">
              <a:noAutofit/>
            </a:bodyPr>
            <a:lstStyle/>
            <a:p>
              <a:pPr marL="0" marR="0" lvl="0" indent="0" algn="ctr" defTabSz="1689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73028" y="4149994"/>
              <a:ext cx="1800000" cy="1080000"/>
            </a:xfrm>
            <a:prstGeom prst="rect">
              <a:avLst/>
            </a:prstGeom>
            <a:solidFill>
              <a:srgbClr val="9BBB59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>
              <a:defPPr>
                <a:defRPr lang="zh-CN"/>
              </a:defPPr>
              <a:lvl1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效率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Efficiency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是指在单位时间里完成的工作量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29125" y="2834187"/>
            <a:ext cx="1800000" cy="1719401"/>
            <a:chOff x="6462552" y="3510593"/>
            <a:chExt cx="1800000" cy="1719401"/>
          </a:xfrm>
        </p:grpSpPr>
        <p:sp>
          <p:nvSpPr>
            <p:cNvPr id="61" name="下箭头 60"/>
            <p:cNvSpPr/>
            <p:nvPr/>
          </p:nvSpPr>
          <p:spPr bwMode="auto">
            <a:xfrm>
              <a:off x="7156305" y="3510593"/>
              <a:ext cx="468000" cy="468000"/>
            </a:xfrm>
            <a:prstGeom prst="downArrow">
              <a:avLst/>
            </a:prstGeom>
            <a:gradFill rotWithShape="1">
              <a:gsLst>
                <a:gs pos="0">
                  <a:srgbClr val="8064A2">
                    <a:shade val="51000"/>
                    <a:satMod val="130000"/>
                  </a:srgbClr>
                </a:gs>
                <a:gs pos="80000">
                  <a:srgbClr val="8064A2">
                    <a:shade val="93000"/>
                    <a:satMod val="130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ysClr val="window" lastClr="FFFFFF"/>
              </a:solidFill>
              <a:prstDash val="solid"/>
              <a:headEnd type="oval" w="med" len="med"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2552" y="4149994"/>
              <a:ext cx="1800000" cy="108000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215069" tIns="215069" rIns="215069" bIns="215069" numCol="1" spcCol="1270" anchor="ctr" anchorCtr="0">
              <a:noAutofit/>
            </a:bodyPr>
            <a:lstStyle>
              <a:defPPr>
                <a:defRPr lang="zh-CN"/>
              </a:defPPr>
              <a:lvl1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勤恳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Diligence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）</a:t>
              </a: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充分利用时间，不浪费</a:t>
              </a:r>
            </a:p>
          </p:txBody>
        </p:sp>
      </p:grpSp>
      <p:sp>
        <p:nvSpPr>
          <p:cNvPr id="63" name="矩形 62"/>
          <p:cNvSpPr/>
          <p:nvPr/>
        </p:nvSpPr>
        <p:spPr>
          <a:xfrm>
            <a:off x="2019581" y="4997978"/>
            <a:ext cx="5416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效能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最为重要，</a:t>
            </a:r>
            <a:r>
              <a:rPr lang="zh-CN" altLang="zh-CN" sz="28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次之，</a:t>
            </a:r>
            <a:r>
              <a:rPr lang="zh-CN" altLang="zh-CN" sz="28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勤恳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再次之。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03762" y="2084681"/>
            <a:ext cx="400110" cy="135350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基本原理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38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7"/>
          <p:cNvSpPr>
            <a:spLocks/>
          </p:cNvSpPr>
          <p:nvPr/>
        </p:nvSpPr>
        <p:spPr bwMode="auto">
          <a:xfrm rot="10800000" flipH="1" flipV="1">
            <a:off x="7441418" y="1516322"/>
            <a:ext cx="970504" cy="19943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② 效能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97388" y="1253946"/>
            <a:ext cx="4402963" cy="4392248"/>
            <a:chOff x="3934966" y="1053530"/>
            <a:chExt cx="4402963" cy="4392248"/>
          </a:xfrm>
        </p:grpSpPr>
        <p:sp>
          <p:nvSpPr>
            <p:cNvPr id="27" name="Freeform 9"/>
            <p:cNvSpPr>
              <a:spLocks/>
            </p:cNvSpPr>
            <p:nvPr/>
          </p:nvSpPr>
          <p:spPr bwMode="auto">
            <a:xfrm flipH="1" flipV="1">
              <a:off x="6167454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2676FF">
                    <a:lumMod val="60000"/>
                    <a:lumOff val="40000"/>
                  </a:srgbClr>
                </a:gs>
                <a:gs pos="100000">
                  <a:srgbClr val="2676FF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 flipV="1">
              <a:off x="3934966" y="3285778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6DAA2D">
                    <a:lumMod val="60000"/>
                    <a:lumOff val="40000"/>
                  </a:srgbClr>
                </a:gs>
                <a:gs pos="100000">
                  <a:srgbClr val="6DAA2D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 flipH="1">
              <a:off x="6177929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C00000">
                    <a:lumMod val="60000"/>
                    <a:lumOff val="40000"/>
                  </a:srgbClr>
                </a:gs>
                <a:gs pos="100000">
                  <a:srgbClr val="C00000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934966" y="1053530"/>
              <a:ext cx="2160000" cy="2160000"/>
            </a:xfrm>
            <a:custGeom>
              <a:avLst/>
              <a:gdLst>
                <a:gd name="T0" fmla="*/ 2147483647 w 177"/>
                <a:gd name="T1" fmla="*/ 0 h 177"/>
                <a:gd name="T2" fmla="*/ 0 w 177"/>
                <a:gd name="T3" fmla="*/ 2147483647 h 177"/>
                <a:gd name="T4" fmla="*/ 2147483647 w 177"/>
                <a:gd name="T5" fmla="*/ 2147483647 h 177"/>
                <a:gd name="T6" fmla="*/ 2147483647 w 177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77"/>
                <a:gd name="T14" fmla="*/ 177 w 177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77">
                  <a:moveTo>
                    <a:pt x="177" y="0"/>
                  </a:moveTo>
                  <a:cubicBezTo>
                    <a:pt x="79" y="0"/>
                    <a:pt x="0" y="79"/>
                    <a:pt x="0" y="177"/>
                  </a:cubicBezTo>
                  <a:lnTo>
                    <a:pt x="177" y="177"/>
                  </a:lnTo>
                  <a:lnTo>
                    <a:pt x="177" y="0"/>
                  </a:lnTo>
                  <a:close/>
                </a:path>
              </a:pathLst>
            </a:custGeom>
            <a:gradFill>
              <a:gsLst>
                <a:gs pos="33000">
                  <a:srgbClr val="F68426">
                    <a:lumMod val="60000"/>
                    <a:lumOff val="40000"/>
                  </a:srgbClr>
                </a:gs>
                <a:gs pos="100000">
                  <a:srgbClr val="F68426"/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ker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Line 10"/>
          <p:cNvSpPr>
            <a:spLocks noChangeShapeType="1"/>
          </p:cNvSpPr>
          <p:nvPr/>
        </p:nvSpPr>
        <p:spPr bwMode="auto">
          <a:xfrm rot="5400000" flipH="1" flipV="1">
            <a:off x="6119316" y="49872"/>
            <a:ext cx="0" cy="6810821"/>
          </a:xfrm>
          <a:prstGeom prst="line">
            <a:avLst/>
          </a:prstGeom>
          <a:noFill/>
          <a:ln w="38100" cap="flat" cmpd="sng" algn="ctr">
            <a:solidFill>
              <a:srgbClr val="F79646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121889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8376485" y="304162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8892"/>
            <a:r>
              <a:rPr kumimoji="1" lang="zh-CN" altLang="en-US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紧急</a:t>
            </a:r>
            <a:endParaRPr kumimoji="1" lang="zh-CN" altLang="en-US" b="1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5422012" y="85632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1218892"/>
            <a:r>
              <a:rPr lang="zh-CN" altLang="en-US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897388" y="3550737"/>
            <a:ext cx="2059497" cy="11264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闲聊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闲逛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看热闹无谓的会议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应酬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嗜好沉迷（游戏）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新闻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微博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199476" y="3550737"/>
            <a:ext cx="2052822" cy="138499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任何非预约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事项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干扰电话</a:t>
            </a:r>
            <a:r>
              <a:rPr lang="en-US" altLang="zh-CN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/QQ/</a:t>
            </a: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下属请示与</a:t>
            </a: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日常文件批阅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别人求帮忙</a:t>
            </a:r>
            <a:endParaRPr lang="en-US" altLang="zh-CN" sz="14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3969396" y="1902018"/>
            <a:ext cx="2059497" cy="138499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各种沟通（角色）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培训工作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培养下属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防患未然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（锻炼、防火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6199476" y="2419083"/>
            <a:ext cx="2052822" cy="86793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33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二象限转过来</a:t>
            </a:r>
            <a:endParaRPr lang="en-US" altLang="zh-CN" sz="1400" kern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燃眉之急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危机</a:t>
            </a:r>
            <a:r>
              <a:rPr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（看病、救火</a:t>
            </a:r>
            <a:r>
              <a:rPr lang="zh-CN" altLang="en-US" sz="14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V="1">
            <a:off x="6102340" y="749890"/>
            <a:ext cx="0" cy="540360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Freeform 27"/>
          <p:cNvSpPr>
            <a:spLocks/>
          </p:cNvSpPr>
          <p:nvPr/>
        </p:nvSpPr>
        <p:spPr bwMode="auto">
          <a:xfrm rot="10800000" flipV="1">
            <a:off x="3715764" y="1479263"/>
            <a:ext cx="893814" cy="273553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1114817" y="1084099"/>
            <a:ext cx="245693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600" b="1" kern="0" dirty="0">
                <a:solidFill>
                  <a:srgbClr val="FFB400"/>
                </a:solidFill>
                <a:latin typeface="微软雅黑"/>
                <a:ea typeface="微软雅黑"/>
              </a:rPr>
              <a:t>定出时间待会</a:t>
            </a: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algn="r" eaLnBrk="1" hangingPunct="1">
              <a:lnSpc>
                <a:spcPct val="120000"/>
              </a:lnSpc>
              <a:defRPr/>
            </a:pPr>
            <a:r>
              <a:rPr lang="zh-CN" altLang="en-US" sz="4000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rPr>
              <a:t>淡定从容</a:t>
            </a:r>
            <a:endParaRPr lang="en-US" altLang="ko-KR" sz="4000" b="1" kern="0" dirty="0">
              <a:solidFill>
                <a:sysClr val="window" lastClr="FFFFFF">
                  <a:lumMod val="95000"/>
                </a:sysClr>
              </a:solidFill>
              <a:latin typeface="微软雅黑"/>
              <a:ea typeface="微软雅黑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3715764" y="1175010"/>
            <a:ext cx="0" cy="882058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42" name="Freeform 27"/>
          <p:cNvSpPr>
            <a:spLocks/>
          </p:cNvSpPr>
          <p:nvPr/>
        </p:nvSpPr>
        <p:spPr bwMode="auto">
          <a:xfrm rot="10800000">
            <a:off x="3698221" y="5003284"/>
            <a:ext cx="775227" cy="292954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1114817" y="4521210"/>
            <a:ext cx="2439394" cy="11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打发时间时做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algn="r" eaLnBrk="1" hangingPunct="1">
              <a:lnSpc>
                <a:spcPct val="130000"/>
              </a:lnSpc>
              <a:defRPr/>
            </a:pPr>
            <a:r>
              <a:rPr lang="zh-CN" altLang="en-US" sz="4000" b="1" kern="0" dirty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rPr>
              <a:t>浪费</a:t>
            </a:r>
            <a:r>
              <a:rPr lang="zh-CN" altLang="en-US" sz="4000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rPr>
              <a:t>生命</a:t>
            </a:r>
            <a:endParaRPr lang="en-US" altLang="ko-KR" sz="4000" b="1" kern="0" dirty="0">
              <a:solidFill>
                <a:sysClr val="window" lastClr="FFFFFF">
                  <a:lumMod val="95000"/>
                </a:sysClr>
              </a:solidFill>
              <a:latin typeface="微软雅黑"/>
              <a:ea typeface="微软雅黑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698225" y="4702251"/>
            <a:ext cx="0" cy="939311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8539077" y="1048704"/>
            <a:ext cx="2446250" cy="11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立即去做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4000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rPr>
              <a:t>压力山大</a:t>
            </a:r>
            <a:endParaRPr lang="en-US" altLang="ko-KR" sz="4000" b="1" kern="0" dirty="0">
              <a:solidFill>
                <a:sysClr val="window" lastClr="FFFFFF">
                  <a:lumMod val="95000"/>
                </a:sysClr>
              </a:solidFill>
              <a:latin typeface="微软雅黑"/>
              <a:ea typeface="微软雅黑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449530" y="1096133"/>
            <a:ext cx="0" cy="1039813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70" name="Freeform 27"/>
          <p:cNvSpPr>
            <a:spLocks/>
          </p:cNvSpPr>
          <p:nvPr/>
        </p:nvSpPr>
        <p:spPr bwMode="auto">
          <a:xfrm rot="10800000" flipH="1">
            <a:off x="7713811" y="4962105"/>
            <a:ext cx="825265" cy="334132"/>
          </a:xfrm>
          <a:custGeom>
            <a:avLst/>
            <a:gdLst>
              <a:gd name="T0" fmla="*/ 0 w 1905"/>
              <a:gd name="T1" fmla="*/ 2147483647 h 136"/>
              <a:gd name="T2" fmla="*/ 2147483647 w 1905"/>
              <a:gd name="T3" fmla="*/ 0 h 136"/>
              <a:gd name="T4" fmla="*/ 2147483647 w 1905"/>
              <a:gd name="T5" fmla="*/ 0 h 136"/>
              <a:gd name="T6" fmla="*/ 0 60000 65536"/>
              <a:gd name="T7" fmla="*/ 0 60000 65536"/>
              <a:gd name="T8" fmla="*/ 0 60000 65536"/>
              <a:gd name="T9" fmla="*/ 0 w 1905"/>
              <a:gd name="T10" fmla="*/ 0 h 136"/>
              <a:gd name="T11" fmla="*/ 1905 w 1905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" h="136">
                <a:moveTo>
                  <a:pt x="0" y="136"/>
                </a:moveTo>
                <a:lnTo>
                  <a:pt x="317" y="0"/>
                </a:lnTo>
                <a:lnTo>
                  <a:pt x="1905" y="0"/>
                </a:lnTo>
              </a:path>
            </a:pathLst>
          </a:custGeom>
          <a:noFill/>
          <a:ln w="25400" cap="rnd" cmpd="sng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8674598" y="4521210"/>
            <a:ext cx="2574748" cy="11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1600" b="1" kern="0" dirty="0" smtClean="0">
                <a:solidFill>
                  <a:srgbClr val="FFB400"/>
                </a:solidFill>
                <a:latin typeface="微软雅黑"/>
                <a:ea typeface="微软雅黑"/>
              </a:rPr>
              <a:t>授权或另约时间</a:t>
            </a:r>
            <a:endParaRPr lang="en-US" altLang="zh-CN" sz="1600" b="1" kern="0" dirty="0" smtClean="0">
              <a:solidFill>
                <a:srgbClr val="FFB400"/>
              </a:solidFill>
              <a:latin typeface="微软雅黑"/>
              <a:ea typeface="微软雅黑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4000" b="1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rPr>
              <a:t>忙且盲目</a:t>
            </a:r>
            <a:endParaRPr lang="en-US" altLang="ko-KR" sz="4000" b="1" kern="0" dirty="0">
              <a:solidFill>
                <a:sysClr val="window" lastClr="FFFFFF">
                  <a:lumMod val="95000"/>
                </a:sysClr>
              </a:solidFill>
              <a:latin typeface="微软雅黑"/>
              <a:ea typeface="微软雅黑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584138" y="4652147"/>
            <a:ext cx="0" cy="1023924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ysDash"/>
          </a:ln>
          <a:effectLst/>
        </p:spPr>
      </p:cxn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4786493" y="4743884"/>
            <a:ext cx="2439394" cy="81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4000" b="1" kern="0" dirty="0" smtClean="0">
                <a:solidFill>
                  <a:srgbClr val="FF2323"/>
                </a:solidFill>
                <a:latin typeface="微软雅黑"/>
                <a:ea typeface="微软雅黑"/>
              </a:rPr>
              <a:t>时间杀手</a:t>
            </a:r>
            <a:endParaRPr lang="en-US" altLang="ko-KR" sz="4000" b="1" kern="0" dirty="0">
              <a:solidFill>
                <a:srgbClr val="FF2323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11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4" grpId="0"/>
      <p:bldP spid="35" grpId="0"/>
      <p:bldP spid="36" grpId="0"/>
      <p:bldP spid="37" grpId="0"/>
      <p:bldP spid="39" grpId="0" animBg="1"/>
      <p:bldP spid="40" grpId="0"/>
      <p:bldP spid="42" grpId="0" animBg="1"/>
      <p:bldP spid="65" grpId="0"/>
      <p:bldP spid="68" grpId="0"/>
      <p:bldP spid="70" grpId="0" animBg="1"/>
      <p:bldP spid="71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4975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65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③ 效率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44" name="图示 43"/>
          <p:cNvGraphicFramePr/>
          <p:nvPr>
            <p:extLst>
              <p:ext uri="{D42A27DB-BD31-4B8C-83A1-F6EECF244321}">
                <p14:modId xmlns:p14="http://schemas.microsoft.com/office/powerpoint/2010/main" val="1733927387"/>
              </p:ext>
            </p:extLst>
          </p:nvPr>
        </p:nvGraphicFramePr>
        <p:xfrm>
          <a:off x="406574" y="487338"/>
          <a:ext cx="10752460" cy="5750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0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④ 勤奋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3151" y="1014794"/>
            <a:ext cx="4596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故事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1" dirty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田边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的青蛙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路边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的青蛙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http://www.meigong5.com/uploads/png/frog_dog/frog_dog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9150" y="581230"/>
            <a:ext cx="230400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992499" y="1538319"/>
            <a:ext cx="4487621" cy="107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原来，掌握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命运的方法很简单，</a:t>
            </a:r>
            <a:r>
              <a:rPr lang="zh-CN" altLang="en-US" sz="2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远离懒惰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就可以了。</a:t>
            </a:r>
          </a:p>
        </p:txBody>
      </p:sp>
      <p:pic>
        <p:nvPicPr>
          <p:cNvPr id="2055" name="Picture 7" descr="F:\360云盘\02-个人资料\！PPT图片及版面资源\05-PPT精选插图\15-PNG\frog_dog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0630" y="581230"/>
            <a:ext cx="230400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5748839" y="3085646"/>
            <a:ext cx="0" cy="2889269"/>
          </a:xfrm>
          <a:prstGeom prst="line">
            <a:avLst/>
          </a:prstGeom>
          <a:ln>
            <a:solidFill>
              <a:srgbClr val="99D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2875449" y="3317833"/>
            <a:ext cx="2646878" cy="2424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zh-CN" altLang="en-US" sz="96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9600" b="1" dirty="0" smtClean="0">
              <a:solidFill>
                <a:srgbClr val="99D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14000"/>
              </a:lnSpc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的牵引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5975351" y="3317833"/>
            <a:ext cx="3877985" cy="2478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9600" b="1" dirty="0" smtClean="0">
                <a:solidFill>
                  <a:srgbClr val="FF3737"/>
                </a:solidFill>
                <a:latin typeface="微软雅黑" pitchFamily="34" charset="-122"/>
                <a:ea typeface="微软雅黑" pitchFamily="34" charset="-122"/>
              </a:rPr>
              <a:t>危机感</a:t>
            </a:r>
            <a:endParaRPr lang="en-US" altLang="zh-CN" sz="9600" b="1" dirty="0" smtClean="0">
              <a:solidFill>
                <a:srgbClr val="FF3737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的推促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4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2423228" y="1102952"/>
            <a:ext cx="7488969" cy="2955235"/>
            <a:chOff x="2494669" y="1266647"/>
            <a:chExt cx="7488969" cy="2955235"/>
          </a:xfrm>
        </p:grpSpPr>
        <p:sp>
          <p:nvSpPr>
            <p:cNvPr id="55" name="Freeform 27"/>
            <p:cNvSpPr>
              <a:spLocks/>
            </p:cNvSpPr>
            <p:nvPr/>
          </p:nvSpPr>
          <p:spPr bwMode="auto">
            <a:xfrm rot="10800000" flipH="1" flipV="1">
              <a:off x="2494669" y="1903450"/>
              <a:ext cx="2808449" cy="2318432"/>
            </a:xfrm>
            <a:custGeom>
              <a:avLst/>
              <a:gdLst>
                <a:gd name="T0" fmla="*/ 0 w 1905"/>
                <a:gd name="T1" fmla="*/ 2147483647 h 136"/>
                <a:gd name="T2" fmla="*/ 2147483647 w 1905"/>
                <a:gd name="T3" fmla="*/ 0 h 136"/>
                <a:gd name="T4" fmla="*/ 2147483647 w 1905"/>
                <a:gd name="T5" fmla="*/ 0 h 136"/>
                <a:gd name="T6" fmla="*/ 0 60000 65536"/>
                <a:gd name="T7" fmla="*/ 0 60000 65536"/>
                <a:gd name="T8" fmla="*/ 0 60000 65536"/>
                <a:gd name="T9" fmla="*/ 0 w 1905"/>
                <a:gd name="T10" fmla="*/ 0 h 136"/>
                <a:gd name="T11" fmla="*/ 1905 w 190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" h="136">
                  <a:moveTo>
                    <a:pt x="0" y="136"/>
                  </a:moveTo>
                  <a:lnTo>
                    <a:pt x="317" y="0"/>
                  </a:lnTo>
                  <a:lnTo>
                    <a:pt x="1905" y="0"/>
                  </a:lnTo>
                </a:path>
              </a:pathLst>
            </a:custGeom>
            <a:noFill/>
            <a:ln w="25400" cap="rnd" cmpd="sng">
              <a:solidFill>
                <a:sysClr val="window" lastClr="FFFFFF">
                  <a:lumMod val="6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5303118" y="1413570"/>
              <a:ext cx="0" cy="142273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5447134" y="1266647"/>
              <a:ext cx="453650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第一步 事项清单</a:t>
              </a:r>
            </a:p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第二步 优先排序</a:t>
              </a:r>
            </a:p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第三步 时间安排及具体实施</a:t>
              </a:r>
            </a:p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第四步 每晚回顾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6574" y="1303218"/>
            <a:ext cx="2520000" cy="4646856"/>
            <a:chOff x="406574" y="1303218"/>
            <a:chExt cx="2520000" cy="464685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6574" y="1303218"/>
              <a:ext cx="2520000" cy="3781779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29"/>
            <p:cNvGrpSpPr/>
            <p:nvPr/>
          </p:nvGrpSpPr>
          <p:grpSpPr>
            <a:xfrm>
              <a:off x="406574" y="5374011"/>
              <a:ext cx="2520000" cy="576063"/>
              <a:chOff x="406574" y="5374011"/>
              <a:chExt cx="2520000" cy="576063"/>
            </a:xfrm>
          </p:grpSpPr>
          <p:sp>
            <p:nvSpPr>
              <p:cNvPr id="31" name="TextBox 30">
                <a:hlinkClick r:id="" action="ppaction://hlinkshowjump?jump=nextslide"/>
              </p:cNvPr>
              <p:cNvSpPr txBox="1"/>
              <p:nvPr/>
            </p:nvSpPr>
            <p:spPr>
              <a:xfrm>
                <a:off x="406574" y="5479481"/>
                <a:ext cx="252000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为什么需要时间管理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419041" y="5374011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06574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34" name="组合 33"/>
          <p:cNvGrpSpPr/>
          <p:nvPr/>
        </p:nvGrpSpPr>
        <p:grpSpPr>
          <a:xfrm>
            <a:off x="6282770" y="1301851"/>
            <a:ext cx="2548460" cy="4648223"/>
            <a:chOff x="6282770" y="1301851"/>
            <a:chExt cx="2548460" cy="4648223"/>
          </a:xfrm>
        </p:grpSpPr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311230" y="1301851"/>
              <a:ext cx="2520000" cy="3778110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6282770" y="5374010"/>
              <a:ext cx="2548460" cy="576064"/>
              <a:chOff x="6282770" y="5374010"/>
              <a:chExt cx="2548460" cy="576064"/>
            </a:xfrm>
          </p:grpSpPr>
          <p:sp>
            <p:nvSpPr>
              <p:cNvPr id="37" name="TextBox 36">
                <a:hlinkClick r:id="" action="ppaction://hlinkshowjump?jump=nextslide"/>
              </p:cNvPr>
              <p:cNvSpPr txBox="1"/>
              <p:nvPr/>
            </p:nvSpPr>
            <p:spPr>
              <a:xfrm>
                <a:off x="6282770" y="5479551"/>
                <a:ext cx="254846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时间管理的基本原理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323697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6311230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40" name="Picture 3" descr="C:\Documents and Settings\tdz\桌面\未标题-1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14948" y="2243212"/>
            <a:ext cx="2634931" cy="46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3358902" y="1302238"/>
            <a:ext cx="2520280" cy="4647836"/>
            <a:chOff x="3358902" y="1302238"/>
            <a:chExt cx="2520280" cy="4647836"/>
          </a:xfrm>
        </p:grpSpPr>
        <p:pic>
          <p:nvPicPr>
            <p:cNvPr id="42" name="Picture 3" descr="C:\Documents and Settings\tdz\桌面\xpic5216.jp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902" y="1302238"/>
              <a:ext cx="2520000" cy="3778156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组合 42"/>
            <p:cNvGrpSpPr/>
            <p:nvPr/>
          </p:nvGrpSpPr>
          <p:grpSpPr>
            <a:xfrm>
              <a:off x="3358902" y="5374010"/>
              <a:ext cx="2520280" cy="576064"/>
              <a:chOff x="3358902" y="5374010"/>
              <a:chExt cx="2520280" cy="576064"/>
            </a:xfrm>
          </p:grpSpPr>
          <p:sp>
            <p:nvSpPr>
              <p:cNvPr id="44" name="TextBox 43">
                <a:hlinkClick r:id="" action="ppaction://hlinkshowjump?jump=nextslide"/>
              </p:cNvPr>
              <p:cNvSpPr txBox="1"/>
              <p:nvPr/>
            </p:nvSpPr>
            <p:spPr>
              <a:xfrm>
                <a:off x="3358902" y="5479481"/>
                <a:ext cx="2520000" cy="354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时间与时间管理概述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3371649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3359182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47" name="组合 46"/>
          <p:cNvGrpSpPr/>
          <p:nvPr/>
        </p:nvGrpSpPr>
        <p:grpSpPr>
          <a:xfrm>
            <a:off x="9263558" y="1269554"/>
            <a:ext cx="2520001" cy="4645634"/>
            <a:chOff x="9263558" y="1304440"/>
            <a:chExt cx="2520001" cy="4645634"/>
          </a:xfrm>
        </p:grpSpPr>
        <p:pic>
          <p:nvPicPr>
            <p:cNvPr id="48" name="Picture 5" descr="C:\Documents and Settings\tdz\桌面\01.jp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558" y="1304440"/>
              <a:ext cx="2520000" cy="3781538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组合 48"/>
            <p:cNvGrpSpPr/>
            <p:nvPr/>
          </p:nvGrpSpPr>
          <p:grpSpPr>
            <a:xfrm>
              <a:off x="9263558" y="5374010"/>
              <a:ext cx="2520001" cy="576064"/>
              <a:chOff x="9263558" y="5374010"/>
              <a:chExt cx="2520001" cy="576064"/>
            </a:xfrm>
          </p:grpSpPr>
          <p:sp>
            <p:nvSpPr>
              <p:cNvPr id="50" name="TextBox 49">
                <a:hlinkClick r:id="" action="ppaction://hlinkshowjump?jump=nextslide"/>
              </p:cNvPr>
              <p:cNvSpPr txBox="1"/>
              <p:nvPr/>
            </p:nvSpPr>
            <p:spPr>
              <a:xfrm>
                <a:off x="9263558" y="5479480"/>
                <a:ext cx="252000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时间管理的具体实施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V="1">
                <a:off x="9276025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9263558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53" name="s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927" y="3648382"/>
            <a:ext cx="1835871" cy="48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783E-6 -8.88067E-7 L 1.00821 0.249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0" y="124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17663E-6 -4.6161E-6 L 0.86349 0.3806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68" y="190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3.8674E-6 -4.6161E-6 L 0.38023 0.391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5" y="19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4.05888E-6 -4.6161E-6 L 0.62134 0.3806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7" y="190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1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60"/>
                            </p:stCondLst>
                            <p:childTnLst>
                              <p:par>
                                <p:cTn id="51" presetID="35" presetClass="path" presetSubtype="0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957E-6 4.66235E-6 L -0.72229 4.66235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12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02243 L -0.72672 -0.0224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60"/>
                            </p:stCondLst>
                            <p:childTnLst>
                              <p:par>
                                <p:cTn id="5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802E-6 -2.67898E-6 L -0.77729 -2.67898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7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事项清单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767" y="2542132"/>
            <a:ext cx="7189939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周目标的分解或计划的安排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临时插单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紧急任务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预约的安排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未完成事项（历史累积）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家庭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情感等琐事或安排</a:t>
            </a:r>
          </a:p>
        </p:txBody>
      </p:sp>
      <p:sp>
        <p:nvSpPr>
          <p:cNvPr id="4" name="矩形 3"/>
          <p:cNvSpPr/>
          <p:nvPr/>
        </p:nvSpPr>
        <p:spPr>
          <a:xfrm>
            <a:off x="964508" y="4771521"/>
            <a:ext cx="73151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、记事本、公司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1244982"/>
            <a:ext cx="3056351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0938" y="708101"/>
            <a:ext cx="2605413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、事项清单的来源</a:t>
            </a:r>
          </a:p>
        </p:txBody>
      </p:sp>
      <p:pic>
        <p:nvPicPr>
          <p:cNvPr id="6146" name="Picture 2" descr="http://www.icosky.com/icon/png/Object/NoteBooks/Red%20NoteBook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9706" y="3179704"/>
            <a:ext cx="2553602" cy="25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488668" y="1282921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每天上班</a:t>
            </a:r>
            <a:r>
              <a:rPr lang="zh-CN" altLang="zh-CN" sz="2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第一件事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，罗列“</a:t>
            </a:r>
            <a:r>
              <a:rPr lang="zh-CN" altLang="zh-CN" sz="2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待完成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”事项清单。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13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① 事项清单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9767" y="2922254"/>
            <a:ext cx="7189939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随时记录，避免事项的遗漏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预约事项安排到对应的日历日期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临时插单（一般都很重要）根据缓急程度安排</a:t>
            </a:r>
          </a:p>
          <a:p>
            <a:pPr marL="342900" indent="-342900">
              <a:spcBef>
                <a:spcPts val="700"/>
              </a:spcBef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所有新增事项汇总到“待完成”事项清单</a:t>
            </a:r>
          </a:p>
        </p:txBody>
      </p:sp>
      <p:sp>
        <p:nvSpPr>
          <p:cNvPr id="4" name="矩形 3"/>
          <p:cNvSpPr/>
          <p:nvPr/>
        </p:nvSpPr>
        <p:spPr>
          <a:xfrm>
            <a:off x="964508" y="4796573"/>
            <a:ext cx="74655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台历或手机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电脑日历、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Notebook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、记事本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244982"/>
            <a:ext cx="4684736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50939" y="708101"/>
            <a:ext cx="4233797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、临时插单或预约的处理和提醒</a:t>
            </a:r>
          </a:p>
        </p:txBody>
      </p:sp>
      <p:pic>
        <p:nvPicPr>
          <p:cNvPr id="8194" name="Picture 2" descr="http://www.iconpng.com/png/office2/calendar-selection-d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0087" y="7114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80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5972" y="1275664"/>
            <a:ext cx="6048000" cy="3963321"/>
          </a:xfrm>
          <a:prstGeom prst="rect">
            <a:avLst/>
          </a:prstGeom>
          <a:noFill/>
          <a:ln>
            <a:noFill/>
          </a:ln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03762" y="2200761"/>
            <a:ext cx="400110" cy="1237423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②</a:t>
            </a:r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 优先排序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47013" y="2409452"/>
            <a:ext cx="4751294" cy="180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“待完成”清单中与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最接近的事项取出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“四象限”模型进行排序和安排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归入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每日事项安排表</a:t>
            </a:r>
          </a:p>
        </p:txBody>
      </p:sp>
      <p:sp>
        <p:nvSpPr>
          <p:cNvPr id="4" name="矩形 3"/>
          <p:cNvSpPr/>
          <p:nvPr/>
        </p:nvSpPr>
        <p:spPr>
          <a:xfrm>
            <a:off x="6347013" y="4537210"/>
            <a:ext cx="475129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每日事项安排表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0286" y="5829732"/>
            <a:ext cx="7007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这一步骤是</a:t>
            </a:r>
            <a:r>
              <a:rPr lang="zh-CN" altLang="en-US" sz="32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关键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，但很多人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</a:t>
            </a:r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972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097025"/>
            <a:ext cx="400110" cy="145084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③</a:t>
            </a:r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 安排与实施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7863" y="4812014"/>
            <a:ext cx="88832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已经排序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的事项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，进行时间分配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（即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统筹安排的事项，尽可能统筹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安排；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2604" y="5771933"/>
            <a:ext cx="74655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每日事项安排表（同上）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44982"/>
            <a:ext cx="2511552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7680" y="708101"/>
            <a:ext cx="20238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、时间安排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0" name="Picture 4" descr="http://upload.wikimedia.org/wikipedia/commons/0/02/Current_event_mar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3760" y="327502"/>
            <a:ext cx="6144767" cy="439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850098" y="3135418"/>
            <a:ext cx="1606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2323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Deadline</a:t>
            </a:r>
            <a:endParaRPr lang="zh-CN" altLang="en-US" sz="2800" b="1" dirty="0">
              <a:solidFill>
                <a:srgbClr val="FF2323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9517" y="6145307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搜集整理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02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097025"/>
            <a:ext cx="400110" cy="145084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③</a:t>
            </a:r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 安排与实施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2604" y="5771933"/>
            <a:ext cx="74655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智能机读书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音频软件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记事本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44982"/>
            <a:ext cx="2511552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7680" y="708101"/>
            <a:ext cx="20238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、具体实施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7863" y="4812014"/>
            <a:ext cx="888328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每天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挑战自己，提高效率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增加生命的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（亚历山大、李小龙）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琐碎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等待时间，充分利用（学习、沟通、思考、休息）</a:t>
            </a:r>
          </a:p>
        </p:txBody>
      </p:sp>
      <p:pic>
        <p:nvPicPr>
          <p:cNvPr id="10242" name="Picture 2" descr="http://i9.hexunimg.cn/2011-10-11/134082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7815" y="298704"/>
            <a:ext cx="7686675" cy="413385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76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097025"/>
            <a:ext cx="400110" cy="145084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④</a:t>
            </a:r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每</a:t>
            </a:r>
            <a:r>
              <a:rPr lang="zh-CN" altLang="en-US" sz="1400" spc="50" dirty="0">
                <a:solidFill>
                  <a:schemeClr val="bg1"/>
                </a:solidFill>
                <a:ea typeface="微软雅黑" pitchFamily="34" charset="-122"/>
              </a:rPr>
              <a:t>晚回顾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9616" y="3622754"/>
            <a:ext cx="88832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当天工作按照效能四象限归类；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检视自己的时间管理状况，及时调整；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不断进步，直到形成习惯；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4357" y="4777745"/>
            <a:ext cx="74655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A4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纸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白板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标签纸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44982"/>
            <a:ext cx="2511552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7680" y="708101"/>
            <a:ext cx="20238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、效果检视</a:t>
            </a:r>
          </a:p>
        </p:txBody>
      </p:sp>
      <p:grpSp>
        <p:nvGrpSpPr>
          <p:cNvPr id="13" name="Groupe 8"/>
          <p:cNvGrpSpPr/>
          <p:nvPr/>
        </p:nvGrpSpPr>
        <p:grpSpPr>
          <a:xfrm>
            <a:off x="6601158" y="1137059"/>
            <a:ext cx="3538631" cy="3120162"/>
            <a:chOff x="911151" y="2262448"/>
            <a:chExt cx="3261912" cy="2876166"/>
          </a:xfrm>
          <a:solidFill>
            <a:srgbClr val="F0EE97"/>
          </a:solidFill>
        </p:grpSpPr>
        <p:sp>
          <p:nvSpPr>
            <p:cNvPr id="14" name="Rectangle 5"/>
            <p:cNvSpPr/>
            <p:nvPr/>
          </p:nvSpPr>
          <p:spPr>
            <a:xfrm rot="21074577">
              <a:off x="999776" y="2356259"/>
              <a:ext cx="3011760" cy="2770350"/>
            </a:xfrm>
            <a:custGeom>
              <a:avLst/>
              <a:gdLst>
                <a:gd name="connsiteX0" fmla="*/ 0 w 2958182"/>
                <a:gd name="connsiteY0" fmla="*/ 0 h 2855644"/>
                <a:gd name="connsiteX1" fmla="*/ 2958182 w 2958182"/>
                <a:gd name="connsiteY1" fmla="*/ 0 h 2855644"/>
                <a:gd name="connsiteX2" fmla="*/ 2958182 w 2958182"/>
                <a:gd name="connsiteY2" fmla="*/ 2855644 h 2855644"/>
                <a:gd name="connsiteX3" fmla="*/ 0 w 2958182"/>
                <a:gd name="connsiteY3" fmla="*/ 2855644 h 2855644"/>
                <a:gd name="connsiteX4" fmla="*/ 0 w 2958182"/>
                <a:gd name="connsiteY4" fmla="*/ 0 h 2855644"/>
                <a:gd name="connsiteX0" fmla="*/ 0 w 2958182"/>
                <a:gd name="connsiteY0" fmla="*/ 0 h 2855644"/>
                <a:gd name="connsiteX1" fmla="*/ 2958182 w 2958182"/>
                <a:gd name="connsiteY1" fmla="*/ 0 h 2855644"/>
                <a:gd name="connsiteX2" fmla="*/ 2958182 w 2958182"/>
                <a:gd name="connsiteY2" fmla="*/ 2855644 h 2855644"/>
                <a:gd name="connsiteX3" fmla="*/ 99227 w 2958182"/>
                <a:gd name="connsiteY3" fmla="*/ 2774555 h 2855644"/>
                <a:gd name="connsiteX4" fmla="*/ 0 w 2958182"/>
                <a:gd name="connsiteY4" fmla="*/ 0 h 2855644"/>
                <a:gd name="connsiteX0" fmla="*/ 0 w 3007415"/>
                <a:gd name="connsiteY0" fmla="*/ 0 h 2911415"/>
                <a:gd name="connsiteX1" fmla="*/ 3007415 w 3007415"/>
                <a:gd name="connsiteY1" fmla="*/ 55771 h 2911415"/>
                <a:gd name="connsiteX2" fmla="*/ 3007415 w 3007415"/>
                <a:gd name="connsiteY2" fmla="*/ 2911415 h 2911415"/>
                <a:gd name="connsiteX3" fmla="*/ 148460 w 3007415"/>
                <a:gd name="connsiteY3" fmla="*/ 2830326 h 2911415"/>
                <a:gd name="connsiteX4" fmla="*/ 0 w 3007415"/>
                <a:gd name="connsiteY4" fmla="*/ 0 h 2911415"/>
                <a:gd name="connsiteX0" fmla="*/ 0 w 3007415"/>
                <a:gd name="connsiteY0" fmla="*/ 0 h 2911415"/>
                <a:gd name="connsiteX1" fmla="*/ 3007415 w 3007415"/>
                <a:gd name="connsiteY1" fmla="*/ 55771 h 2911415"/>
                <a:gd name="connsiteX2" fmla="*/ 3007415 w 3007415"/>
                <a:gd name="connsiteY2" fmla="*/ 2911415 h 2911415"/>
                <a:gd name="connsiteX3" fmla="*/ 148460 w 3007415"/>
                <a:gd name="connsiteY3" fmla="*/ 2830326 h 2911415"/>
                <a:gd name="connsiteX4" fmla="*/ 0 w 3007415"/>
                <a:gd name="connsiteY4" fmla="*/ 0 h 2911415"/>
                <a:gd name="connsiteX0" fmla="*/ 0 w 3007415"/>
                <a:gd name="connsiteY0" fmla="*/ 0 h 2911415"/>
                <a:gd name="connsiteX1" fmla="*/ 3007415 w 3007415"/>
                <a:gd name="connsiteY1" fmla="*/ 55771 h 2911415"/>
                <a:gd name="connsiteX2" fmla="*/ 3007415 w 3007415"/>
                <a:gd name="connsiteY2" fmla="*/ 2911415 h 2911415"/>
                <a:gd name="connsiteX3" fmla="*/ 148460 w 3007415"/>
                <a:gd name="connsiteY3" fmla="*/ 2830326 h 2911415"/>
                <a:gd name="connsiteX4" fmla="*/ 0 w 3007415"/>
                <a:gd name="connsiteY4" fmla="*/ 0 h 2911415"/>
                <a:gd name="connsiteX0" fmla="*/ 0 w 3007415"/>
                <a:gd name="connsiteY0" fmla="*/ 0 h 2911415"/>
                <a:gd name="connsiteX1" fmla="*/ 3007415 w 3007415"/>
                <a:gd name="connsiteY1" fmla="*/ 55771 h 2911415"/>
                <a:gd name="connsiteX2" fmla="*/ 3007415 w 3007415"/>
                <a:gd name="connsiteY2" fmla="*/ 2911415 h 2911415"/>
                <a:gd name="connsiteX3" fmla="*/ 152810 w 3007415"/>
                <a:gd name="connsiteY3" fmla="*/ 2802085 h 2911415"/>
                <a:gd name="connsiteX4" fmla="*/ 0 w 3007415"/>
                <a:gd name="connsiteY4" fmla="*/ 0 h 2911415"/>
                <a:gd name="connsiteX0" fmla="*/ 0 w 3007415"/>
                <a:gd name="connsiteY0" fmla="*/ 0 h 2911415"/>
                <a:gd name="connsiteX1" fmla="*/ 3007415 w 3007415"/>
                <a:gd name="connsiteY1" fmla="*/ 55771 h 2911415"/>
                <a:gd name="connsiteX2" fmla="*/ 3007415 w 3007415"/>
                <a:gd name="connsiteY2" fmla="*/ 2911415 h 2911415"/>
                <a:gd name="connsiteX3" fmla="*/ 152810 w 3007415"/>
                <a:gd name="connsiteY3" fmla="*/ 2802085 h 2911415"/>
                <a:gd name="connsiteX4" fmla="*/ 0 w 3007415"/>
                <a:gd name="connsiteY4" fmla="*/ 0 h 2911415"/>
                <a:gd name="connsiteX0" fmla="*/ 0 w 3007415"/>
                <a:gd name="connsiteY0" fmla="*/ 0 h 2802085"/>
                <a:gd name="connsiteX1" fmla="*/ 3007415 w 3007415"/>
                <a:gd name="connsiteY1" fmla="*/ 55771 h 2802085"/>
                <a:gd name="connsiteX2" fmla="*/ 2795981 w 3007415"/>
                <a:gd name="connsiteY2" fmla="*/ 2782473 h 2802085"/>
                <a:gd name="connsiteX3" fmla="*/ 152810 w 3007415"/>
                <a:gd name="connsiteY3" fmla="*/ 2802085 h 2802085"/>
                <a:gd name="connsiteX4" fmla="*/ 0 w 3007415"/>
                <a:gd name="connsiteY4" fmla="*/ 0 h 2802085"/>
                <a:gd name="connsiteX0" fmla="*/ 0 w 3007415"/>
                <a:gd name="connsiteY0" fmla="*/ 0 h 2910528"/>
                <a:gd name="connsiteX1" fmla="*/ 3007415 w 3007415"/>
                <a:gd name="connsiteY1" fmla="*/ 55771 h 2910528"/>
                <a:gd name="connsiteX2" fmla="*/ 2795981 w 3007415"/>
                <a:gd name="connsiteY2" fmla="*/ 2782473 h 2910528"/>
                <a:gd name="connsiteX3" fmla="*/ 152810 w 3007415"/>
                <a:gd name="connsiteY3" fmla="*/ 2802085 h 2910528"/>
                <a:gd name="connsiteX4" fmla="*/ 0 w 3007415"/>
                <a:gd name="connsiteY4" fmla="*/ 0 h 2910528"/>
                <a:gd name="connsiteX0" fmla="*/ 0 w 3016462"/>
                <a:gd name="connsiteY0" fmla="*/ 0 h 2910528"/>
                <a:gd name="connsiteX1" fmla="*/ 3007415 w 3016462"/>
                <a:gd name="connsiteY1" fmla="*/ 55771 h 2910528"/>
                <a:gd name="connsiteX2" fmla="*/ 2795981 w 3016462"/>
                <a:gd name="connsiteY2" fmla="*/ 2782473 h 2910528"/>
                <a:gd name="connsiteX3" fmla="*/ 152810 w 3016462"/>
                <a:gd name="connsiteY3" fmla="*/ 2802085 h 2910528"/>
                <a:gd name="connsiteX4" fmla="*/ 0 w 3016462"/>
                <a:gd name="connsiteY4" fmla="*/ 0 h 2910528"/>
                <a:gd name="connsiteX0" fmla="*/ 0 w 3064249"/>
                <a:gd name="connsiteY0" fmla="*/ 0 h 2898641"/>
                <a:gd name="connsiteX1" fmla="*/ 3007415 w 3064249"/>
                <a:gd name="connsiteY1" fmla="*/ 55771 h 2898641"/>
                <a:gd name="connsiteX2" fmla="*/ 2875643 w 3064249"/>
                <a:gd name="connsiteY2" fmla="*/ 2765832 h 2898641"/>
                <a:gd name="connsiteX3" fmla="*/ 152810 w 3064249"/>
                <a:gd name="connsiteY3" fmla="*/ 2802085 h 2898641"/>
                <a:gd name="connsiteX4" fmla="*/ 0 w 3064249"/>
                <a:gd name="connsiteY4" fmla="*/ 0 h 2898641"/>
                <a:gd name="connsiteX0" fmla="*/ 0 w 3070540"/>
                <a:gd name="connsiteY0" fmla="*/ 0 h 2898641"/>
                <a:gd name="connsiteX1" fmla="*/ 3007415 w 3070540"/>
                <a:gd name="connsiteY1" fmla="*/ 55771 h 2898641"/>
                <a:gd name="connsiteX2" fmla="*/ 2875643 w 3070540"/>
                <a:gd name="connsiteY2" fmla="*/ 2765832 h 2898641"/>
                <a:gd name="connsiteX3" fmla="*/ 152810 w 3070540"/>
                <a:gd name="connsiteY3" fmla="*/ 2802085 h 2898641"/>
                <a:gd name="connsiteX4" fmla="*/ 0 w 3070540"/>
                <a:gd name="connsiteY4" fmla="*/ 0 h 2898641"/>
                <a:gd name="connsiteX0" fmla="*/ 0 w 3050496"/>
                <a:gd name="connsiteY0" fmla="*/ 0 h 2831008"/>
                <a:gd name="connsiteX1" fmla="*/ 3007415 w 3050496"/>
                <a:gd name="connsiteY1" fmla="*/ 55771 h 2831008"/>
                <a:gd name="connsiteX2" fmla="*/ 2844527 w 3050496"/>
                <a:gd name="connsiteY2" fmla="*/ 2655027 h 2831008"/>
                <a:gd name="connsiteX3" fmla="*/ 152810 w 3050496"/>
                <a:gd name="connsiteY3" fmla="*/ 2802085 h 2831008"/>
                <a:gd name="connsiteX4" fmla="*/ 0 w 3050496"/>
                <a:gd name="connsiteY4" fmla="*/ 0 h 2831008"/>
                <a:gd name="connsiteX0" fmla="*/ 0 w 3083026"/>
                <a:gd name="connsiteY0" fmla="*/ 0 h 2802085"/>
                <a:gd name="connsiteX1" fmla="*/ 3007415 w 3083026"/>
                <a:gd name="connsiteY1" fmla="*/ 55771 h 2802085"/>
                <a:gd name="connsiteX2" fmla="*/ 2894153 w 3083026"/>
                <a:gd name="connsiteY2" fmla="*/ 2551842 h 2802085"/>
                <a:gd name="connsiteX3" fmla="*/ 152810 w 3083026"/>
                <a:gd name="connsiteY3" fmla="*/ 2802085 h 2802085"/>
                <a:gd name="connsiteX4" fmla="*/ 0 w 3083026"/>
                <a:gd name="connsiteY4" fmla="*/ 0 h 2802085"/>
                <a:gd name="connsiteX0" fmla="*/ 0 w 3077100"/>
                <a:gd name="connsiteY0" fmla="*/ 0 h 2839147"/>
                <a:gd name="connsiteX1" fmla="*/ 3007415 w 3077100"/>
                <a:gd name="connsiteY1" fmla="*/ 55771 h 2839147"/>
                <a:gd name="connsiteX2" fmla="*/ 2885440 w 3077100"/>
                <a:gd name="connsiteY2" fmla="*/ 2670966 h 2839147"/>
                <a:gd name="connsiteX3" fmla="*/ 152810 w 3077100"/>
                <a:gd name="connsiteY3" fmla="*/ 2802085 h 2839147"/>
                <a:gd name="connsiteX4" fmla="*/ 0 w 3077100"/>
                <a:gd name="connsiteY4" fmla="*/ 0 h 2839147"/>
                <a:gd name="connsiteX0" fmla="*/ 0 w 3084012"/>
                <a:gd name="connsiteY0" fmla="*/ 0 h 2810619"/>
                <a:gd name="connsiteX1" fmla="*/ 3007415 w 3084012"/>
                <a:gd name="connsiteY1" fmla="*/ 55771 h 2810619"/>
                <a:gd name="connsiteX2" fmla="*/ 2895591 w 3084012"/>
                <a:gd name="connsiteY2" fmla="*/ 2605068 h 2810619"/>
                <a:gd name="connsiteX3" fmla="*/ 152810 w 3084012"/>
                <a:gd name="connsiteY3" fmla="*/ 2802085 h 2810619"/>
                <a:gd name="connsiteX4" fmla="*/ 0 w 3084012"/>
                <a:gd name="connsiteY4" fmla="*/ 0 h 2810619"/>
                <a:gd name="connsiteX0" fmla="*/ 0 w 3108841"/>
                <a:gd name="connsiteY0" fmla="*/ 0 h 2802085"/>
                <a:gd name="connsiteX1" fmla="*/ 3007415 w 3108841"/>
                <a:gd name="connsiteY1" fmla="*/ 55771 h 2802085"/>
                <a:gd name="connsiteX2" fmla="*/ 2930854 w 3108841"/>
                <a:gd name="connsiteY2" fmla="*/ 2501276 h 2802085"/>
                <a:gd name="connsiteX3" fmla="*/ 152810 w 3108841"/>
                <a:gd name="connsiteY3" fmla="*/ 2802085 h 2802085"/>
                <a:gd name="connsiteX4" fmla="*/ 0 w 3108841"/>
                <a:gd name="connsiteY4" fmla="*/ 0 h 2802085"/>
                <a:gd name="connsiteX0" fmla="*/ 0 w 3073089"/>
                <a:gd name="connsiteY0" fmla="*/ 0 h 2802085"/>
                <a:gd name="connsiteX1" fmla="*/ 3007415 w 3073089"/>
                <a:gd name="connsiteY1" fmla="*/ 55771 h 2802085"/>
                <a:gd name="connsiteX2" fmla="*/ 2879470 w 3073089"/>
                <a:gd name="connsiteY2" fmla="*/ 2334344 h 2802085"/>
                <a:gd name="connsiteX3" fmla="*/ 152810 w 3073089"/>
                <a:gd name="connsiteY3" fmla="*/ 2802085 h 2802085"/>
                <a:gd name="connsiteX4" fmla="*/ 0 w 3073089"/>
                <a:gd name="connsiteY4" fmla="*/ 0 h 2802085"/>
                <a:gd name="connsiteX0" fmla="*/ 0 w 3142862"/>
                <a:gd name="connsiteY0" fmla="*/ 0 h 2802085"/>
                <a:gd name="connsiteX1" fmla="*/ 3007415 w 3142862"/>
                <a:gd name="connsiteY1" fmla="*/ 55771 h 2802085"/>
                <a:gd name="connsiteX2" fmla="*/ 2879470 w 3142862"/>
                <a:gd name="connsiteY2" fmla="*/ 2334344 h 2802085"/>
                <a:gd name="connsiteX3" fmla="*/ 152810 w 3142862"/>
                <a:gd name="connsiteY3" fmla="*/ 2802085 h 2802085"/>
                <a:gd name="connsiteX4" fmla="*/ 0 w 3142862"/>
                <a:gd name="connsiteY4" fmla="*/ 0 h 2802085"/>
                <a:gd name="connsiteX0" fmla="*/ 0 w 3142862"/>
                <a:gd name="connsiteY0" fmla="*/ 0 h 2860388"/>
                <a:gd name="connsiteX1" fmla="*/ 3007415 w 3142862"/>
                <a:gd name="connsiteY1" fmla="*/ 55771 h 2860388"/>
                <a:gd name="connsiteX2" fmla="*/ 2879470 w 3142862"/>
                <a:gd name="connsiteY2" fmla="*/ 2334344 h 2860388"/>
                <a:gd name="connsiteX3" fmla="*/ 187196 w 3142862"/>
                <a:gd name="connsiteY3" fmla="*/ 2860388 h 2860388"/>
                <a:gd name="connsiteX4" fmla="*/ 0 w 3142862"/>
                <a:gd name="connsiteY4" fmla="*/ 0 h 2860388"/>
                <a:gd name="connsiteX0" fmla="*/ 0 w 3142862"/>
                <a:gd name="connsiteY0" fmla="*/ 0 h 2876373"/>
                <a:gd name="connsiteX1" fmla="*/ 3007415 w 3142862"/>
                <a:gd name="connsiteY1" fmla="*/ 55771 h 2876373"/>
                <a:gd name="connsiteX2" fmla="*/ 2879470 w 3142862"/>
                <a:gd name="connsiteY2" fmla="*/ 2334344 h 2876373"/>
                <a:gd name="connsiteX3" fmla="*/ 187196 w 3142862"/>
                <a:gd name="connsiteY3" fmla="*/ 2860388 h 2876373"/>
                <a:gd name="connsiteX4" fmla="*/ 0 w 3142862"/>
                <a:gd name="connsiteY4" fmla="*/ 0 h 2876373"/>
                <a:gd name="connsiteX0" fmla="*/ 0 w 3142862"/>
                <a:gd name="connsiteY0" fmla="*/ 0 h 2869960"/>
                <a:gd name="connsiteX1" fmla="*/ 3007415 w 3142862"/>
                <a:gd name="connsiteY1" fmla="*/ 55771 h 2869960"/>
                <a:gd name="connsiteX2" fmla="*/ 2879470 w 3142862"/>
                <a:gd name="connsiteY2" fmla="*/ 2334344 h 2869960"/>
                <a:gd name="connsiteX3" fmla="*/ 187196 w 3142862"/>
                <a:gd name="connsiteY3" fmla="*/ 2860388 h 2869960"/>
                <a:gd name="connsiteX4" fmla="*/ 0 w 3142862"/>
                <a:gd name="connsiteY4" fmla="*/ 0 h 2869960"/>
                <a:gd name="connsiteX0" fmla="*/ 0 w 3142862"/>
                <a:gd name="connsiteY0" fmla="*/ 0 h 2875403"/>
                <a:gd name="connsiteX1" fmla="*/ 3007415 w 3142862"/>
                <a:gd name="connsiteY1" fmla="*/ 55771 h 2875403"/>
                <a:gd name="connsiteX2" fmla="*/ 2879470 w 3142862"/>
                <a:gd name="connsiteY2" fmla="*/ 2334344 h 2875403"/>
                <a:gd name="connsiteX3" fmla="*/ 187196 w 3142862"/>
                <a:gd name="connsiteY3" fmla="*/ 2860388 h 2875403"/>
                <a:gd name="connsiteX4" fmla="*/ 0 w 3142862"/>
                <a:gd name="connsiteY4" fmla="*/ 0 h 2875403"/>
                <a:gd name="connsiteX0" fmla="*/ 0 w 3155056"/>
                <a:gd name="connsiteY0" fmla="*/ 0 h 2875403"/>
                <a:gd name="connsiteX1" fmla="*/ 3007415 w 3155056"/>
                <a:gd name="connsiteY1" fmla="*/ 55771 h 2875403"/>
                <a:gd name="connsiteX2" fmla="*/ 2879470 w 3155056"/>
                <a:gd name="connsiteY2" fmla="*/ 2334344 h 2875403"/>
                <a:gd name="connsiteX3" fmla="*/ 187196 w 3155056"/>
                <a:gd name="connsiteY3" fmla="*/ 2860388 h 2875403"/>
                <a:gd name="connsiteX4" fmla="*/ 0 w 3155056"/>
                <a:gd name="connsiteY4" fmla="*/ 0 h 2875403"/>
                <a:gd name="connsiteX0" fmla="*/ 0 w 3111070"/>
                <a:gd name="connsiteY0" fmla="*/ 0 h 2875403"/>
                <a:gd name="connsiteX1" fmla="*/ 3007415 w 3111070"/>
                <a:gd name="connsiteY1" fmla="*/ 55771 h 2875403"/>
                <a:gd name="connsiteX2" fmla="*/ 2879470 w 3111070"/>
                <a:gd name="connsiteY2" fmla="*/ 2334344 h 2875403"/>
                <a:gd name="connsiteX3" fmla="*/ 187196 w 3111070"/>
                <a:gd name="connsiteY3" fmla="*/ 2860388 h 2875403"/>
                <a:gd name="connsiteX4" fmla="*/ 0 w 3111070"/>
                <a:gd name="connsiteY4" fmla="*/ 0 h 2875403"/>
                <a:gd name="connsiteX0" fmla="*/ 0 w 3116300"/>
                <a:gd name="connsiteY0" fmla="*/ 0 h 2875403"/>
                <a:gd name="connsiteX1" fmla="*/ 3007415 w 3116300"/>
                <a:gd name="connsiteY1" fmla="*/ 55771 h 2875403"/>
                <a:gd name="connsiteX2" fmla="*/ 2879470 w 3116300"/>
                <a:gd name="connsiteY2" fmla="*/ 2334344 h 2875403"/>
                <a:gd name="connsiteX3" fmla="*/ 187196 w 3116300"/>
                <a:gd name="connsiteY3" fmla="*/ 2860388 h 2875403"/>
                <a:gd name="connsiteX4" fmla="*/ 0 w 3116300"/>
                <a:gd name="connsiteY4" fmla="*/ 0 h 2875403"/>
                <a:gd name="connsiteX0" fmla="*/ 0 w 3083363"/>
                <a:gd name="connsiteY0" fmla="*/ 0 h 2875403"/>
                <a:gd name="connsiteX1" fmla="*/ 2885378 w 3083363"/>
                <a:gd name="connsiteY1" fmla="*/ 56216 h 2875403"/>
                <a:gd name="connsiteX2" fmla="*/ 2879470 w 3083363"/>
                <a:gd name="connsiteY2" fmla="*/ 2334344 h 2875403"/>
                <a:gd name="connsiteX3" fmla="*/ 187196 w 3083363"/>
                <a:gd name="connsiteY3" fmla="*/ 2860388 h 2875403"/>
                <a:gd name="connsiteX4" fmla="*/ 0 w 3083363"/>
                <a:gd name="connsiteY4" fmla="*/ 0 h 2875403"/>
                <a:gd name="connsiteX0" fmla="*/ 0 w 3096263"/>
                <a:gd name="connsiteY0" fmla="*/ 0 h 2875403"/>
                <a:gd name="connsiteX1" fmla="*/ 2937628 w 3096263"/>
                <a:gd name="connsiteY1" fmla="*/ 51384 h 2875403"/>
                <a:gd name="connsiteX2" fmla="*/ 2879470 w 3096263"/>
                <a:gd name="connsiteY2" fmla="*/ 2334344 h 2875403"/>
                <a:gd name="connsiteX3" fmla="*/ 187196 w 3096263"/>
                <a:gd name="connsiteY3" fmla="*/ 2860388 h 2875403"/>
                <a:gd name="connsiteX4" fmla="*/ 0 w 3096263"/>
                <a:gd name="connsiteY4" fmla="*/ 0 h 2875403"/>
                <a:gd name="connsiteX0" fmla="*/ 0 w 3094279"/>
                <a:gd name="connsiteY0" fmla="*/ 0 h 2875403"/>
                <a:gd name="connsiteX1" fmla="*/ 2930002 w 3094279"/>
                <a:gd name="connsiteY1" fmla="*/ 101565 h 2875403"/>
                <a:gd name="connsiteX2" fmla="*/ 2879470 w 3094279"/>
                <a:gd name="connsiteY2" fmla="*/ 2334344 h 2875403"/>
                <a:gd name="connsiteX3" fmla="*/ 187196 w 3094279"/>
                <a:gd name="connsiteY3" fmla="*/ 2860388 h 2875403"/>
                <a:gd name="connsiteX4" fmla="*/ 0 w 3094279"/>
                <a:gd name="connsiteY4" fmla="*/ 0 h 2875403"/>
                <a:gd name="connsiteX0" fmla="*/ 0 w 3102449"/>
                <a:gd name="connsiteY0" fmla="*/ 0 h 2875403"/>
                <a:gd name="connsiteX1" fmla="*/ 2960524 w 3102449"/>
                <a:gd name="connsiteY1" fmla="*/ 112644 h 2875403"/>
                <a:gd name="connsiteX2" fmla="*/ 2879470 w 3102449"/>
                <a:gd name="connsiteY2" fmla="*/ 2334344 h 2875403"/>
                <a:gd name="connsiteX3" fmla="*/ 187196 w 3102449"/>
                <a:gd name="connsiteY3" fmla="*/ 2860388 h 2875403"/>
                <a:gd name="connsiteX4" fmla="*/ 0 w 3102449"/>
                <a:gd name="connsiteY4" fmla="*/ 0 h 2875403"/>
                <a:gd name="connsiteX0" fmla="*/ 0 w 3104921"/>
                <a:gd name="connsiteY0" fmla="*/ 0 h 2875403"/>
                <a:gd name="connsiteX1" fmla="*/ 2969318 w 3104921"/>
                <a:gd name="connsiteY1" fmla="*/ 139644 h 2875403"/>
                <a:gd name="connsiteX2" fmla="*/ 2879470 w 3104921"/>
                <a:gd name="connsiteY2" fmla="*/ 2334344 h 2875403"/>
                <a:gd name="connsiteX3" fmla="*/ 187196 w 3104921"/>
                <a:gd name="connsiteY3" fmla="*/ 2860388 h 2875403"/>
                <a:gd name="connsiteX4" fmla="*/ 0 w 3104921"/>
                <a:gd name="connsiteY4" fmla="*/ 0 h 2875403"/>
                <a:gd name="connsiteX0" fmla="*/ 0 w 3097647"/>
                <a:gd name="connsiteY0" fmla="*/ 0 h 2875403"/>
                <a:gd name="connsiteX1" fmla="*/ 2942864 w 3097647"/>
                <a:gd name="connsiteY1" fmla="*/ 186902 h 2875403"/>
                <a:gd name="connsiteX2" fmla="*/ 2879470 w 3097647"/>
                <a:gd name="connsiteY2" fmla="*/ 2334344 h 2875403"/>
                <a:gd name="connsiteX3" fmla="*/ 187196 w 3097647"/>
                <a:gd name="connsiteY3" fmla="*/ 2860388 h 2875403"/>
                <a:gd name="connsiteX4" fmla="*/ 0 w 3097647"/>
                <a:gd name="connsiteY4" fmla="*/ 0 h 2875403"/>
                <a:gd name="connsiteX0" fmla="*/ 0 w 3053237"/>
                <a:gd name="connsiteY0" fmla="*/ 0 h 2830026"/>
                <a:gd name="connsiteX1" fmla="*/ 2898454 w 3053237"/>
                <a:gd name="connsiteY1" fmla="*/ 141525 h 2830026"/>
                <a:gd name="connsiteX2" fmla="*/ 2835060 w 3053237"/>
                <a:gd name="connsiteY2" fmla="*/ 2288967 h 2830026"/>
                <a:gd name="connsiteX3" fmla="*/ 142786 w 3053237"/>
                <a:gd name="connsiteY3" fmla="*/ 2815011 h 2830026"/>
                <a:gd name="connsiteX4" fmla="*/ 0 w 3053237"/>
                <a:gd name="connsiteY4" fmla="*/ 0 h 2830026"/>
                <a:gd name="connsiteX0" fmla="*/ 0 w 3002552"/>
                <a:gd name="connsiteY0" fmla="*/ 0 h 2783683"/>
                <a:gd name="connsiteX1" fmla="*/ 2847769 w 3002552"/>
                <a:gd name="connsiteY1" fmla="*/ 95182 h 2783683"/>
                <a:gd name="connsiteX2" fmla="*/ 2784375 w 3002552"/>
                <a:gd name="connsiteY2" fmla="*/ 2242624 h 2783683"/>
                <a:gd name="connsiteX3" fmla="*/ 92101 w 3002552"/>
                <a:gd name="connsiteY3" fmla="*/ 2768668 h 2783683"/>
                <a:gd name="connsiteX4" fmla="*/ 0 w 3002552"/>
                <a:gd name="connsiteY4" fmla="*/ 0 h 2783683"/>
                <a:gd name="connsiteX0" fmla="*/ 0 w 3002552"/>
                <a:gd name="connsiteY0" fmla="*/ 0 h 2780993"/>
                <a:gd name="connsiteX1" fmla="*/ 2847769 w 3002552"/>
                <a:gd name="connsiteY1" fmla="*/ 95182 h 2780993"/>
                <a:gd name="connsiteX2" fmla="*/ 2784375 w 3002552"/>
                <a:gd name="connsiteY2" fmla="*/ 2242624 h 2780993"/>
                <a:gd name="connsiteX3" fmla="*/ 92101 w 3002552"/>
                <a:gd name="connsiteY3" fmla="*/ 2768668 h 2780993"/>
                <a:gd name="connsiteX4" fmla="*/ 0 w 3002552"/>
                <a:gd name="connsiteY4" fmla="*/ 0 h 2780993"/>
                <a:gd name="connsiteX0" fmla="*/ 0 w 3008312"/>
                <a:gd name="connsiteY0" fmla="*/ 0 h 2781844"/>
                <a:gd name="connsiteX1" fmla="*/ 2847769 w 3008312"/>
                <a:gd name="connsiteY1" fmla="*/ 95182 h 2781844"/>
                <a:gd name="connsiteX2" fmla="*/ 2792196 w 3008312"/>
                <a:gd name="connsiteY2" fmla="*/ 2275334 h 2781844"/>
                <a:gd name="connsiteX3" fmla="*/ 92101 w 3008312"/>
                <a:gd name="connsiteY3" fmla="*/ 2768668 h 2781844"/>
                <a:gd name="connsiteX4" fmla="*/ 0 w 3008312"/>
                <a:gd name="connsiteY4" fmla="*/ 0 h 2781844"/>
                <a:gd name="connsiteX0" fmla="*/ 0 w 2989495"/>
                <a:gd name="connsiteY0" fmla="*/ 0 h 2781844"/>
                <a:gd name="connsiteX1" fmla="*/ 2847769 w 2989495"/>
                <a:gd name="connsiteY1" fmla="*/ 95182 h 2781844"/>
                <a:gd name="connsiteX2" fmla="*/ 2792196 w 2989495"/>
                <a:gd name="connsiteY2" fmla="*/ 2275334 h 2781844"/>
                <a:gd name="connsiteX3" fmla="*/ 92101 w 2989495"/>
                <a:gd name="connsiteY3" fmla="*/ 2768668 h 2781844"/>
                <a:gd name="connsiteX4" fmla="*/ 0 w 2989495"/>
                <a:gd name="connsiteY4" fmla="*/ 0 h 2781844"/>
                <a:gd name="connsiteX0" fmla="*/ 0 w 3011870"/>
                <a:gd name="connsiteY0" fmla="*/ 0 h 2781844"/>
                <a:gd name="connsiteX1" fmla="*/ 2847769 w 3011870"/>
                <a:gd name="connsiteY1" fmla="*/ 95182 h 2781844"/>
                <a:gd name="connsiteX2" fmla="*/ 2792196 w 3011870"/>
                <a:gd name="connsiteY2" fmla="*/ 2275334 h 2781844"/>
                <a:gd name="connsiteX3" fmla="*/ 92101 w 3011870"/>
                <a:gd name="connsiteY3" fmla="*/ 2768668 h 2781844"/>
                <a:gd name="connsiteX4" fmla="*/ 0 w 3011870"/>
                <a:gd name="connsiteY4" fmla="*/ 0 h 2781844"/>
                <a:gd name="connsiteX0" fmla="*/ 0 w 3011870"/>
                <a:gd name="connsiteY0" fmla="*/ 0 h 2783262"/>
                <a:gd name="connsiteX1" fmla="*/ 2847769 w 3011870"/>
                <a:gd name="connsiteY1" fmla="*/ 95182 h 2783262"/>
                <a:gd name="connsiteX2" fmla="*/ 2792196 w 3011870"/>
                <a:gd name="connsiteY2" fmla="*/ 2275334 h 2783262"/>
                <a:gd name="connsiteX3" fmla="*/ 92101 w 3011870"/>
                <a:gd name="connsiteY3" fmla="*/ 2768668 h 2783262"/>
                <a:gd name="connsiteX4" fmla="*/ 0 w 3011870"/>
                <a:gd name="connsiteY4" fmla="*/ 0 h 2783262"/>
                <a:gd name="connsiteX0" fmla="*/ 0 w 3011870"/>
                <a:gd name="connsiteY0" fmla="*/ 0 h 2767189"/>
                <a:gd name="connsiteX1" fmla="*/ 2847769 w 3011870"/>
                <a:gd name="connsiteY1" fmla="*/ 95182 h 2767189"/>
                <a:gd name="connsiteX2" fmla="*/ 2792196 w 3011870"/>
                <a:gd name="connsiteY2" fmla="*/ 2275334 h 2767189"/>
                <a:gd name="connsiteX3" fmla="*/ 113833 w 3011870"/>
                <a:gd name="connsiteY3" fmla="*/ 2752010 h 2767189"/>
                <a:gd name="connsiteX4" fmla="*/ 0 w 3011870"/>
                <a:gd name="connsiteY4" fmla="*/ 0 h 2767189"/>
                <a:gd name="connsiteX0" fmla="*/ 0 w 3011870"/>
                <a:gd name="connsiteY0" fmla="*/ 0 h 2764048"/>
                <a:gd name="connsiteX1" fmla="*/ 2847769 w 3011870"/>
                <a:gd name="connsiteY1" fmla="*/ 95182 h 2764048"/>
                <a:gd name="connsiteX2" fmla="*/ 2792196 w 3011870"/>
                <a:gd name="connsiteY2" fmla="*/ 2275334 h 2764048"/>
                <a:gd name="connsiteX3" fmla="*/ 128682 w 3011870"/>
                <a:gd name="connsiteY3" fmla="*/ 2748749 h 2764048"/>
                <a:gd name="connsiteX4" fmla="*/ 0 w 3011870"/>
                <a:gd name="connsiteY4" fmla="*/ 0 h 2764048"/>
                <a:gd name="connsiteX0" fmla="*/ 0 w 3011870"/>
                <a:gd name="connsiteY0" fmla="*/ 0 h 2766482"/>
                <a:gd name="connsiteX1" fmla="*/ 2847769 w 3011870"/>
                <a:gd name="connsiteY1" fmla="*/ 95182 h 2766482"/>
                <a:gd name="connsiteX2" fmla="*/ 2792196 w 3011870"/>
                <a:gd name="connsiteY2" fmla="*/ 2275334 h 2766482"/>
                <a:gd name="connsiteX3" fmla="*/ 118548 w 3011870"/>
                <a:gd name="connsiteY3" fmla="*/ 2751276 h 2766482"/>
                <a:gd name="connsiteX4" fmla="*/ 0 w 3011870"/>
                <a:gd name="connsiteY4" fmla="*/ 0 h 2766482"/>
                <a:gd name="connsiteX0" fmla="*/ 0 w 3011870"/>
                <a:gd name="connsiteY0" fmla="*/ 0 h 2769615"/>
                <a:gd name="connsiteX1" fmla="*/ 2847769 w 3011870"/>
                <a:gd name="connsiteY1" fmla="*/ 95182 h 2769615"/>
                <a:gd name="connsiteX2" fmla="*/ 2792196 w 3011870"/>
                <a:gd name="connsiteY2" fmla="*/ 2275334 h 2769615"/>
                <a:gd name="connsiteX3" fmla="*/ 113120 w 3011870"/>
                <a:gd name="connsiteY3" fmla="*/ 2754527 h 2769615"/>
                <a:gd name="connsiteX4" fmla="*/ 0 w 3011870"/>
                <a:gd name="connsiteY4" fmla="*/ 0 h 276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1870" h="2769615">
                  <a:moveTo>
                    <a:pt x="0" y="0"/>
                  </a:moveTo>
                  <a:cubicBezTo>
                    <a:pt x="1127017" y="85961"/>
                    <a:pt x="1845297" y="76592"/>
                    <a:pt x="2847769" y="95182"/>
                  </a:cubicBezTo>
                  <a:cubicBezTo>
                    <a:pt x="2777291" y="1004083"/>
                    <a:pt x="3289279" y="2013053"/>
                    <a:pt x="2792196" y="2275334"/>
                  </a:cubicBezTo>
                  <a:cubicBezTo>
                    <a:pt x="2409503" y="2508287"/>
                    <a:pt x="1123783" y="2845055"/>
                    <a:pt x="113120" y="2754527"/>
                  </a:cubicBezTo>
                  <a:cubicBezTo>
                    <a:pt x="-60175" y="1676365"/>
                    <a:pt x="148001" y="8044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15900" dist="114300" dir="4800000" sx="99000" sy="99000" algn="tr" rotWithShape="0">
                <a:prstClr val="black">
                  <a:alpha val="4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3"/>
            <p:cNvGrpSpPr/>
            <p:nvPr/>
          </p:nvGrpSpPr>
          <p:grpSpPr>
            <a:xfrm>
              <a:off x="911151" y="2262448"/>
              <a:ext cx="3261912" cy="2876166"/>
              <a:chOff x="3851532" y="1530934"/>
              <a:chExt cx="3261912" cy="2876166"/>
            </a:xfrm>
            <a:grpFill/>
          </p:grpSpPr>
          <p:sp>
            <p:nvSpPr>
              <p:cNvPr id="16" name="Rectangle 5"/>
              <p:cNvSpPr/>
              <p:nvPr/>
            </p:nvSpPr>
            <p:spPr>
              <a:xfrm rot="21074577">
                <a:off x="3851532" y="1530934"/>
                <a:ext cx="3116185" cy="2876166"/>
              </a:xfrm>
              <a:custGeom>
                <a:avLst/>
                <a:gdLst>
                  <a:gd name="connsiteX0" fmla="*/ 0 w 2958182"/>
                  <a:gd name="connsiteY0" fmla="*/ 0 h 2855644"/>
                  <a:gd name="connsiteX1" fmla="*/ 2958182 w 2958182"/>
                  <a:gd name="connsiteY1" fmla="*/ 0 h 2855644"/>
                  <a:gd name="connsiteX2" fmla="*/ 2958182 w 2958182"/>
                  <a:gd name="connsiteY2" fmla="*/ 2855644 h 2855644"/>
                  <a:gd name="connsiteX3" fmla="*/ 0 w 2958182"/>
                  <a:gd name="connsiteY3" fmla="*/ 2855644 h 2855644"/>
                  <a:gd name="connsiteX4" fmla="*/ 0 w 2958182"/>
                  <a:gd name="connsiteY4" fmla="*/ 0 h 2855644"/>
                  <a:gd name="connsiteX0" fmla="*/ 0 w 2958182"/>
                  <a:gd name="connsiteY0" fmla="*/ 0 h 2855644"/>
                  <a:gd name="connsiteX1" fmla="*/ 2958182 w 2958182"/>
                  <a:gd name="connsiteY1" fmla="*/ 0 h 2855644"/>
                  <a:gd name="connsiteX2" fmla="*/ 2958182 w 2958182"/>
                  <a:gd name="connsiteY2" fmla="*/ 2855644 h 2855644"/>
                  <a:gd name="connsiteX3" fmla="*/ 99227 w 2958182"/>
                  <a:gd name="connsiteY3" fmla="*/ 2774555 h 2855644"/>
                  <a:gd name="connsiteX4" fmla="*/ 0 w 2958182"/>
                  <a:gd name="connsiteY4" fmla="*/ 0 h 2855644"/>
                  <a:gd name="connsiteX0" fmla="*/ 0 w 3007415"/>
                  <a:gd name="connsiteY0" fmla="*/ 0 h 2911415"/>
                  <a:gd name="connsiteX1" fmla="*/ 3007415 w 3007415"/>
                  <a:gd name="connsiteY1" fmla="*/ 55771 h 2911415"/>
                  <a:gd name="connsiteX2" fmla="*/ 3007415 w 3007415"/>
                  <a:gd name="connsiteY2" fmla="*/ 2911415 h 2911415"/>
                  <a:gd name="connsiteX3" fmla="*/ 148460 w 3007415"/>
                  <a:gd name="connsiteY3" fmla="*/ 2830326 h 2911415"/>
                  <a:gd name="connsiteX4" fmla="*/ 0 w 3007415"/>
                  <a:gd name="connsiteY4" fmla="*/ 0 h 2911415"/>
                  <a:gd name="connsiteX0" fmla="*/ 0 w 3007415"/>
                  <a:gd name="connsiteY0" fmla="*/ 0 h 2911415"/>
                  <a:gd name="connsiteX1" fmla="*/ 3007415 w 3007415"/>
                  <a:gd name="connsiteY1" fmla="*/ 55771 h 2911415"/>
                  <a:gd name="connsiteX2" fmla="*/ 3007415 w 3007415"/>
                  <a:gd name="connsiteY2" fmla="*/ 2911415 h 2911415"/>
                  <a:gd name="connsiteX3" fmla="*/ 148460 w 3007415"/>
                  <a:gd name="connsiteY3" fmla="*/ 2830326 h 2911415"/>
                  <a:gd name="connsiteX4" fmla="*/ 0 w 3007415"/>
                  <a:gd name="connsiteY4" fmla="*/ 0 h 2911415"/>
                  <a:gd name="connsiteX0" fmla="*/ 0 w 3007415"/>
                  <a:gd name="connsiteY0" fmla="*/ 0 h 2911415"/>
                  <a:gd name="connsiteX1" fmla="*/ 3007415 w 3007415"/>
                  <a:gd name="connsiteY1" fmla="*/ 55771 h 2911415"/>
                  <a:gd name="connsiteX2" fmla="*/ 3007415 w 3007415"/>
                  <a:gd name="connsiteY2" fmla="*/ 2911415 h 2911415"/>
                  <a:gd name="connsiteX3" fmla="*/ 148460 w 3007415"/>
                  <a:gd name="connsiteY3" fmla="*/ 2830326 h 2911415"/>
                  <a:gd name="connsiteX4" fmla="*/ 0 w 3007415"/>
                  <a:gd name="connsiteY4" fmla="*/ 0 h 2911415"/>
                  <a:gd name="connsiteX0" fmla="*/ 0 w 3007415"/>
                  <a:gd name="connsiteY0" fmla="*/ 0 h 2911415"/>
                  <a:gd name="connsiteX1" fmla="*/ 3007415 w 3007415"/>
                  <a:gd name="connsiteY1" fmla="*/ 55771 h 2911415"/>
                  <a:gd name="connsiteX2" fmla="*/ 3007415 w 3007415"/>
                  <a:gd name="connsiteY2" fmla="*/ 2911415 h 2911415"/>
                  <a:gd name="connsiteX3" fmla="*/ 152810 w 3007415"/>
                  <a:gd name="connsiteY3" fmla="*/ 2802085 h 2911415"/>
                  <a:gd name="connsiteX4" fmla="*/ 0 w 3007415"/>
                  <a:gd name="connsiteY4" fmla="*/ 0 h 2911415"/>
                  <a:gd name="connsiteX0" fmla="*/ 0 w 3007415"/>
                  <a:gd name="connsiteY0" fmla="*/ 0 h 2911415"/>
                  <a:gd name="connsiteX1" fmla="*/ 3007415 w 3007415"/>
                  <a:gd name="connsiteY1" fmla="*/ 55771 h 2911415"/>
                  <a:gd name="connsiteX2" fmla="*/ 3007415 w 3007415"/>
                  <a:gd name="connsiteY2" fmla="*/ 2911415 h 2911415"/>
                  <a:gd name="connsiteX3" fmla="*/ 152810 w 3007415"/>
                  <a:gd name="connsiteY3" fmla="*/ 2802085 h 2911415"/>
                  <a:gd name="connsiteX4" fmla="*/ 0 w 3007415"/>
                  <a:gd name="connsiteY4" fmla="*/ 0 h 2911415"/>
                  <a:gd name="connsiteX0" fmla="*/ 0 w 3007415"/>
                  <a:gd name="connsiteY0" fmla="*/ 0 h 2802085"/>
                  <a:gd name="connsiteX1" fmla="*/ 3007415 w 3007415"/>
                  <a:gd name="connsiteY1" fmla="*/ 55771 h 2802085"/>
                  <a:gd name="connsiteX2" fmla="*/ 2795981 w 3007415"/>
                  <a:gd name="connsiteY2" fmla="*/ 2782473 h 2802085"/>
                  <a:gd name="connsiteX3" fmla="*/ 152810 w 3007415"/>
                  <a:gd name="connsiteY3" fmla="*/ 2802085 h 2802085"/>
                  <a:gd name="connsiteX4" fmla="*/ 0 w 3007415"/>
                  <a:gd name="connsiteY4" fmla="*/ 0 h 2802085"/>
                  <a:gd name="connsiteX0" fmla="*/ 0 w 3007415"/>
                  <a:gd name="connsiteY0" fmla="*/ 0 h 2910528"/>
                  <a:gd name="connsiteX1" fmla="*/ 3007415 w 3007415"/>
                  <a:gd name="connsiteY1" fmla="*/ 55771 h 2910528"/>
                  <a:gd name="connsiteX2" fmla="*/ 2795981 w 3007415"/>
                  <a:gd name="connsiteY2" fmla="*/ 2782473 h 2910528"/>
                  <a:gd name="connsiteX3" fmla="*/ 152810 w 3007415"/>
                  <a:gd name="connsiteY3" fmla="*/ 2802085 h 2910528"/>
                  <a:gd name="connsiteX4" fmla="*/ 0 w 3007415"/>
                  <a:gd name="connsiteY4" fmla="*/ 0 h 2910528"/>
                  <a:gd name="connsiteX0" fmla="*/ 0 w 3016462"/>
                  <a:gd name="connsiteY0" fmla="*/ 0 h 2910528"/>
                  <a:gd name="connsiteX1" fmla="*/ 3007415 w 3016462"/>
                  <a:gd name="connsiteY1" fmla="*/ 55771 h 2910528"/>
                  <a:gd name="connsiteX2" fmla="*/ 2795981 w 3016462"/>
                  <a:gd name="connsiteY2" fmla="*/ 2782473 h 2910528"/>
                  <a:gd name="connsiteX3" fmla="*/ 152810 w 3016462"/>
                  <a:gd name="connsiteY3" fmla="*/ 2802085 h 2910528"/>
                  <a:gd name="connsiteX4" fmla="*/ 0 w 3016462"/>
                  <a:gd name="connsiteY4" fmla="*/ 0 h 2910528"/>
                  <a:gd name="connsiteX0" fmla="*/ 0 w 3064249"/>
                  <a:gd name="connsiteY0" fmla="*/ 0 h 2898641"/>
                  <a:gd name="connsiteX1" fmla="*/ 3007415 w 3064249"/>
                  <a:gd name="connsiteY1" fmla="*/ 55771 h 2898641"/>
                  <a:gd name="connsiteX2" fmla="*/ 2875643 w 3064249"/>
                  <a:gd name="connsiteY2" fmla="*/ 2765832 h 2898641"/>
                  <a:gd name="connsiteX3" fmla="*/ 152810 w 3064249"/>
                  <a:gd name="connsiteY3" fmla="*/ 2802085 h 2898641"/>
                  <a:gd name="connsiteX4" fmla="*/ 0 w 3064249"/>
                  <a:gd name="connsiteY4" fmla="*/ 0 h 2898641"/>
                  <a:gd name="connsiteX0" fmla="*/ 0 w 3070540"/>
                  <a:gd name="connsiteY0" fmla="*/ 0 h 2898641"/>
                  <a:gd name="connsiteX1" fmla="*/ 3007415 w 3070540"/>
                  <a:gd name="connsiteY1" fmla="*/ 55771 h 2898641"/>
                  <a:gd name="connsiteX2" fmla="*/ 2875643 w 3070540"/>
                  <a:gd name="connsiteY2" fmla="*/ 2765832 h 2898641"/>
                  <a:gd name="connsiteX3" fmla="*/ 152810 w 3070540"/>
                  <a:gd name="connsiteY3" fmla="*/ 2802085 h 2898641"/>
                  <a:gd name="connsiteX4" fmla="*/ 0 w 3070540"/>
                  <a:gd name="connsiteY4" fmla="*/ 0 h 2898641"/>
                  <a:gd name="connsiteX0" fmla="*/ 0 w 3050496"/>
                  <a:gd name="connsiteY0" fmla="*/ 0 h 2831008"/>
                  <a:gd name="connsiteX1" fmla="*/ 3007415 w 3050496"/>
                  <a:gd name="connsiteY1" fmla="*/ 55771 h 2831008"/>
                  <a:gd name="connsiteX2" fmla="*/ 2844527 w 3050496"/>
                  <a:gd name="connsiteY2" fmla="*/ 2655027 h 2831008"/>
                  <a:gd name="connsiteX3" fmla="*/ 152810 w 3050496"/>
                  <a:gd name="connsiteY3" fmla="*/ 2802085 h 2831008"/>
                  <a:gd name="connsiteX4" fmla="*/ 0 w 3050496"/>
                  <a:gd name="connsiteY4" fmla="*/ 0 h 2831008"/>
                  <a:gd name="connsiteX0" fmla="*/ 0 w 3083026"/>
                  <a:gd name="connsiteY0" fmla="*/ 0 h 2802085"/>
                  <a:gd name="connsiteX1" fmla="*/ 3007415 w 3083026"/>
                  <a:gd name="connsiteY1" fmla="*/ 55771 h 2802085"/>
                  <a:gd name="connsiteX2" fmla="*/ 2894153 w 3083026"/>
                  <a:gd name="connsiteY2" fmla="*/ 2551842 h 2802085"/>
                  <a:gd name="connsiteX3" fmla="*/ 152810 w 3083026"/>
                  <a:gd name="connsiteY3" fmla="*/ 2802085 h 2802085"/>
                  <a:gd name="connsiteX4" fmla="*/ 0 w 3083026"/>
                  <a:gd name="connsiteY4" fmla="*/ 0 h 2802085"/>
                  <a:gd name="connsiteX0" fmla="*/ 0 w 3077100"/>
                  <a:gd name="connsiteY0" fmla="*/ 0 h 2839147"/>
                  <a:gd name="connsiteX1" fmla="*/ 3007415 w 3077100"/>
                  <a:gd name="connsiteY1" fmla="*/ 55771 h 2839147"/>
                  <a:gd name="connsiteX2" fmla="*/ 2885440 w 3077100"/>
                  <a:gd name="connsiteY2" fmla="*/ 2670966 h 2839147"/>
                  <a:gd name="connsiteX3" fmla="*/ 152810 w 3077100"/>
                  <a:gd name="connsiteY3" fmla="*/ 2802085 h 2839147"/>
                  <a:gd name="connsiteX4" fmla="*/ 0 w 3077100"/>
                  <a:gd name="connsiteY4" fmla="*/ 0 h 2839147"/>
                  <a:gd name="connsiteX0" fmla="*/ 0 w 3084012"/>
                  <a:gd name="connsiteY0" fmla="*/ 0 h 2810619"/>
                  <a:gd name="connsiteX1" fmla="*/ 3007415 w 3084012"/>
                  <a:gd name="connsiteY1" fmla="*/ 55771 h 2810619"/>
                  <a:gd name="connsiteX2" fmla="*/ 2895591 w 3084012"/>
                  <a:gd name="connsiteY2" fmla="*/ 2605068 h 2810619"/>
                  <a:gd name="connsiteX3" fmla="*/ 152810 w 3084012"/>
                  <a:gd name="connsiteY3" fmla="*/ 2802085 h 2810619"/>
                  <a:gd name="connsiteX4" fmla="*/ 0 w 3084012"/>
                  <a:gd name="connsiteY4" fmla="*/ 0 h 2810619"/>
                  <a:gd name="connsiteX0" fmla="*/ 0 w 3108841"/>
                  <a:gd name="connsiteY0" fmla="*/ 0 h 2802085"/>
                  <a:gd name="connsiteX1" fmla="*/ 3007415 w 3108841"/>
                  <a:gd name="connsiteY1" fmla="*/ 55771 h 2802085"/>
                  <a:gd name="connsiteX2" fmla="*/ 2930854 w 3108841"/>
                  <a:gd name="connsiteY2" fmla="*/ 2501276 h 2802085"/>
                  <a:gd name="connsiteX3" fmla="*/ 152810 w 3108841"/>
                  <a:gd name="connsiteY3" fmla="*/ 2802085 h 2802085"/>
                  <a:gd name="connsiteX4" fmla="*/ 0 w 3108841"/>
                  <a:gd name="connsiteY4" fmla="*/ 0 h 2802085"/>
                  <a:gd name="connsiteX0" fmla="*/ 0 w 3073089"/>
                  <a:gd name="connsiteY0" fmla="*/ 0 h 2802085"/>
                  <a:gd name="connsiteX1" fmla="*/ 3007415 w 3073089"/>
                  <a:gd name="connsiteY1" fmla="*/ 55771 h 2802085"/>
                  <a:gd name="connsiteX2" fmla="*/ 2879470 w 3073089"/>
                  <a:gd name="connsiteY2" fmla="*/ 2334344 h 2802085"/>
                  <a:gd name="connsiteX3" fmla="*/ 152810 w 3073089"/>
                  <a:gd name="connsiteY3" fmla="*/ 2802085 h 2802085"/>
                  <a:gd name="connsiteX4" fmla="*/ 0 w 3073089"/>
                  <a:gd name="connsiteY4" fmla="*/ 0 h 2802085"/>
                  <a:gd name="connsiteX0" fmla="*/ 0 w 3142862"/>
                  <a:gd name="connsiteY0" fmla="*/ 0 h 2802085"/>
                  <a:gd name="connsiteX1" fmla="*/ 3007415 w 3142862"/>
                  <a:gd name="connsiteY1" fmla="*/ 55771 h 2802085"/>
                  <a:gd name="connsiteX2" fmla="*/ 2879470 w 3142862"/>
                  <a:gd name="connsiteY2" fmla="*/ 2334344 h 2802085"/>
                  <a:gd name="connsiteX3" fmla="*/ 152810 w 3142862"/>
                  <a:gd name="connsiteY3" fmla="*/ 2802085 h 2802085"/>
                  <a:gd name="connsiteX4" fmla="*/ 0 w 3142862"/>
                  <a:gd name="connsiteY4" fmla="*/ 0 h 2802085"/>
                  <a:gd name="connsiteX0" fmla="*/ 0 w 3142862"/>
                  <a:gd name="connsiteY0" fmla="*/ 0 h 2860388"/>
                  <a:gd name="connsiteX1" fmla="*/ 3007415 w 3142862"/>
                  <a:gd name="connsiteY1" fmla="*/ 55771 h 2860388"/>
                  <a:gd name="connsiteX2" fmla="*/ 2879470 w 3142862"/>
                  <a:gd name="connsiteY2" fmla="*/ 2334344 h 2860388"/>
                  <a:gd name="connsiteX3" fmla="*/ 187196 w 3142862"/>
                  <a:gd name="connsiteY3" fmla="*/ 2860388 h 2860388"/>
                  <a:gd name="connsiteX4" fmla="*/ 0 w 3142862"/>
                  <a:gd name="connsiteY4" fmla="*/ 0 h 2860388"/>
                  <a:gd name="connsiteX0" fmla="*/ 0 w 3142862"/>
                  <a:gd name="connsiteY0" fmla="*/ 0 h 2876373"/>
                  <a:gd name="connsiteX1" fmla="*/ 3007415 w 3142862"/>
                  <a:gd name="connsiteY1" fmla="*/ 55771 h 2876373"/>
                  <a:gd name="connsiteX2" fmla="*/ 2879470 w 3142862"/>
                  <a:gd name="connsiteY2" fmla="*/ 2334344 h 2876373"/>
                  <a:gd name="connsiteX3" fmla="*/ 187196 w 3142862"/>
                  <a:gd name="connsiteY3" fmla="*/ 2860388 h 2876373"/>
                  <a:gd name="connsiteX4" fmla="*/ 0 w 3142862"/>
                  <a:gd name="connsiteY4" fmla="*/ 0 h 2876373"/>
                  <a:gd name="connsiteX0" fmla="*/ 0 w 3142862"/>
                  <a:gd name="connsiteY0" fmla="*/ 0 h 2869960"/>
                  <a:gd name="connsiteX1" fmla="*/ 3007415 w 3142862"/>
                  <a:gd name="connsiteY1" fmla="*/ 55771 h 2869960"/>
                  <a:gd name="connsiteX2" fmla="*/ 2879470 w 3142862"/>
                  <a:gd name="connsiteY2" fmla="*/ 2334344 h 2869960"/>
                  <a:gd name="connsiteX3" fmla="*/ 187196 w 3142862"/>
                  <a:gd name="connsiteY3" fmla="*/ 2860388 h 2869960"/>
                  <a:gd name="connsiteX4" fmla="*/ 0 w 3142862"/>
                  <a:gd name="connsiteY4" fmla="*/ 0 h 2869960"/>
                  <a:gd name="connsiteX0" fmla="*/ 0 w 3142862"/>
                  <a:gd name="connsiteY0" fmla="*/ 0 h 2875403"/>
                  <a:gd name="connsiteX1" fmla="*/ 3007415 w 3142862"/>
                  <a:gd name="connsiteY1" fmla="*/ 55771 h 2875403"/>
                  <a:gd name="connsiteX2" fmla="*/ 2879470 w 3142862"/>
                  <a:gd name="connsiteY2" fmla="*/ 2334344 h 2875403"/>
                  <a:gd name="connsiteX3" fmla="*/ 187196 w 3142862"/>
                  <a:gd name="connsiteY3" fmla="*/ 2860388 h 2875403"/>
                  <a:gd name="connsiteX4" fmla="*/ 0 w 3142862"/>
                  <a:gd name="connsiteY4" fmla="*/ 0 h 2875403"/>
                  <a:gd name="connsiteX0" fmla="*/ 0 w 3155056"/>
                  <a:gd name="connsiteY0" fmla="*/ 0 h 2875403"/>
                  <a:gd name="connsiteX1" fmla="*/ 3007415 w 3155056"/>
                  <a:gd name="connsiteY1" fmla="*/ 55771 h 2875403"/>
                  <a:gd name="connsiteX2" fmla="*/ 2879470 w 3155056"/>
                  <a:gd name="connsiteY2" fmla="*/ 2334344 h 2875403"/>
                  <a:gd name="connsiteX3" fmla="*/ 187196 w 3155056"/>
                  <a:gd name="connsiteY3" fmla="*/ 2860388 h 2875403"/>
                  <a:gd name="connsiteX4" fmla="*/ 0 w 3155056"/>
                  <a:gd name="connsiteY4" fmla="*/ 0 h 2875403"/>
                  <a:gd name="connsiteX0" fmla="*/ 0 w 3111070"/>
                  <a:gd name="connsiteY0" fmla="*/ 0 h 2875403"/>
                  <a:gd name="connsiteX1" fmla="*/ 3007415 w 3111070"/>
                  <a:gd name="connsiteY1" fmla="*/ 55771 h 2875403"/>
                  <a:gd name="connsiteX2" fmla="*/ 2879470 w 3111070"/>
                  <a:gd name="connsiteY2" fmla="*/ 2334344 h 2875403"/>
                  <a:gd name="connsiteX3" fmla="*/ 187196 w 3111070"/>
                  <a:gd name="connsiteY3" fmla="*/ 2860388 h 2875403"/>
                  <a:gd name="connsiteX4" fmla="*/ 0 w 3111070"/>
                  <a:gd name="connsiteY4" fmla="*/ 0 h 2875403"/>
                  <a:gd name="connsiteX0" fmla="*/ 0 w 3116300"/>
                  <a:gd name="connsiteY0" fmla="*/ 0 h 2875403"/>
                  <a:gd name="connsiteX1" fmla="*/ 3007415 w 3116300"/>
                  <a:gd name="connsiteY1" fmla="*/ 55771 h 2875403"/>
                  <a:gd name="connsiteX2" fmla="*/ 2879470 w 3116300"/>
                  <a:gd name="connsiteY2" fmla="*/ 2334344 h 2875403"/>
                  <a:gd name="connsiteX3" fmla="*/ 187196 w 3116300"/>
                  <a:gd name="connsiteY3" fmla="*/ 2860388 h 2875403"/>
                  <a:gd name="connsiteX4" fmla="*/ 0 w 3116300"/>
                  <a:gd name="connsiteY4" fmla="*/ 0 h 287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6300" h="2875403">
                    <a:moveTo>
                      <a:pt x="0" y="0"/>
                    </a:moveTo>
                    <a:cubicBezTo>
                      <a:pt x="1127017" y="85961"/>
                      <a:pt x="2004943" y="37181"/>
                      <a:pt x="3007415" y="55771"/>
                    </a:cubicBezTo>
                    <a:cubicBezTo>
                      <a:pt x="2936937" y="964672"/>
                      <a:pt x="3368549" y="2290401"/>
                      <a:pt x="2879470" y="2334344"/>
                    </a:cubicBezTo>
                    <a:cubicBezTo>
                      <a:pt x="2708049" y="2614029"/>
                      <a:pt x="1197859" y="2950916"/>
                      <a:pt x="187196" y="2860388"/>
                    </a:cubicBezTo>
                    <a:cubicBezTo>
                      <a:pt x="13901" y="1782226"/>
                      <a:pt x="148001" y="80441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Triangle rectangle 7"/>
              <p:cNvSpPr/>
              <p:nvPr/>
            </p:nvSpPr>
            <p:spPr>
              <a:xfrm rot="14260875">
                <a:off x="6185180" y="3089786"/>
                <a:ext cx="337253" cy="1519274"/>
              </a:xfrm>
              <a:custGeom>
                <a:avLst/>
                <a:gdLst>
                  <a:gd name="connsiteX0" fmla="*/ 0 w 360040"/>
                  <a:gd name="connsiteY0" fmla="*/ 1205112 h 1205112"/>
                  <a:gd name="connsiteX1" fmla="*/ 0 w 360040"/>
                  <a:gd name="connsiteY1" fmla="*/ 0 h 1205112"/>
                  <a:gd name="connsiteX2" fmla="*/ 360040 w 360040"/>
                  <a:gd name="connsiteY2" fmla="*/ 1205112 h 1205112"/>
                  <a:gd name="connsiteX3" fmla="*/ 0 w 360040"/>
                  <a:gd name="connsiteY3" fmla="*/ 1205112 h 1205112"/>
                  <a:gd name="connsiteX0" fmla="*/ 0 w 284031"/>
                  <a:gd name="connsiteY0" fmla="*/ 1205112 h 1205112"/>
                  <a:gd name="connsiteX1" fmla="*/ 0 w 284031"/>
                  <a:gd name="connsiteY1" fmla="*/ 0 h 1205112"/>
                  <a:gd name="connsiteX2" fmla="*/ 284031 w 284031"/>
                  <a:gd name="connsiteY2" fmla="*/ 826409 h 1205112"/>
                  <a:gd name="connsiteX3" fmla="*/ 0 w 284031"/>
                  <a:gd name="connsiteY3" fmla="*/ 1205112 h 1205112"/>
                  <a:gd name="connsiteX0" fmla="*/ 0 w 366580"/>
                  <a:gd name="connsiteY0" fmla="*/ 1205112 h 1205112"/>
                  <a:gd name="connsiteX1" fmla="*/ 0 w 366580"/>
                  <a:gd name="connsiteY1" fmla="*/ 0 h 1205112"/>
                  <a:gd name="connsiteX2" fmla="*/ 366580 w 366580"/>
                  <a:gd name="connsiteY2" fmla="*/ 963165 h 1205112"/>
                  <a:gd name="connsiteX3" fmla="*/ 0 w 366580"/>
                  <a:gd name="connsiteY3" fmla="*/ 1205112 h 1205112"/>
                  <a:gd name="connsiteX0" fmla="*/ 0 w 366580"/>
                  <a:gd name="connsiteY0" fmla="*/ 1205112 h 1205112"/>
                  <a:gd name="connsiteX1" fmla="*/ 0 w 366580"/>
                  <a:gd name="connsiteY1" fmla="*/ 0 h 1205112"/>
                  <a:gd name="connsiteX2" fmla="*/ 366580 w 366580"/>
                  <a:gd name="connsiteY2" fmla="*/ 963165 h 1205112"/>
                  <a:gd name="connsiteX3" fmla="*/ 0 w 366580"/>
                  <a:gd name="connsiteY3" fmla="*/ 1205112 h 120511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0 w 375287"/>
                  <a:gd name="connsiteY0" fmla="*/ 1227782 h 1227782"/>
                  <a:gd name="connsiteX1" fmla="*/ 8707 w 375287"/>
                  <a:gd name="connsiteY1" fmla="*/ 0 h 1227782"/>
                  <a:gd name="connsiteX2" fmla="*/ 375287 w 375287"/>
                  <a:gd name="connsiteY2" fmla="*/ 963165 h 1227782"/>
                  <a:gd name="connsiteX3" fmla="*/ 0 w 375287"/>
                  <a:gd name="connsiteY3" fmla="*/ 1227782 h 1227782"/>
                  <a:gd name="connsiteX0" fmla="*/ 126017 w 501304"/>
                  <a:gd name="connsiteY0" fmla="*/ 1227782 h 1227782"/>
                  <a:gd name="connsiteX1" fmla="*/ 134724 w 501304"/>
                  <a:gd name="connsiteY1" fmla="*/ 0 h 1227782"/>
                  <a:gd name="connsiteX2" fmla="*/ 501304 w 501304"/>
                  <a:gd name="connsiteY2" fmla="*/ 963165 h 1227782"/>
                  <a:gd name="connsiteX3" fmla="*/ 126017 w 501304"/>
                  <a:gd name="connsiteY3" fmla="*/ 1227782 h 1227782"/>
                  <a:gd name="connsiteX0" fmla="*/ 129311 w 504598"/>
                  <a:gd name="connsiteY0" fmla="*/ 1227782 h 1227782"/>
                  <a:gd name="connsiteX1" fmla="*/ 138018 w 504598"/>
                  <a:gd name="connsiteY1" fmla="*/ 0 h 1227782"/>
                  <a:gd name="connsiteX2" fmla="*/ 504598 w 504598"/>
                  <a:gd name="connsiteY2" fmla="*/ 963165 h 1227782"/>
                  <a:gd name="connsiteX3" fmla="*/ 129311 w 504598"/>
                  <a:gd name="connsiteY3" fmla="*/ 1227782 h 1227782"/>
                  <a:gd name="connsiteX0" fmla="*/ 122131 w 497418"/>
                  <a:gd name="connsiteY0" fmla="*/ 1406841 h 1406841"/>
                  <a:gd name="connsiteX1" fmla="*/ 159583 w 497418"/>
                  <a:gd name="connsiteY1" fmla="*/ 0 h 1406841"/>
                  <a:gd name="connsiteX2" fmla="*/ 497418 w 497418"/>
                  <a:gd name="connsiteY2" fmla="*/ 1142224 h 1406841"/>
                  <a:gd name="connsiteX3" fmla="*/ 122131 w 497418"/>
                  <a:gd name="connsiteY3" fmla="*/ 1406841 h 1406841"/>
                  <a:gd name="connsiteX0" fmla="*/ 134513 w 509800"/>
                  <a:gd name="connsiteY0" fmla="*/ 1406841 h 1406841"/>
                  <a:gd name="connsiteX1" fmla="*/ 171965 w 509800"/>
                  <a:gd name="connsiteY1" fmla="*/ 0 h 1406841"/>
                  <a:gd name="connsiteX2" fmla="*/ 509800 w 509800"/>
                  <a:gd name="connsiteY2" fmla="*/ 1142224 h 1406841"/>
                  <a:gd name="connsiteX3" fmla="*/ 134513 w 509800"/>
                  <a:gd name="connsiteY3" fmla="*/ 1406841 h 1406841"/>
                  <a:gd name="connsiteX0" fmla="*/ 134513 w 509800"/>
                  <a:gd name="connsiteY0" fmla="*/ 1406841 h 1406841"/>
                  <a:gd name="connsiteX1" fmla="*/ 171965 w 509800"/>
                  <a:gd name="connsiteY1" fmla="*/ 0 h 1406841"/>
                  <a:gd name="connsiteX2" fmla="*/ 509800 w 509800"/>
                  <a:gd name="connsiteY2" fmla="*/ 1142224 h 1406841"/>
                  <a:gd name="connsiteX3" fmla="*/ 134513 w 509800"/>
                  <a:gd name="connsiteY3" fmla="*/ 1406841 h 1406841"/>
                  <a:gd name="connsiteX0" fmla="*/ 134513 w 403203"/>
                  <a:gd name="connsiteY0" fmla="*/ 1406841 h 1406841"/>
                  <a:gd name="connsiteX1" fmla="*/ 171965 w 403203"/>
                  <a:gd name="connsiteY1" fmla="*/ 0 h 1406841"/>
                  <a:gd name="connsiteX2" fmla="*/ 403203 w 403203"/>
                  <a:gd name="connsiteY2" fmla="*/ 1117809 h 1406841"/>
                  <a:gd name="connsiteX3" fmla="*/ 134513 w 403203"/>
                  <a:gd name="connsiteY3" fmla="*/ 1406841 h 1406841"/>
                  <a:gd name="connsiteX0" fmla="*/ 134513 w 412457"/>
                  <a:gd name="connsiteY0" fmla="*/ 1406841 h 1406841"/>
                  <a:gd name="connsiteX1" fmla="*/ 171965 w 412457"/>
                  <a:gd name="connsiteY1" fmla="*/ 0 h 1406841"/>
                  <a:gd name="connsiteX2" fmla="*/ 412456 w 412457"/>
                  <a:gd name="connsiteY2" fmla="*/ 1149013 h 1406841"/>
                  <a:gd name="connsiteX3" fmla="*/ 134513 w 412457"/>
                  <a:gd name="connsiteY3" fmla="*/ 1406841 h 1406841"/>
                  <a:gd name="connsiteX0" fmla="*/ 134513 w 412456"/>
                  <a:gd name="connsiteY0" fmla="*/ 1406841 h 1406841"/>
                  <a:gd name="connsiteX1" fmla="*/ 171965 w 412456"/>
                  <a:gd name="connsiteY1" fmla="*/ 0 h 1406841"/>
                  <a:gd name="connsiteX2" fmla="*/ 412456 w 412456"/>
                  <a:gd name="connsiteY2" fmla="*/ 1149013 h 1406841"/>
                  <a:gd name="connsiteX3" fmla="*/ 134513 w 412456"/>
                  <a:gd name="connsiteY3" fmla="*/ 1406841 h 1406841"/>
                  <a:gd name="connsiteX0" fmla="*/ 134513 w 412456"/>
                  <a:gd name="connsiteY0" fmla="*/ 1406841 h 1406841"/>
                  <a:gd name="connsiteX1" fmla="*/ 171965 w 412456"/>
                  <a:gd name="connsiteY1" fmla="*/ 0 h 1406841"/>
                  <a:gd name="connsiteX2" fmla="*/ 412456 w 412456"/>
                  <a:gd name="connsiteY2" fmla="*/ 1149013 h 1406841"/>
                  <a:gd name="connsiteX3" fmla="*/ 134513 w 412456"/>
                  <a:gd name="connsiteY3" fmla="*/ 1406841 h 1406841"/>
                  <a:gd name="connsiteX0" fmla="*/ 140084 w 398701"/>
                  <a:gd name="connsiteY0" fmla="*/ 1442880 h 1442880"/>
                  <a:gd name="connsiteX1" fmla="*/ 158210 w 398701"/>
                  <a:gd name="connsiteY1" fmla="*/ 0 h 1442880"/>
                  <a:gd name="connsiteX2" fmla="*/ 398701 w 398701"/>
                  <a:gd name="connsiteY2" fmla="*/ 1149013 h 1442880"/>
                  <a:gd name="connsiteX3" fmla="*/ 140084 w 398701"/>
                  <a:gd name="connsiteY3" fmla="*/ 1442880 h 1442880"/>
                  <a:gd name="connsiteX0" fmla="*/ 163454 w 422071"/>
                  <a:gd name="connsiteY0" fmla="*/ 1442880 h 1442880"/>
                  <a:gd name="connsiteX1" fmla="*/ 181580 w 422071"/>
                  <a:gd name="connsiteY1" fmla="*/ 0 h 1442880"/>
                  <a:gd name="connsiteX2" fmla="*/ 422071 w 422071"/>
                  <a:gd name="connsiteY2" fmla="*/ 1149013 h 1442880"/>
                  <a:gd name="connsiteX3" fmla="*/ 163454 w 422071"/>
                  <a:gd name="connsiteY3" fmla="*/ 1442880 h 1442880"/>
                  <a:gd name="connsiteX0" fmla="*/ 163454 w 422071"/>
                  <a:gd name="connsiteY0" fmla="*/ 1442880 h 1442880"/>
                  <a:gd name="connsiteX1" fmla="*/ 181580 w 422071"/>
                  <a:gd name="connsiteY1" fmla="*/ 0 h 1442880"/>
                  <a:gd name="connsiteX2" fmla="*/ 422071 w 422071"/>
                  <a:gd name="connsiteY2" fmla="*/ 1149013 h 1442880"/>
                  <a:gd name="connsiteX3" fmla="*/ 163454 w 422071"/>
                  <a:gd name="connsiteY3" fmla="*/ 1442880 h 144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071" h="1442880">
                    <a:moveTo>
                      <a:pt x="163454" y="1442880"/>
                    </a:moveTo>
                    <a:cubicBezTo>
                      <a:pt x="-176501" y="1226284"/>
                      <a:pt x="107547" y="307905"/>
                      <a:pt x="181580" y="0"/>
                    </a:cubicBezTo>
                    <a:cubicBezTo>
                      <a:pt x="115191" y="556789"/>
                      <a:pt x="137346" y="827855"/>
                      <a:pt x="422071" y="1149013"/>
                    </a:cubicBezTo>
                    <a:cubicBezTo>
                      <a:pt x="129579" y="963158"/>
                      <a:pt x="66208" y="1301405"/>
                      <a:pt x="163454" y="14428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0000"/>
                    </a:schemeClr>
                  </a:gs>
                  <a:gs pos="50000">
                    <a:schemeClr val="accent6">
                      <a:lumMod val="75000"/>
                    </a:schemeClr>
                  </a:gs>
                  <a:gs pos="100000">
                    <a:schemeClr val="accent4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8" name="Rectangle 21"/>
          <p:cNvSpPr/>
          <p:nvPr/>
        </p:nvSpPr>
        <p:spPr>
          <a:xfrm rot="18900000">
            <a:off x="5875985" y="1502850"/>
            <a:ext cx="1693536" cy="314200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1637 w 1153765"/>
              <a:gd name="connsiteY0" fmla="*/ 0 h 242604"/>
              <a:gd name="connsiteX1" fmla="*/ 1153765 w 1153765"/>
              <a:gd name="connsiteY1" fmla="*/ 0 h 242604"/>
              <a:gd name="connsiteX2" fmla="*/ 1153765 w 1153765"/>
              <a:gd name="connsiteY2" fmla="*/ 242604 h 242604"/>
              <a:gd name="connsiteX3" fmla="*/ 1637 w 1153765"/>
              <a:gd name="connsiteY3" fmla="*/ 242604 h 242604"/>
              <a:gd name="connsiteX4" fmla="*/ 0 w 1153765"/>
              <a:gd name="connsiteY4" fmla="*/ 57657 h 242604"/>
              <a:gd name="connsiteX5" fmla="*/ 1637 w 1153765"/>
              <a:gd name="connsiteY5" fmla="*/ 0 h 242604"/>
              <a:gd name="connsiteX0" fmla="*/ 85266 w 1237394"/>
              <a:gd name="connsiteY0" fmla="*/ 0 h 242604"/>
              <a:gd name="connsiteX1" fmla="*/ 1237394 w 1237394"/>
              <a:gd name="connsiteY1" fmla="*/ 0 h 242604"/>
              <a:gd name="connsiteX2" fmla="*/ 1237394 w 1237394"/>
              <a:gd name="connsiteY2" fmla="*/ 242604 h 242604"/>
              <a:gd name="connsiteX3" fmla="*/ 85266 w 1237394"/>
              <a:gd name="connsiteY3" fmla="*/ 242604 h 242604"/>
              <a:gd name="connsiteX4" fmla="*/ 85314 w 1237394"/>
              <a:gd name="connsiteY4" fmla="*/ 96385 h 242604"/>
              <a:gd name="connsiteX5" fmla="*/ 83629 w 1237394"/>
              <a:gd name="connsiteY5" fmla="*/ 57657 h 242604"/>
              <a:gd name="connsiteX6" fmla="*/ 85266 w 1237394"/>
              <a:gd name="connsiteY6" fmla="*/ 0 h 242604"/>
              <a:gd name="connsiteX0" fmla="*/ 105071 w 1257199"/>
              <a:gd name="connsiteY0" fmla="*/ 0 h 242604"/>
              <a:gd name="connsiteX1" fmla="*/ 1257199 w 1257199"/>
              <a:gd name="connsiteY1" fmla="*/ 0 h 242604"/>
              <a:gd name="connsiteX2" fmla="*/ 1257199 w 1257199"/>
              <a:gd name="connsiteY2" fmla="*/ 242604 h 242604"/>
              <a:gd name="connsiteX3" fmla="*/ 105071 w 1257199"/>
              <a:gd name="connsiteY3" fmla="*/ 242604 h 242604"/>
              <a:gd name="connsiteX4" fmla="*/ 52921 w 1257199"/>
              <a:gd name="connsiteY4" fmla="*/ 155317 h 242604"/>
              <a:gd name="connsiteX5" fmla="*/ 105119 w 1257199"/>
              <a:gd name="connsiteY5" fmla="*/ 96385 h 242604"/>
              <a:gd name="connsiteX6" fmla="*/ 103434 w 1257199"/>
              <a:gd name="connsiteY6" fmla="*/ 57657 h 242604"/>
              <a:gd name="connsiteX7" fmla="*/ 105071 w 1257199"/>
              <a:gd name="connsiteY7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22233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71720 w 1275998"/>
              <a:gd name="connsiteY5" fmla="*/ 155317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5998"/>
              <a:gd name="connsiteY0" fmla="*/ 0 h 242604"/>
              <a:gd name="connsiteX1" fmla="*/ 1275998 w 1275998"/>
              <a:gd name="connsiteY1" fmla="*/ 0 h 242604"/>
              <a:gd name="connsiteX2" fmla="*/ 1275998 w 1275998"/>
              <a:gd name="connsiteY2" fmla="*/ 242604 h 242604"/>
              <a:gd name="connsiteX3" fmla="*/ 123870 w 1275998"/>
              <a:gd name="connsiteY3" fmla="*/ 242604 h 242604"/>
              <a:gd name="connsiteX4" fmla="*/ 26256 w 1275998"/>
              <a:gd name="connsiteY4" fmla="*/ 197412 h 242604"/>
              <a:gd name="connsiteX5" fmla="*/ 90242 w 1275998"/>
              <a:gd name="connsiteY5" fmla="*/ 150265 h 242604"/>
              <a:gd name="connsiteX6" fmla="*/ 123918 w 1275998"/>
              <a:gd name="connsiteY6" fmla="*/ 96385 h 242604"/>
              <a:gd name="connsiteX7" fmla="*/ 199688 w 1275998"/>
              <a:gd name="connsiteY7" fmla="*/ 57657 h 242604"/>
              <a:gd name="connsiteX8" fmla="*/ 123870 w 1275998"/>
              <a:gd name="connsiteY8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5998 w 1277318"/>
              <a:gd name="connsiteY3" fmla="*/ 242604 h 242604"/>
              <a:gd name="connsiteX4" fmla="*/ 123870 w 1277318"/>
              <a:gd name="connsiteY4" fmla="*/ 242604 h 242604"/>
              <a:gd name="connsiteX5" fmla="*/ 26256 w 1277318"/>
              <a:gd name="connsiteY5" fmla="*/ 197412 h 242604"/>
              <a:gd name="connsiteX6" fmla="*/ 90242 w 1277318"/>
              <a:gd name="connsiteY6" fmla="*/ 150265 h 242604"/>
              <a:gd name="connsiteX7" fmla="*/ 123918 w 1277318"/>
              <a:gd name="connsiteY7" fmla="*/ 96385 h 242604"/>
              <a:gd name="connsiteX8" fmla="*/ 199688 w 1277318"/>
              <a:gd name="connsiteY8" fmla="*/ 57657 h 242604"/>
              <a:gd name="connsiteX9" fmla="*/ 123870 w 1277318"/>
              <a:gd name="connsiteY9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8 w 1277318"/>
              <a:gd name="connsiteY3" fmla="*/ 175523 h 242604"/>
              <a:gd name="connsiteX4" fmla="*/ 1275998 w 1277318"/>
              <a:gd name="connsiteY4" fmla="*/ 242604 h 242604"/>
              <a:gd name="connsiteX5" fmla="*/ 123870 w 1277318"/>
              <a:gd name="connsiteY5" fmla="*/ 242604 h 242604"/>
              <a:gd name="connsiteX6" fmla="*/ 26256 w 1277318"/>
              <a:gd name="connsiteY6" fmla="*/ 197412 h 242604"/>
              <a:gd name="connsiteX7" fmla="*/ 90242 w 1277318"/>
              <a:gd name="connsiteY7" fmla="*/ 150265 h 242604"/>
              <a:gd name="connsiteX8" fmla="*/ 123918 w 1277318"/>
              <a:gd name="connsiteY8" fmla="*/ 96385 h 242604"/>
              <a:gd name="connsiteX9" fmla="*/ 199688 w 1277318"/>
              <a:gd name="connsiteY9" fmla="*/ 57657 h 242604"/>
              <a:gd name="connsiteX10" fmla="*/ 123870 w 1277318"/>
              <a:gd name="connsiteY10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77318 w 1277318"/>
              <a:gd name="connsiteY2" fmla="*/ 47554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77318"/>
              <a:gd name="connsiteY0" fmla="*/ 0 h 242604"/>
              <a:gd name="connsiteX1" fmla="*/ 1275998 w 1277318"/>
              <a:gd name="connsiteY1" fmla="*/ 0 h 242604"/>
              <a:gd name="connsiteX2" fmla="*/ 1248694 w 1277318"/>
              <a:gd name="connsiteY2" fmla="*/ 42503 h 242604"/>
              <a:gd name="connsiteX3" fmla="*/ 1277317 w 1277318"/>
              <a:gd name="connsiteY3" fmla="*/ 98069 h 242604"/>
              <a:gd name="connsiteX4" fmla="*/ 1277318 w 1277318"/>
              <a:gd name="connsiteY4" fmla="*/ 175523 h 242604"/>
              <a:gd name="connsiteX5" fmla="*/ 1275998 w 1277318"/>
              <a:gd name="connsiteY5" fmla="*/ 242604 h 242604"/>
              <a:gd name="connsiteX6" fmla="*/ 123870 w 1277318"/>
              <a:gd name="connsiteY6" fmla="*/ 242604 h 242604"/>
              <a:gd name="connsiteX7" fmla="*/ 26256 w 1277318"/>
              <a:gd name="connsiteY7" fmla="*/ 197412 h 242604"/>
              <a:gd name="connsiteX8" fmla="*/ 90242 w 1277318"/>
              <a:gd name="connsiteY8" fmla="*/ 150265 h 242604"/>
              <a:gd name="connsiteX9" fmla="*/ 123918 w 1277318"/>
              <a:gd name="connsiteY9" fmla="*/ 96385 h 242604"/>
              <a:gd name="connsiteX10" fmla="*/ 199688 w 1277318"/>
              <a:gd name="connsiteY10" fmla="*/ 57657 h 242604"/>
              <a:gd name="connsiteX11" fmla="*/ 123870 w 1277318"/>
              <a:gd name="connsiteY11" fmla="*/ 0 h 242604"/>
              <a:gd name="connsiteX0" fmla="*/ 123870 w 1295839"/>
              <a:gd name="connsiteY0" fmla="*/ 0 h 242604"/>
              <a:gd name="connsiteX1" fmla="*/ 1275998 w 1295839"/>
              <a:gd name="connsiteY1" fmla="*/ 0 h 242604"/>
              <a:gd name="connsiteX2" fmla="*/ 1248694 w 1295839"/>
              <a:gd name="connsiteY2" fmla="*/ 42503 h 242604"/>
              <a:gd name="connsiteX3" fmla="*/ 1295839 w 1295839"/>
              <a:gd name="connsiteY3" fmla="*/ 89650 h 242604"/>
              <a:gd name="connsiteX4" fmla="*/ 1277318 w 1295839"/>
              <a:gd name="connsiteY4" fmla="*/ 175523 h 242604"/>
              <a:gd name="connsiteX5" fmla="*/ 1275998 w 1295839"/>
              <a:gd name="connsiteY5" fmla="*/ 242604 h 242604"/>
              <a:gd name="connsiteX6" fmla="*/ 123870 w 1295839"/>
              <a:gd name="connsiteY6" fmla="*/ 242604 h 242604"/>
              <a:gd name="connsiteX7" fmla="*/ 26256 w 1295839"/>
              <a:gd name="connsiteY7" fmla="*/ 197412 h 242604"/>
              <a:gd name="connsiteX8" fmla="*/ 90242 w 1295839"/>
              <a:gd name="connsiteY8" fmla="*/ 150265 h 242604"/>
              <a:gd name="connsiteX9" fmla="*/ 123918 w 1295839"/>
              <a:gd name="connsiteY9" fmla="*/ 96385 h 242604"/>
              <a:gd name="connsiteX10" fmla="*/ 199688 w 1295839"/>
              <a:gd name="connsiteY10" fmla="*/ 57657 h 242604"/>
              <a:gd name="connsiteX11" fmla="*/ 123870 w 1295839"/>
              <a:gd name="connsiteY11" fmla="*/ 0 h 242604"/>
              <a:gd name="connsiteX0" fmla="*/ 123870 w 1296242"/>
              <a:gd name="connsiteY0" fmla="*/ 0 h 242604"/>
              <a:gd name="connsiteX1" fmla="*/ 1275998 w 1296242"/>
              <a:gd name="connsiteY1" fmla="*/ 0 h 242604"/>
              <a:gd name="connsiteX2" fmla="*/ 1248694 w 1296242"/>
              <a:gd name="connsiteY2" fmla="*/ 42503 h 242604"/>
              <a:gd name="connsiteX3" fmla="*/ 1295839 w 1296242"/>
              <a:gd name="connsiteY3" fmla="*/ 89650 h 242604"/>
              <a:gd name="connsiteX4" fmla="*/ 1243642 w 1296242"/>
              <a:gd name="connsiteY4" fmla="*/ 141847 h 242604"/>
              <a:gd name="connsiteX5" fmla="*/ 1277318 w 1296242"/>
              <a:gd name="connsiteY5" fmla="*/ 175523 h 242604"/>
              <a:gd name="connsiteX6" fmla="*/ 1275998 w 1296242"/>
              <a:gd name="connsiteY6" fmla="*/ 242604 h 242604"/>
              <a:gd name="connsiteX7" fmla="*/ 123870 w 1296242"/>
              <a:gd name="connsiteY7" fmla="*/ 242604 h 242604"/>
              <a:gd name="connsiteX8" fmla="*/ 26256 w 1296242"/>
              <a:gd name="connsiteY8" fmla="*/ 197412 h 242604"/>
              <a:gd name="connsiteX9" fmla="*/ 90242 w 1296242"/>
              <a:gd name="connsiteY9" fmla="*/ 150265 h 242604"/>
              <a:gd name="connsiteX10" fmla="*/ 123918 w 1296242"/>
              <a:gd name="connsiteY10" fmla="*/ 96385 h 242604"/>
              <a:gd name="connsiteX11" fmla="*/ 199688 w 1296242"/>
              <a:gd name="connsiteY11" fmla="*/ 57657 h 242604"/>
              <a:gd name="connsiteX12" fmla="*/ 123870 w 1296242"/>
              <a:gd name="connsiteY12" fmla="*/ 0 h 242604"/>
              <a:gd name="connsiteX0" fmla="*/ 123870 w 1307634"/>
              <a:gd name="connsiteY0" fmla="*/ 0 h 242604"/>
              <a:gd name="connsiteX1" fmla="*/ 1275998 w 1307634"/>
              <a:gd name="connsiteY1" fmla="*/ 0 h 242604"/>
              <a:gd name="connsiteX2" fmla="*/ 1248694 w 1307634"/>
              <a:gd name="connsiteY2" fmla="*/ 42503 h 242604"/>
              <a:gd name="connsiteX3" fmla="*/ 1295839 w 1307634"/>
              <a:gd name="connsiteY3" fmla="*/ 89650 h 242604"/>
              <a:gd name="connsiteX4" fmla="*/ 1243642 w 1307634"/>
              <a:gd name="connsiteY4" fmla="*/ 141847 h 242604"/>
              <a:gd name="connsiteX5" fmla="*/ 1277318 w 1307634"/>
              <a:gd name="connsiteY5" fmla="*/ 175523 h 242604"/>
              <a:gd name="connsiteX6" fmla="*/ 1307627 w 1307634"/>
              <a:gd name="connsiteY6" fmla="*/ 229404 h 242604"/>
              <a:gd name="connsiteX7" fmla="*/ 1275998 w 1307634"/>
              <a:gd name="connsiteY7" fmla="*/ 242604 h 242604"/>
              <a:gd name="connsiteX8" fmla="*/ 123870 w 1307634"/>
              <a:gd name="connsiteY8" fmla="*/ 242604 h 242604"/>
              <a:gd name="connsiteX9" fmla="*/ 26256 w 1307634"/>
              <a:gd name="connsiteY9" fmla="*/ 197412 h 242604"/>
              <a:gd name="connsiteX10" fmla="*/ 90242 w 1307634"/>
              <a:gd name="connsiteY10" fmla="*/ 150265 h 242604"/>
              <a:gd name="connsiteX11" fmla="*/ 123918 w 1307634"/>
              <a:gd name="connsiteY11" fmla="*/ 96385 h 242604"/>
              <a:gd name="connsiteX12" fmla="*/ 199688 w 1307634"/>
              <a:gd name="connsiteY12" fmla="*/ 57657 h 242604"/>
              <a:gd name="connsiteX13" fmla="*/ 123870 w 1307634"/>
              <a:gd name="connsiteY13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07634" h="242604">
                <a:moveTo>
                  <a:pt x="123870" y="0"/>
                </a:moveTo>
                <a:lnTo>
                  <a:pt x="1275998" y="0"/>
                </a:lnTo>
                <a:lnTo>
                  <a:pt x="1248694" y="42503"/>
                </a:lnTo>
                <a:cubicBezTo>
                  <a:pt x="1248694" y="59341"/>
                  <a:pt x="1295839" y="72812"/>
                  <a:pt x="1295839" y="89650"/>
                </a:cubicBezTo>
                <a:cubicBezTo>
                  <a:pt x="1301451" y="109856"/>
                  <a:pt x="1246729" y="127535"/>
                  <a:pt x="1243642" y="141847"/>
                </a:cubicBezTo>
                <a:cubicBezTo>
                  <a:pt x="1240555" y="156159"/>
                  <a:pt x="1271986" y="168507"/>
                  <a:pt x="1277318" y="175523"/>
                </a:cubicBezTo>
                <a:cubicBezTo>
                  <a:pt x="1276757" y="178329"/>
                  <a:pt x="1308188" y="226598"/>
                  <a:pt x="1307627" y="229404"/>
                </a:cubicBezTo>
                <a:lnTo>
                  <a:pt x="1275998" y="242604"/>
                </a:lnTo>
                <a:lnTo>
                  <a:pt x="123870" y="242604"/>
                </a:lnTo>
                <a:cubicBezTo>
                  <a:pt x="-84420" y="235072"/>
                  <a:pt x="34948" y="211960"/>
                  <a:pt x="26256" y="197412"/>
                </a:cubicBezTo>
                <a:cubicBezTo>
                  <a:pt x="17564" y="182864"/>
                  <a:pt x="73965" y="167103"/>
                  <a:pt x="90242" y="150265"/>
                </a:cubicBezTo>
                <a:cubicBezTo>
                  <a:pt x="106519" y="133427"/>
                  <a:pt x="115499" y="112662"/>
                  <a:pt x="123918" y="96385"/>
                </a:cubicBezTo>
                <a:cubicBezTo>
                  <a:pt x="132337" y="80108"/>
                  <a:pt x="199696" y="73721"/>
                  <a:pt x="199688" y="57657"/>
                </a:cubicBezTo>
                <a:cubicBezTo>
                  <a:pt x="200234" y="38438"/>
                  <a:pt x="123324" y="19219"/>
                  <a:pt x="123870" y="0"/>
                </a:cubicBezTo>
                <a:close/>
              </a:path>
            </a:pathLst>
          </a:custGeom>
          <a:solidFill>
            <a:srgbClr val="7BC5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22"/>
          <p:cNvSpPr/>
          <p:nvPr/>
        </p:nvSpPr>
        <p:spPr>
          <a:xfrm rot="2149474">
            <a:off x="8514724" y="1110619"/>
            <a:ext cx="1759249" cy="314199"/>
          </a:xfrm>
          <a:custGeom>
            <a:avLst/>
            <a:gdLst>
              <a:gd name="connsiteX0" fmla="*/ 0 w 1152128"/>
              <a:gd name="connsiteY0" fmla="*/ 0 h 242604"/>
              <a:gd name="connsiteX1" fmla="*/ 1152128 w 1152128"/>
              <a:gd name="connsiteY1" fmla="*/ 0 h 242604"/>
              <a:gd name="connsiteX2" fmla="*/ 1152128 w 1152128"/>
              <a:gd name="connsiteY2" fmla="*/ 242604 h 242604"/>
              <a:gd name="connsiteX3" fmla="*/ 0 w 1152128"/>
              <a:gd name="connsiteY3" fmla="*/ 242604 h 242604"/>
              <a:gd name="connsiteX4" fmla="*/ 0 w 1152128"/>
              <a:gd name="connsiteY4" fmla="*/ 0 h 242604"/>
              <a:gd name="connsiteX0" fmla="*/ 220 w 1152348"/>
              <a:gd name="connsiteY0" fmla="*/ 0 h 242604"/>
              <a:gd name="connsiteX1" fmla="*/ 1152348 w 1152348"/>
              <a:gd name="connsiteY1" fmla="*/ 0 h 242604"/>
              <a:gd name="connsiteX2" fmla="*/ 1152348 w 1152348"/>
              <a:gd name="connsiteY2" fmla="*/ 242604 h 242604"/>
              <a:gd name="connsiteX3" fmla="*/ 220 w 1152348"/>
              <a:gd name="connsiteY3" fmla="*/ 242604 h 242604"/>
              <a:gd name="connsiteX4" fmla="*/ 0 w 1152348"/>
              <a:gd name="connsiteY4" fmla="*/ 216390 h 242604"/>
              <a:gd name="connsiteX5" fmla="*/ 220 w 1152348"/>
              <a:gd name="connsiteY5" fmla="*/ 0 h 242604"/>
              <a:gd name="connsiteX0" fmla="*/ 85407 w 1237535"/>
              <a:gd name="connsiteY0" fmla="*/ 0 h 242604"/>
              <a:gd name="connsiteX1" fmla="*/ 1237535 w 1237535"/>
              <a:gd name="connsiteY1" fmla="*/ 0 h 242604"/>
              <a:gd name="connsiteX2" fmla="*/ 1237535 w 1237535"/>
              <a:gd name="connsiteY2" fmla="*/ 242604 h 242604"/>
              <a:gd name="connsiteX3" fmla="*/ 85407 w 1237535"/>
              <a:gd name="connsiteY3" fmla="*/ 242604 h 242604"/>
              <a:gd name="connsiteX4" fmla="*/ 85187 w 1237535"/>
              <a:gd name="connsiteY4" fmla="*/ 216390 h 242604"/>
              <a:gd name="connsiteX5" fmla="*/ 85187 w 1237535"/>
              <a:gd name="connsiteY5" fmla="*/ 105258 h 242604"/>
              <a:gd name="connsiteX6" fmla="*/ 85407 w 1237535"/>
              <a:gd name="connsiteY6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06409 w 1258757"/>
              <a:gd name="connsiteY5" fmla="*/ 105258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56923 w 1258757"/>
              <a:gd name="connsiteY5" fmla="*/ 105259 h 242604"/>
              <a:gd name="connsiteX6" fmla="*/ 50844 w 1258757"/>
              <a:gd name="connsiteY6" fmla="*/ 56429 h 242604"/>
              <a:gd name="connsiteX7" fmla="*/ 106629 w 1258757"/>
              <a:gd name="connsiteY7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50844 w 1258757"/>
              <a:gd name="connsiteY7" fmla="*/ 56429 h 242604"/>
              <a:gd name="connsiteX8" fmla="*/ 106629 w 1258757"/>
              <a:gd name="connsiteY8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106409 w 1258757"/>
              <a:gd name="connsiteY7" fmla="*/ 81686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56923 w 1258757"/>
              <a:gd name="connsiteY6" fmla="*/ 105259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24931 w 1258757"/>
              <a:gd name="connsiteY5" fmla="*/ 177662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8757 w 1258757"/>
              <a:gd name="connsiteY2" fmla="*/ 242604 h 242604"/>
              <a:gd name="connsiteX3" fmla="*/ 106629 w 1258757"/>
              <a:gd name="connsiteY3" fmla="*/ 242604 h 242604"/>
              <a:gd name="connsiteX4" fmla="*/ 106409 w 1258757"/>
              <a:gd name="connsiteY4" fmla="*/ 216390 h 242604"/>
              <a:gd name="connsiteX5" fmla="*/ 182180 w 1258757"/>
              <a:gd name="connsiteY5" fmla="*/ 167559 h 242604"/>
              <a:gd name="connsiteX6" fmla="*/ 128299 w 1258757"/>
              <a:gd name="connsiteY6" fmla="*/ 117046 h 242604"/>
              <a:gd name="connsiteX7" fmla="*/ 97990 w 1258757"/>
              <a:gd name="connsiteY7" fmla="*/ 90105 h 242604"/>
              <a:gd name="connsiteX8" fmla="*/ 50844 w 1258757"/>
              <a:gd name="connsiteY8" fmla="*/ 56429 h 242604"/>
              <a:gd name="connsiteX9" fmla="*/ 106629 w 1258757"/>
              <a:gd name="connsiteY9" fmla="*/ 0 h 242604"/>
              <a:gd name="connsiteX0" fmla="*/ 106629 w 1258757"/>
              <a:gd name="connsiteY0" fmla="*/ 0 h 242604"/>
              <a:gd name="connsiteX1" fmla="*/ 1258757 w 1258757"/>
              <a:gd name="connsiteY1" fmla="*/ 0 h 242604"/>
              <a:gd name="connsiteX2" fmla="*/ 1256443 w 1258757"/>
              <a:gd name="connsiteY2" fmla="*/ 42958 h 242604"/>
              <a:gd name="connsiteX3" fmla="*/ 1258757 w 1258757"/>
              <a:gd name="connsiteY3" fmla="*/ 242604 h 242604"/>
              <a:gd name="connsiteX4" fmla="*/ 106629 w 1258757"/>
              <a:gd name="connsiteY4" fmla="*/ 242604 h 242604"/>
              <a:gd name="connsiteX5" fmla="*/ 106409 w 1258757"/>
              <a:gd name="connsiteY5" fmla="*/ 216390 h 242604"/>
              <a:gd name="connsiteX6" fmla="*/ 182180 w 1258757"/>
              <a:gd name="connsiteY6" fmla="*/ 167559 h 242604"/>
              <a:gd name="connsiteX7" fmla="*/ 128299 w 1258757"/>
              <a:gd name="connsiteY7" fmla="*/ 117046 h 242604"/>
              <a:gd name="connsiteX8" fmla="*/ 97990 w 1258757"/>
              <a:gd name="connsiteY8" fmla="*/ 90105 h 242604"/>
              <a:gd name="connsiteX9" fmla="*/ 50844 w 1258757"/>
              <a:gd name="connsiteY9" fmla="*/ 56429 h 242604"/>
              <a:gd name="connsiteX10" fmla="*/ 106629 w 1258757"/>
              <a:gd name="connsiteY10" fmla="*/ 0 h 242604"/>
              <a:gd name="connsiteX0" fmla="*/ 106629 w 1343417"/>
              <a:gd name="connsiteY0" fmla="*/ 0 h 242604"/>
              <a:gd name="connsiteX1" fmla="*/ 1258757 w 1343417"/>
              <a:gd name="connsiteY1" fmla="*/ 0 h 242604"/>
              <a:gd name="connsiteX2" fmla="*/ 1256443 w 1343417"/>
              <a:gd name="connsiteY2" fmla="*/ 42958 h 242604"/>
              <a:gd name="connsiteX3" fmla="*/ 1256443 w 1343417"/>
              <a:gd name="connsiteY3" fmla="*/ 86737 h 242604"/>
              <a:gd name="connsiteX4" fmla="*/ 1258757 w 1343417"/>
              <a:gd name="connsiteY4" fmla="*/ 242604 h 242604"/>
              <a:gd name="connsiteX5" fmla="*/ 106629 w 1343417"/>
              <a:gd name="connsiteY5" fmla="*/ 242604 h 242604"/>
              <a:gd name="connsiteX6" fmla="*/ 106409 w 1343417"/>
              <a:gd name="connsiteY6" fmla="*/ 216390 h 242604"/>
              <a:gd name="connsiteX7" fmla="*/ 182180 w 1343417"/>
              <a:gd name="connsiteY7" fmla="*/ 167559 h 242604"/>
              <a:gd name="connsiteX8" fmla="*/ 128299 w 1343417"/>
              <a:gd name="connsiteY8" fmla="*/ 117046 h 242604"/>
              <a:gd name="connsiteX9" fmla="*/ 97990 w 1343417"/>
              <a:gd name="connsiteY9" fmla="*/ 90105 h 242604"/>
              <a:gd name="connsiteX10" fmla="*/ 50844 w 1343417"/>
              <a:gd name="connsiteY10" fmla="*/ 56429 h 242604"/>
              <a:gd name="connsiteX11" fmla="*/ 106629 w 1343417"/>
              <a:gd name="connsiteY11" fmla="*/ 0 h 242604"/>
              <a:gd name="connsiteX0" fmla="*/ 106629 w 1354171"/>
              <a:gd name="connsiteY0" fmla="*/ 0 h 242604"/>
              <a:gd name="connsiteX1" fmla="*/ 1258757 w 1354171"/>
              <a:gd name="connsiteY1" fmla="*/ 0 h 242604"/>
              <a:gd name="connsiteX2" fmla="*/ 1256443 w 1354171"/>
              <a:gd name="connsiteY2" fmla="*/ 42958 h 242604"/>
              <a:gd name="connsiteX3" fmla="*/ 1256443 w 1354171"/>
              <a:gd name="connsiteY3" fmla="*/ 86737 h 242604"/>
              <a:gd name="connsiteX4" fmla="*/ 1286751 w 1354171"/>
              <a:gd name="connsiteY4" fmla="*/ 123780 h 242604"/>
              <a:gd name="connsiteX5" fmla="*/ 1258757 w 1354171"/>
              <a:gd name="connsiteY5" fmla="*/ 242604 h 242604"/>
              <a:gd name="connsiteX6" fmla="*/ 106629 w 1354171"/>
              <a:gd name="connsiteY6" fmla="*/ 242604 h 242604"/>
              <a:gd name="connsiteX7" fmla="*/ 106409 w 1354171"/>
              <a:gd name="connsiteY7" fmla="*/ 216390 h 242604"/>
              <a:gd name="connsiteX8" fmla="*/ 182180 w 1354171"/>
              <a:gd name="connsiteY8" fmla="*/ 167559 h 242604"/>
              <a:gd name="connsiteX9" fmla="*/ 128299 w 1354171"/>
              <a:gd name="connsiteY9" fmla="*/ 117046 h 242604"/>
              <a:gd name="connsiteX10" fmla="*/ 97990 w 1354171"/>
              <a:gd name="connsiteY10" fmla="*/ 90105 h 242604"/>
              <a:gd name="connsiteX11" fmla="*/ 50844 w 1354171"/>
              <a:gd name="connsiteY11" fmla="*/ 56429 h 242604"/>
              <a:gd name="connsiteX12" fmla="*/ 106629 w 1354171"/>
              <a:gd name="connsiteY12" fmla="*/ 0 h 242604"/>
              <a:gd name="connsiteX0" fmla="*/ 106629 w 1370394"/>
              <a:gd name="connsiteY0" fmla="*/ 0 h 242604"/>
              <a:gd name="connsiteX1" fmla="*/ 1258757 w 1370394"/>
              <a:gd name="connsiteY1" fmla="*/ 0 h 242604"/>
              <a:gd name="connsiteX2" fmla="*/ 1256443 w 1370394"/>
              <a:gd name="connsiteY2" fmla="*/ 42958 h 242604"/>
              <a:gd name="connsiteX3" fmla="*/ 1256443 w 1370394"/>
              <a:gd name="connsiteY3" fmla="*/ 86737 h 242604"/>
              <a:gd name="connsiteX4" fmla="*/ 1286751 w 1370394"/>
              <a:gd name="connsiteY4" fmla="*/ 123780 h 242604"/>
              <a:gd name="connsiteX5" fmla="*/ 1328847 w 1370394"/>
              <a:gd name="connsiteY5" fmla="*/ 169243 h 242604"/>
              <a:gd name="connsiteX6" fmla="*/ 1258757 w 1370394"/>
              <a:gd name="connsiteY6" fmla="*/ 242604 h 242604"/>
              <a:gd name="connsiteX7" fmla="*/ 106629 w 1370394"/>
              <a:gd name="connsiteY7" fmla="*/ 242604 h 242604"/>
              <a:gd name="connsiteX8" fmla="*/ 106409 w 1370394"/>
              <a:gd name="connsiteY8" fmla="*/ 216390 h 242604"/>
              <a:gd name="connsiteX9" fmla="*/ 182180 w 1370394"/>
              <a:gd name="connsiteY9" fmla="*/ 167559 h 242604"/>
              <a:gd name="connsiteX10" fmla="*/ 128299 w 1370394"/>
              <a:gd name="connsiteY10" fmla="*/ 117046 h 242604"/>
              <a:gd name="connsiteX11" fmla="*/ 97990 w 1370394"/>
              <a:gd name="connsiteY11" fmla="*/ 90105 h 242604"/>
              <a:gd name="connsiteX12" fmla="*/ 50844 w 1370394"/>
              <a:gd name="connsiteY12" fmla="*/ 56429 h 242604"/>
              <a:gd name="connsiteX13" fmla="*/ 106629 w 1370394"/>
              <a:gd name="connsiteY13" fmla="*/ 0 h 242604"/>
              <a:gd name="connsiteX0" fmla="*/ 106629 w 1375326"/>
              <a:gd name="connsiteY0" fmla="*/ 0 h 242894"/>
              <a:gd name="connsiteX1" fmla="*/ 1258757 w 1375326"/>
              <a:gd name="connsiteY1" fmla="*/ 0 h 242894"/>
              <a:gd name="connsiteX2" fmla="*/ 1256443 w 1375326"/>
              <a:gd name="connsiteY2" fmla="*/ 42958 h 242894"/>
              <a:gd name="connsiteX3" fmla="*/ 1256443 w 1375326"/>
              <a:gd name="connsiteY3" fmla="*/ 86737 h 242894"/>
              <a:gd name="connsiteX4" fmla="*/ 1286751 w 1375326"/>
              <a:gd name="connsiteY4" fmla="*/ 123780 h 242894"/>
              <a:gd name="connsiteX5" fmla="*/ 1328847 w 1375326"/>
              <a:gd name="connsiteY5" fmla="*/ 169243 h 242894"/>
              <a:gd name="connsiteX6" fmla="*/ 1344000 w 1375326"/>
              <a:gd name="connsiteY6" fmla="*/ 234911 h 242894"/>
              <a:gd name="connsiteX7" fmla="*/ 1258757 w 1375326"/>
              <a:gd name="connsiteY7" fmla="*/ 242604 h 242894"/>
              <a:gd name="connsiteX8" fmla="*/ 106629 w 1375326"/>
              <a:gd name="connsiteY8" fmla="*/ 242604 h 242894"/>
              <a:gd name="connsiteX9" fmla="*/ 106409 w 1375326"/>
              <a:gd name="connsiteY9" fmla="*/ 216390 h 242894"/>
              <a:gd name="connsiteX10" fmla="*/ 182180 w 1375326"/>
              <a:gd name="connsiteY10" fmla="*/ 167559 h 242894"/>
              <a:gd name="connsiteX11" fmla="*/ 128299 w 1375326"/>
              <a:gd name="connsiteY11" fmla="*/ 117046 h 242894"/>
              <a:gd name="connsiteX12" fmla="*/ 97990 w 1375326"/>
              <a:gd name="connsiteY12" fmla="*/ 90105 h 242894"/>
              <a:gd name="connsiteX13" fmla="*/ 50844 w 1375326"/>
              <a:gd name="connsiteY13" fmla="*/ 56429 h 242894"/>
              <a:gd name="connsiteX14" fmla="*/ 106629 w 1375326"/>
              <a:gd name="connsiteY14" fmla="*/ 0 h 24289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86751 w 1358377"/>
              <a:gd name="connsiteY4" fmla="*/ 123780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56443 w 1358377"/>
              <a:gd name="connsiteY2" fmla="*/ 42958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  <a:gd name="connsiteX0" fmla="*/ 106629 w 1358377"/>
              <a:gd name="connsiteY0" fmla="*/ 0 h 242604"/>
              <a:gd name="connsiteX1" fmla="*/ 1258757 w 1358377"/>
              <a:gd name="connsiteY1" fmla="*/ 0 h 242604"/>
              <a:gd name="connsiteX2" fmla="*/ 1290119 w 1358377"/>
              <a:gd name="connsiteY2" fmla="*/ 39590 h 242604"/>
              <a:gd name="connsiteX3" fmla="*/ 1256443 w 1358377"/>
              <a:gd name="connsiteY3" fmla="*/ 86737 h 242604"/>
              <a:gd name="connsiteX4" fmla="*/ 1258126 w 1358377"/>
              <a:gd name="connsiteY4" fmla="*/ 118728 h 242604"/>
              <a:gd name="connsiteX5" fmla="*/ 1328847 w 1358377"/>
              <a:gd name="connsiteY5" fmla="*/ 169243 h 242604"/>
              <a:gd name="connsiteX6" fmla="*/ 1296853 w 1358377"/>
              <a:gd name="connsiteY6" fmla="*/ 211337 h 242604"/>
              <a:gd name="connsiteX7" fmla="*/ 1258757 w 1358377"/>
              <a:gd name="connsiteY7" fmla="*/ 242604 h 242604"/>
              <a:gd name="connsiteX8" fmla="*/ 106629 w 1358377"/>
              <a:gd name="connsiteY8" fmla="*/ 242604 h 242604"/>
              <a:gd name="connsiteX9" fmla="*/ 106409 w 1358377"/>
              <a:gd name="connsiteY9" fmla="*/ 216390 h 242604"/>
              <a:gd name="connsiteX10" fmla="*/ 182180 w 1358377"/>
              <a:gd name="connsiteY10" fmla="*/ 167559 h 242604"/>
              <a:gd name="connsiteX11" fmla="*/ 128299 w 1358377"/>
              <a:gd name="connsiteY11" fmla="*/ 117046 h 242604"/>
              <a:gd name="connsiteX12" fmla="*/ 97990 w 1358377"/>
              <a:gd name="connsiteY12" fmla="*/ 90105 h 242604"/>
              <a:gd name="connsiteX13" fmla="*/ 50844 w 1358377"/>
              <a:gd name="connsiteY13" fmla="*/ 56429 h 242604"/>
              <a:gd name="connsiteX14" fmla="*/ 106629 w 1358377"/>
              <a:gd name="connsiteY14" fmla="*/ 0 h 24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8377" h="242604">
                <a:moveTo>
                  <a:pt x="106629" y="0"/>
                </a:moveTo>
                <a:lnTo>
                  <a:pt x="1258757" y="0"/>
                </a:lnTo>
                <a:lnTo>
                  <a:pt x="1290119" y="39590"/>
                </a:lnTo>
                <a:cubicBezTo>
                  <a:pt x="1289733" y="54046"/>
                  <a:pt x="1256057" y="53463"/>
                  <a:pt x="1256443" y="86737"/>
                </a:cubicBezTo>
                <a:cubicBezTo>
                  <a:pt x="1261494" y="100207"/>
                  <a:pt x="1257740" y="92750"/>
                  <a:pt x="1258126" y="118728"/>
                </a:cubicBezTo>
                <a:cubicBezTo>
                  <a:pt x="1270193" y="132479"/>
                  <a:pt x="1333513" y="149439"/>
                  <a:pt x="1328847" y="169243"/>
                </a:cubicBezTo>
                <a:cubicBezTo>
                  <a:pt x="1338388" y="187765"/>
                  <a:pt x="1308535" y="199110"/>
                  <a:pt x="1296853" y="211337"/>
                </a:cubicBezTo>
                <a:cubicBezTo>
                  <a:pt x="1285171" y="223564"/>
                  <a:pt x="1464985" y="241322"/>
                  <a:pt x="1258757" y="242604"/>
                </a:cubicBezTo>
                <a:lnTo>
                  <a:pt x="106629" y="242604"/>
                </a:lnTo>
                <a:cubicBezTo>
                  <a:pt x="106556" y="233866"/>
                  <a:pt x="106482" y="225128"/>
                  <a:pt x="106409" y="216390"/>
                </a:cubicBezTo>
                <a:cubicBezTo>
                  <a:pt x="109459" y="205566"/>
                  <a:pt x="173761" y="186081"/>
                  <a:pt x="182180" y="167559"/>
                </a:cubicBezTo>
                <a:cubicBezTo>
                  <a:pt x="190599" y="149037"/>
                  <a:pt x="131386" y="133042"/>
                  <a:pt x="128299" y="117046"/>
                </a:cubicBezTo>
                <a:cubicBezTo>
                  <a:pt x="125212" y="101050"/>
                  <a:pt x="115670" y="98243"/>
                  <a:pt x="97990" y="90105"/>
                </a:cubicBezTo>
                <a:cubicBezTo>
                  <a:pt x="80310" y="81967"/>
                  <a:pt x="50807" y="70043"/>
                  <a:pt x="50844" y="56429"/>
                </a:cubicBezTo>
                <a:cubicBezTo>
                  <a:pt x="50881" y="38886"/>
                  <a:pt x="-94690" y="9405"/>
                  <a:pt x="106629" y="0"/>
                </a:cubicBezTo>
                <a:close/>
              </a:path>
            </a:pathLst>
          </a:custGeom>
          <a:solidFill>
            <a:srgbClr val="7BC5D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矩形 19"/>
          <p:cNvSpPr/>
          <p:nvPr/>
        </p:nvSpPr>
        <p:spPr>
          <a:xfrm>
            <a:off x="1732604" y="5771504"/>
            <a:ext cx="828922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理想状态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时间→ </a:t>
            </a:r>
            <a:r>
              <a:rPr lang="zh-CN" altLang="en-US" sz="2800" b="1" dirty="0" smtClean="0">
                <a:solidFill>
                  <a:srgbClr val="99D000"/>
                </a:solidFill>
                <a:latin typeface="微软雅黑" pitchFamily="34" charset="-122"/>
                <a:ea typeface="微软雅黑" pitchFamily="34" charset="-122"/>
              </a:rPr>
              <a:t>重要且不紧急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的事情</a:t>
            </a:r>
            <a:endParaRPr lang="zh-CN" altLang="en-US" sz="2000" b="1" dirty="0">
              <a:solidFill>
                <a:srgbClr val="99D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0934920">
            <a:off x="7035640" y="1833789"/>
            <a:ext cx="2339102" cy="15654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的时间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且不紧急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9517" y="6145307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搜集整理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3762" y="2097025"/>
            <a:ext cx="400110" cy="145084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④</a:t>
            </a:r>
            <a:r>
              <a:rPr lang="zh-CN" altLang="en-US" sz="1400" spc="50" baseline="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zh-CN" altLang="en-US" sz="1400" spc="50" dirty="0" smtClean="0">
                <a:solidFill>
                  <a:schemeClr val="bg1"/>
                </a:solidFill>
                <a:ea typeface="微软雅黑" pitchFamily="34" charset="-122"/>
              </a:rPr>
              <a:t>每</a:t>
            </a:r>
            <a:r>
              <a:rPr lang="zh-CN" altLang="en-US" sz="1400" spc="50" dirty="0">
                <a:solidFill>
                  <a:schemeClr val="bg1"/>
                </a:solidFill>
                <a:ea typeface="微软雅黑" pitchFamily="34" charset="-122"/>
              </a:rPr>
              <a:t>晚回顾</a:t>
            </a:r>
            <a:endParaRPr lang="zh-CN" altLang="en-US" sz="1400" spc="50" baseline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244982"/>
            <a:ext cx="2511552" cy="0"/>
          </a:xfrm>
          <a:prstGeom prst="line">
            <a:avLst/>
          </a:prstGeom>
          <a:noFill/>
          <a:ln w="9525" cap="flat" cmpd="sng">
            <a:solidFill>
              <a:srgbClr val="99D000"/>
            </a:solidFill>
            <a:prstDash val="dash"/>
            <a:round/>
            <a:headEnd type="none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7680" y="708101"/>
            <a:ext cx="2023872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en-US" altLang="zh-CN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、清单整理</a:t>
            </a:r>
            <a:endParaRPr lang="zh-CN" altLang="en-US" sz="20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75" name="Picture 11" descr="http://www.pennoni.com/images/uploads/awards/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576" y="107462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499616" y="3013154"/>
            <a:ext cx="888328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每天晚上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每周结束时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整理；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的工作划掉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系统中保留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工作加入待完成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清单；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明确日期的事项，放入对应的日历项；</a:t>
            </a:r>
          </a:p>
        </p:txBody>
      </p:sp>
      <p:sp>
        <p:nvSpPr>
          <p:cNvPr id="23" name="矩形 22"/>
          <p:cNvSpPr/>
          <p:nvPr/>
        </p:nvSpPr>
        <p:spPr>
          <a:xfrm>
            <a:off x="1374357" y="4826513"/>
            <a:ext cx="74655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 Notebook</a:t>
            </a:r>
            <a:r>
              <a:rPr lang="zh-CN" altLang="en-US" sz="2400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、记事本、各种日历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829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2423228" y="1102952"/>
            <a:ext cx="7488969" cy="2955235"/>
            <a:chOff x="2494669" y="1266647"/>
            <a:chExt cx="7488969" cy="2955235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 rot="10800000" flipH="1" flipV="1">
              <a:off x="2494669" y="1903450"/>
              <a:ext cx="2808449" cy="2318432"/>
            </a:xfrm>
            <a:custGeom>
              <a:avLst/>
              <a:gdLst>
                <a:gd name="T0" fmla="*/ 0 w 1905"/>
                <a:gd name="T1" fmla="*/ 2147483647 h 136"/>
                <a:gd name="T2" fmla="*/ 2147483647 w 1905"/>
                <a:gd name="T3" fmla="*/ 0 h 136"/>
                <a:gd name="T4" fmla="*/ 2147483647 w 1905"/>
                <a:gd name="T5" fmla="*/ 0 h 136"/>
                <a:gd name="T6" fmla="*/ 0 60000 65536"/>
                <a:gd name="T7" fmla="*/ 0 60000 65536"/>
                <a:gd name="T8" fmla="*/ 0 60000 65536"/>
                <a:gd name="T9" fmla="*/ 0 w 1905"/>
                <a:gd name="T10" fmla="*/ 0 h 136"/>
                <a:gd name="T11" fmla="*/ 1905 w 190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" h="136">
                  <a:moveTo>
                    <a:pt x="0" y="136"/>
                  </a:moveTo>
                  <a:lnTo>
                    <a:pt x="317" y="0"/>
                  </a:lnTo>
                  <a:lnTo>
                    <a:pt x="1905" y="0"/>
                  </a:lnTo>
                </a:path>
              </a:pathLst>
            </a:custGeom>
            <a:noFill/>
            <a:ln w="25400" cap="rnd" cmpd="sng">
              <a:solidFill>
                <a:sysClr val="window" lastClr="FFFFFF">
                  <a:lumMod val="6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5303118" y="1413570"/>
              <a:ext cx="0" cy="142273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5447134" y="1266647"/>
              <a:ext cx="453650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342900" lvl="0" indent="-342900" defTabSz="914400" eaLnBrk="1" hangingPunct="1">
                <a:lnSpc>
                  <a:spcPct val="150000"/>
                </a:lnSpc>
                <a:buFont typeface="+mj-lt"/>
                <a:buAutoNum type="arabicPeriod"/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理解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React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Native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源码的整体框架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/>
                <a:ea typeface="微软雅黑"/>
              </a:endParaRPr>
            </a:p>
            <a:p>
              <a:pPr marL="342900" lvl="0" indent="-342900" eaLnBrk="1" hangingPunct="1">
                <a:lnSpc>
                  <a:spcPct val="150000"/>
                </a:lnSpc>
                <a:buFont typeface="+mj-lt"/>
                <a:buAutoNum type="arabicPeriod"/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理解</a:t>
              </a:r>
              <a:r>
                <a:rPr lang="en-US" altLang="zh-CN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React</a:t>
              </a:r>
              <a:r>
                <a:rPr lang="zh-CN" altLang="en-US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CN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Native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源码的主线支线</a:t>
              </a:r>
              <a:endParaRPr lang="en-US" altLang="zh-CN" sz="1600" kern="0" dirty="0" smtClean="0">
                <a:solidFill>
                  <a:schemeClr val="bg1"/>
                </a:solidFill>
                <a:latin typeface="微软雅黑"/>
                <a:ea typeface="微软雅黑"/>
              </a:endParaRPr>
            </a:p>
            <a:p>
              <a:pPr marL="342900" lvl="0" indent="-342900" eaLnBrk="1" hangingPunct="1">
                <a:lnSpc>
                  <a:spcPct val="150000"/>
                </a:lnSpc>
                <a:buFont typeface="+mj-lt"/>
                <a:buAutoNum type="arabicPeriod"/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理解</a:t>
              </a:r>
              <a:r>
                <a:rPr lang="en-US" altLang="zh-CN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React</a:t>
              </a:r>
              <a:r>
                <a:rPr lang="zh-CN" altLang="en-US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CN" sz="1600" kern="0" dirty="0">
                  <a:solidFill>
                    <a:schemeClr val="bg1"/>
                  </a:solidFill>
                  <a:latin typeface="微软雅黑"/>
                  <a:ea typeface="微软雅黑"/>
                </a:rPr>
                <a:t>Native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微软雅黑"/>
                  <a:ea typeface="微软雅黑"/>
                </a:rPr>
                <a:t>源码的基本角色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6574" y="1303218"/>
            <a:ext cx="2520000" cy="4646856"/>
            <a:chOff x="406574" y="1303218"/>
            <a:chExt cx="2520000" cy="464685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6574" y="1303218"/>
              <a:ext cx="2520000" cy="3781779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29"/>
            <p:cNvGrpSpPr/>
            <p:nvPr/>
          </p:nvGrpSpPr>
          <p:grpSpPr>
            <a:xfrm>
              <a:off x="406574" y="5374011"/>
              <a:ext cx="2520000" cy="576063"/>
              <a:chOff x="406574" y="5374011"/>
              <a:chExt cx="2520000" cy="576063"/>
            </a:xfrm>
          </p:grpSpPr>
          <p:sp>
            <p:nvSpPr>
              <p:cNvPr id="31" name="TextBox 30">
                <a:hlinkClick r:id="" action="ppaction://hlinkshowjump?jump=nextslide"/>
              </p:cNvPr>
              <p:cNvSpPr txBox="1"/>
              <p:nvPr/>
            </p:nvSpPr>
            <p:spPr>
              <a:xfrm>
                <a:off x="406574" y="5479481"/>
                <a:ext cx="252000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00" kern="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源码概览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419041" y="5374011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06574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34" name="组合 33"/>
          <p:cNvGrpSpPr/>
          <p:nvPr/>
        </p:nvGrpSpPr>
        <p:grpSpPr>
          <a:xfrm>
            <a:off x="3358902" y="1302238"/>
            <a:ext cx="2520280" cy="4647836"/>
            <a:chOff x="3358902" y="1302238"/>
            <a:chExt cx="2520280" cy="4647836"/>
          </a:xfrm>
        </p:grpSpPr>
        <p:pic>
          <p:nvPicPr>
            <p:cNvPr id="35" name="Picture 3" descr="C:\Documents and Settings\tdz\桌面\xpic5216.jp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902" y="1302238"/>
              <a:ext cx="2520000" cy="3778156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3358902" y="5374010"/>
              <a:ext cx="2520280" cy="576064"/>
              <a:chOff x="3358902" y="5374010"/>
              <a:chExt cx="2520280" cy="576064"/>
            </a:xfrm>
          </p:grpSpPr>
          <p:sp>
            <p:nvSpPr>
              <p:cNvPr id="37" name="TextBox 36">
                <a:hlinkClick r:id="" action="ppaction://hlinkshowjump?jump=nextslide"/>
              </p:cNvPr>
              <p:cNvSpPr txBox="1"/>
              <p:nvPr/>
            </p:nvSpPr>
            <p:spPr>
              <a:xfrm>
                <a:off x="3358902" y="5479481"/>
                <a:ext cx="2520000" cy="354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00" kern="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启动流程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3371649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3359182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41" name="组合 40"/>
          <p:cNvGrpSpPr/>
          <p:nvPr/>
        </p:nvGrpSpPr>
        <p:grpSpPr>
          <a:xfrm>
            <a:off x="6282770" y="1301851"/>
            <a:ext cx="2548460" cy="4648223"/>
            <a:chOff x="6282770" y="1301851"/>
            <a:chExt cx="2548460" cy="4648223"/>
          </a:xfrm>
        </p:grpSpPr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311230" y="1301851"/>
              <a:ext cx="2520000" cy="3778110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组合 42"/>
            <p:cNvGrpSpPr/>
            <p:nvPr/>
          </p:nvGrpSpPr>
          <p:grpSpPr>
            <a:xfrm>
              <a:off x="6282770" y="5374010"/>
              <a:ext cx="2548460" cy="576064"/>
              <a:chOff x="6282770" y="5374010"/>
              <a:chExt cx="2548460" cy="576064"/>
            </a:xfrm>
          </p:grpSpPr>
          <p:sp>
            <p:nvSpPr>
              <p:cNvPr id="44" name="TextBox 43">
                <a:hlinkClick r:id="" action="ppaction://hlinkshowjump?jump=nextslide"/>
              </p:cNvPr>
              <p:cNvSpPr txBox="1"/>
              <p:nvPr/>
            </p:nvSpPr>
            <p:spPr>
              <a:xfrm>
                <a:off x="6282770" y="5479551"/>
                <a:ext cx="254846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00" kern="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渲染原理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6323697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311230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47" name="组合 46"/>
          <p:cNvGrpSpPr/>
          <p:nvPr/>
        </p:nvGrpSpPr>
        <p:grpSpPr>
          <a:xfrm>
            <a:off x="9263558" y="1304440"/>
            <a:ext cx="2520001" cy="4645634"/>
            <a:chOff x="9263558" y="1304440"/>
            <a:chExt cx="2520001" cy="4645634"/>
          </a:xfrm>
        </p:grpSpPr>
        <p:pic>
          <p:nvPicPr>
            <p:cNvPr id="48" name="Picture 5" descr="C:\Documents and Settings\tdz\桌面\01.jp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558" y="1304440"/>
              <a:ext cx="2520000" cy="3781538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组合 48"/>
            <p:cNvGrpSpPr/>
            <p:nvPr/>
          </p:nvGrpSpPr>
          <p:grpSpPr>
            <a:xfrm>
              <a:off x="9263558" y="5374010"/>
              <a:ext cx="2520001" cy="576064"/>
              <a:chOff x="9263558" y="5374010"/>
              <a:chExt cx="2520001" cy="576064"/>
            </a:xfrm>
          </p:grpSpPr>
          <p:sp>
            <p:nvSpPr>
              <p:cNvPr id="50" name="TextBox 49">
                <a:hlinkClick r:id="" action="ppaction://hlinkshowjump?jump=nextslide"/>
              </p:cNvPr>
              <p:cNvSpPr txBox="1"/>
              <p:nvPr/>
            </p:nvSpPr>
            <p:spPr>
              <a:xfrm>
                <a:off x="9263558" y="5479480"/>
                <a:ext cx="252000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700" kern="0" dirty="0" smtClean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通信机制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V="1">
                <a:off x="9276025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9263558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53" name="Picture 3" descr="C:\Documents and Settings\tdz\桌面\未标题-1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14948" y="2243212"/>
            <a:ext cx="2634931" cy="46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46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783E-6 -8.88067E-7 L 1.00821 0.249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0" y="124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3.8674E-6 -4.6161E-6 L 0.38023 0.3910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5" y="195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1.6582E-6 4.11656E-6 L 0.13677 0.3804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9" y="190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3.95833E-6 -3.7037E-6 L 0.62135 0.3805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8" y="1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1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77734 2.59259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6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4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9517" y="6145307"/>
            <a:ext cx="337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搜集整理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86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仝德志文件，勿删！\03-参考文档\！PPT图片及版面资源\06-PPT精选插图\02-商务\同一起跑线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1437" y="1986779"/>
            <a:ext cx="5582319" cy="3600400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558702" y="2349767"/>
            <a:ext cx="3672408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我们，多数人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不是富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二代，也不是官二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代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如何比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得过白富美和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高富帅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万千的不公平中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还有这唯一公平的资源：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sz="20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好好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把你的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时间加以管理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以弥补并创造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出其他的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理解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React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Native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源码的整体框架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C4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045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1032711" y="2646404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/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理解</a:t>
              </a:r>
              <a:r>
                <a:rPr lang="en-US" altLang="zh-CN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React</a:t>
              </a:r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Native</a:t>
              </a:r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源码的主线支线</a:t>
              </a:r>
              <a:endParaRPr lang="zh-CN" altLang="en-US" sz="2400" kern="0" dirty="0">
                <a:solidFill>
                  <a:srgbClr val="00C4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30710" y="2139033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孔子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0710" y="4119517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庄子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321628" y="2268944"/>
            <a:ext cx="0" cy="1186729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4321628" y="4249428"/>
            <a:ext cx="0" cy="1186729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</a:ln>
          <a:effectLst/>
        </p:spPr>
      </p:cxn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4601028" y="2293691"/>
            <a:ext cx="6462727" cy="113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逝者如斯夫，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不舍昼夜</a:t>
            </a:r>
            <a:endParaRPr lang="en-US" altLang="zh-CN" sz="28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92">
              <a:lnSpc>
                <a:spcPct val="13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时间一去不复返，年华似水不回头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。人生无法重新来过。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4"/>
          <p:cNvSpPr>
            <a:spLocks noChangeArrowheads="1"/>
          </p:cNvSpPr>
          <p:nvPr/>
        </p:nvSpPr>
        <p:spPr bwMode="auto">
          <a:xfrm>
            <a:off x="4601029" y="4274175"/>
            <a:ext cx="6462727" cy="113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2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人生若白驹之过隙，忽然</a:t>
            </a:r>
            <a:r>
              <a:rPr lang="zh-CN" altLang="en-US" sz="28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而已</a:t>
            </a:r>
            <a:endParaRPr lang="en-US" altLang="zh-CN" sz="28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218892">
              <a:lnSpc>
                <a:spcPct val="13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浪费时间就是浪费生命。光阴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虚度，徒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留悔恨和嗟叹！</a:t>
            </a:r>
          </a:p>
        </p:txBody>
      </p:sp>
    </p:spTree>
    <p:extLst>
      <p:ext uri="{BB962C8B-B14F-4D97-AF65-F5344CB8AC3E}">
        <p14:creationId xmlns:p14="http://schemas.microsoft.com/office/powerpoint/2010/main" val="3292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/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理解</a:t>
              </a:r>
              <a:r>
                <a:rPr lang="en-US" altLang="zh-CN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React</a:t>
              </a:r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Native</a:t>
              </a:r>
              <a:r>
                <a:rPr lang="zh-CN" altLang="en-US" sz="2400" kern="0" dirty="0" smtClean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源码的基本角色</a:t>
              </a:r>
              <a:endParaRPr lang="zh-CN" altLang="en-US" sz="2400" kern="0" dirty="0">
                <a:solidFill>
                  <a:srgbClr val="00C4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6" name="Line 130"/>
          <p:cNvSpPr>
            <a:spLocks noChangeShapeType="1"/>
          </p:cNvSpPr>
          <p:nvPr/>
        </p:nvSpPr>
        <p:spPr bwMode="auto">
          <a:xfrm>
            <a:off x="1990750" y="2349674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1630712" y="1841759"/>
            <a:ext cx="9433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那么，怎样才能判断自己是否虚度了光阴？李开复的这一段话可给我们以参考。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69944" y="2433494"/>
            <a:ext cx="7975904" cy="2802278"/>
            <a:chOff x="3176212" y="2433494"/>
            <a:chExt cx="7975904" cy="2802278"/>
          </a:xfrm>
        </p:grpSpPr>
        <p:grpSp>
          <p:nvGrpSpPr>
            <p:cNvPr id="9" name="组合 23"/>
            <p:cNvGrpSpPr/>
            <p:nvPr/>
          </p:nvGrpSpPr>
          <p:grpSpPr>
            <a:xfrm>
              <a:off x="3176212" y="2433494"/>
              <a:ext cx="753054" cy="1572364"/>
              <a:chOff x="1002380" y="5658664"/>
              <a:chExt cx="753054" cy="157236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02380" y="5658664"/>
                <a:ext cx="52610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prstClr val="white">
                        <a:lumMod val="85000"/>
                      </a:prstClr>
                    </a:solidFill>
                    <a:effectLst>
                      <a:outerShdw blurRad="55000" dist="50800" dir="5400000" algn="tl">
                        <a:srgbClr val="000000">
                          <a:alpha val="33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29328" y="5661368"/>
                <a:ext cx="52610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srgbClr val="00B0F0"/>
                    </a:solidFill>
                    <a:effectLst>
                      <a:outerShdw blurRad="55000" dist="50800" dir="5400000" algn="tl">
                        <a:srgbClr val="000000">
                          <a:alpha val="33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srgbClr val="00B0F0"/>
                  </a:soli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785249" y="3133145"/>
              <a:ext cx="6774453" cy="21026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b="1" dirty="0">
                  <a:ln w="17780" cmpd="sng">
                    <a:noFill/>
                    <a:prstDash val="solid"/>
                    <a:miter lim="800000"/>
                  </a:ln>
                  <a:solidFill>
                    <a:srgbClr val="FF9900"/>
                  </a:solidFill>
                  <a:latin typeface="微软雅黑" pitchFamily="34" charset="-122"/>
                  <a:ea typeface="微软雅黑" pitchFamily="34" charset="-122"/>
                </a:rPr>
                <a:t>人的一生两个最大的财富是：你的才华和你的时间。才华越来越多，但是时间越来越少，我们的一生可以说是用时间来换取才华。如果一天天过去了，我们的时间少了，而才华没有增加，那就是虚度了时光。所以，我们必须节省时间，有效率地使用时间</a:t>
              </a:r>
              <a:r>
                <a:rPr lang="zh-CN" altLang="en-US" sz="20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rgbClr val="FF9900"/>
                  </a:solidFill>
                  <a:latin typeface="微软雅黑" pitchFamily="34" charset="-122"/>
                  <a:ea typeface="微软雅黑" pitchFamily="34" charset="-122"/>
                </a:rPr>
                <a:t>。 </a:t>
              </a:r>
              <a:endParaRPr lang="zh-CN" altLang="en-US" sz="2000" b="1" dirty="0">
                <a:ln w="17780" cmpd="sng">
                  <a:noFill/>
                  <a:prstDash val="solid"/>
                  <a:miter lim="800000"/>
                </a:ln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组合 24"/>
            <p:cNvGrpSpPr/>
            <p:nvPr/>
          </p:nvGrpSpPr>
          <p:grpSpPr>
            <a:xfrm rot="10800000">
              <a:off x="10409986" y="3660333"/>
              <a:ext cx="742130" cy="1569660"/>
              <a:chOff x="908322" y="5479116"/>
              <a:chExt cx="742130" cy="156966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124346" y="5479116"/>
                <a:ext cx="52610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srgbClr val="00B0F0"/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itchFamily="34" charset="0"/>
                    <a:cs typeface="Arial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srgbClr val="00B0F0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08322" y="5479116"/>
                <a:ext cx="526106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9600" b="1" dirty="0">
                    <a:ln w="17780" cmpd="sng">
                      <a:solidFill>
                        <a:srgbClr val="4F81BD">
                          <a:tint val="3000"/>
                        </a:srgbClr>
                      </a:solidFill>
                      <a:prstDash val="solid"/>
                      <a:miter lim="800000"/>
                    </a:ln>
                    <a:solidFill>
                      <a:prstClr val="white">
                        <a:lumMod val="85000"/>
                      </a:prstClr>
                    </a:solidFill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  <a:latin typeface="Arial" pitchFamily="34" charset="0"/>
                    <a:cs typeface="Arial" pitchFamily="34" charset="0"/>
                  </a:rPr>
                  <a:t>‘</a:t>
                </a:r>
                <a:endParaRPr lang="zh-CN" altLang="en-US" sz="9600" b="1" dirty="0">
                  <a:ln w="17780" cmpd="sng">
                    <a:solidFill>
                      <a:srgbClr val="4F81BD">
                        <a:tint val="3000"/>
                      </a:srgbClr>
                    </a:solidFill>
                    <a:prstDash val="solid"/>
                    <a:miter lim="800000"/>
                  </a:ln>
                  <a:solidFill>
                    <a:prstClr val="white">
                      <a:lumMod val="85000"/>
                    </a:prst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3294" y="3128901"/>
            <a:ext cx="2133600" cy="1706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1630712" y="5806058"/>
            <a:ext cx="8424934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这里的才华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，也可以是</a:t>
            </a:r>
            <a:r>
              <a:rPr lang="zh-CN" altLang="en-US" sz="1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财富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1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智慧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1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人生目标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，也可以是</a:t>
            </a:r>
            <a:r>
              <a:rPr lang="zh-CN" altLang="en-US" sz="18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工作业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绩。</a:t>
            </a:r>
          </a:p>
        </p:txBody>
      </p:sp>
    </p:spTree>
    <p:extLst>
      <p:ext uri="{BB962C8B-B14F-4D97-AF65-F5344CB8AC3E}">
        <p14:creationId xmlns:p14="http://schemas.microsoft.com/office/powerpoint/2010/main" val="331118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14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lvl="0" defTabSz="1218892"/>
              <a:r>
                <a:rPr lang="zh-CN" altLang="en-US" sz="2400" kern="0" dirty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理解</a:t>
              </a:r>
              <a:r>
                <a:rPr lang="en-US" altLang="zh-CN" sz="2400" kern="0" dirty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React</a:t>
              </a:r>
              <a:r>
                <a:rPr lang="zh-CN" altLang="en-US" sz="2400" kern="0" dirty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kern="0" dirty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Native</a:t>
              </a:r>
              <a:r>
                <a:rPr lang="zh-CN" altLang="en-US" sz="2400" kern="0" dirty="0">
                  <a:solidFill>
                    <a:srgbClr val="00C4F0"/>
                  </a:solidFill>
                  <a:latin typeface="微软雅黑" pitchFamily="34" charset="-122"/>
                  <a:ea typeface="微软雅黑" pitchFamily="34" charset="-122"/>
                </a:rPr>
                <a:t>源码的基本角色</a:t>
              </a:r>
              <a:endParaRPr lang="zh-CN" altLang="en-US" sz="2400" kern="0" dirty="0">
                <a:solidFill>
                  <a:srgbClr val="00C4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5357610" y="2021463"/>
            <a:ext cx="5706145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92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24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是最高贵而有限的资源，不能管理时间，便什么都不能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管理。</a:t>
            </a:r>
            <a:endParaRPr lang="en-US" altLang="zh-CN" sz="24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1218892">
              <a:lnSpc>
                <a:spcPct val="130000"/>
              </a:lnSpc>
            </a:pPr>
            <a:r>
              <a:rPr lang="en-US" altLang="zh-CN" sz="2000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德鲁克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357610" y="4509914"/>
            <a:ext cx="5706146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892">
              <a:lnSpc>
                <a:spcPct val="130000"/>
              </a:lnSpc>
              <a:spcBef>
                <a:spcPts val="200"/>
              </a:spcBef>
              <a:spcAft>
                <a:spcPts val="60"/>
              </a:spcAft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能不能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做好时间管理，往往也是一个人能力的体现。事业有成的人，可能成功原因有很多种，但是，他们的共同之处就是，他们往往都是时间管理的专家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C:\Documents and Settings\tdz\桌面\20084221021366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0710" y="1948429"/>
            <a:ext cx="3343275" cy="4145661"/>
          </a:xfrm>
          <a:prstGeom prst="rect">
            <a:avLst/>
          </a:prstGeom>
          <a:noFill/>
          <a:ln w="28575">
            <a:solidFill>
              <a:srgbClr val="F79646">
                <a:lumMod val="60000"/>
                <a:lumOff val="40000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4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2423228" y="1102952"/>
            <a:ext cx="7488969" cy="2955235"/>
            <a:chOff x="2494669" y="1266647"/>
            <a:chExt cx="7488969" cy="2955235"/>
          </a:xfrm>
        </p:grpSpPr>
        <p:sp>
          <p:nvSpPr>
            <p:cNvPr id="55" name="Freeform 27"/>
            <p:cNvSpPr>
              <a:spLocks/>
            </p:cNvSpPr>
            <p:nvPr/>
          </p:nvSpPr>
          <p:spPr bwMode="auto">
            <a:xfrm rot="10800000" flipH="1" flipV="1">
              <a:off x="2494669" y="1903450"/>
              <a:ext cx="2808449" cy="2318432"/>
            </a:xfrm>
            <a:custGeom>
              <a:avLst/>
              <a:gdLst>
                <a:gd name="T0" fmla="*/ 0 w 1905"/>
                <a:gd name="T1" fmla="*/ 2147483647 h 136"/>
                <a:gd name="T2" fmla="*/ 2147483647 w 1905"/>
                <a:gd name="T3" fmla="*/ 0 h 136"/>
                <a:gd name="T4" fmla="*/ 2147483647 w 1905"/>
                <a:gd name="T5" fmla="*/ 0 h 136"/>
                <a:gd name="T6" fmla="*/ 0 60000 65536"/>
                <a:gd name="T7" fmla="*/ 0 60000 65536"/>
                <a:gd name="T8" fmla="*/ 0 60000 65536"/>
                <a:gd name="T9" fmla="*/ 0 w 1905"/>
                <a:gd name="T10" fmla="*/ 0 h 136"/>
                <a:gd name="T11" fmla="*/ 1905 w 1905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" h="136">
                  <a:moveTo>
                    <a:pt x="0" y="136"/>
                  </a:moveTo>
                  <a:lnTo>
                    <a:pt x="317" y="0"/>
                  </a:lnTo>
                  <a:lnTo>
                    <a:pt x="1905" y="0"/>
                  </a:lnTo>
                </a:path>
              </a:pathLst>
            </a:custGeom>
            <a:noFill/>
            <a:ln w="25400" cap="rnd" cmpd="sng">
              <a:solidFill>
                <a:sysClr val="window" lastClr="FFFFFF">
                  <a:lumMod val="65000"/>
                </a:sysClr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5303118" y="1413570"/>
              <a:ext cx="0" cy="993337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ysDash"/>
            </a:ln>
            <a:effectLst/>
          </p:spPr>
        </p:cxn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5447134" y="1266647"/>
              <a:ext cx="453650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400050" lvl="0" indent="-400050" defTabSz="91440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什么是时间？</a:t>
              </a:r>
              <a:endParaRPr lang="en-US" altLang="zh-CN" sz="1600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endParaRPr>
            </a:p>
            <a:p>
              <a:pPr marL="400050" lvl="0" indent="-400050" defTabSz="91440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时间有哪些特性？</a:t>
              </a:r>
              <a:endParaRPr lang="en-US" altLang="zh-CN" sz="1600" kern="0" dirty="0" smtClean="0">
                <a:solidFill>
                  <a:sysClr val="window" lastClr="FFFFFF">
                    <a:lumMod val="95000"/>
                  </a:sysClr>
                </a:solidFill>
                <a:latin typeface="微软雅黑"/>
                <a:ea typeface="微软雅黑"/>
              </a:endParaRPr>
            </a:p>
            <a:p>
              <a:pPr marL="400050" lvl="0" indent="-400050" defTabSz="914400" eaLnBrk="1" hangingPunct="1">
                <a:lnSpc>
                  <a:spcPct val="150000"/>
                </a:lnSpc>
                <a:buFont typeface="+mj-ea"/>
                <a:buAutoNum type="ea1JpnChsDbPeriod"/>
                <a:defRPr/>
              </a:pPr>
              <a:r>
                <a:rPr lang="zh-CN" altLang="en-US" sz="1600" kern="0" dirty="0" smtClean="0">
                  <a:solidFill>
                    <a:sysClr val="window" lastClr="FFFFFF">
                      <a:lumMod val="95000"/>
                    </a:sysClr>
                  </a:solidFill>
                  <a:latin typeface="微软雅黑"/>
                  <a:ea typeface="微软雅黑"/>
                </a:rPr>
                <a:t>如何理解时间管理？</a:t>
              </a:r>
              <a:endPara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6574" y="1303218"/>
            <a:ext cx="2520000" cy="4646856"/>
            <a:chOff x="406574" y="1303218"/>
            <a:chExt cx="2520000" cy="464685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06574" y="1303218"/>
              <a:ext cx="2520000" cy="3781779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组合 29"/>
            <p:cNvGrpSpPr/>
            <p:nvPr/>
          </p:nvGrpSpPr>
          <p:grpSpPr>
            <a:xfrm>
              <a:off x="406574" y="5374011"/>
              <a:ext cx="2520000" cy="576063"/>
              <a:chOff x="406574" y="5374011"/>
              <a:chExt cx="2520000" cy="576063"/>
            </a:xfrm>
          </p:grpSpPr>
          <p:sp>
            <p:nvSpPr>
              <p:cNvPr id="31" name="TextBox 30">
                <a:hlinkClick r:id="" action="ppaction://hlinkshowjump?jump=nextslide"/>
              </p:cNvPr>
              <p:cNvSpPr txBox="1"/>
              <p:nvPr/>
            </p:nvSpPr>
            <p:spPr>
              <a:xfrm>
                <a:off x="406574" y="5479481"/>
                <a:ext cx="252000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为什么需要时间管理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419041" y="5374011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06574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34" name="组合 33"/>
          <p:cNvGrpSpPr/>
          <p:nvPr/>
        </p:nvGrpSpPr>
        <p:grpSpPr>
          <a:xfrm>
            <a:off x="6282770" y="1301851"/>
            <a:ext cx="2548460" cy="4648223"/>
            <a:chOff x="6282770" y="1301851"/>
            <a:chExt cx="2548460" cy="4648223"/>
          </a:xfrm>
        </p:grpSpPr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311230" y="1301851"/>
              <a:ext cx="2520000" cy="3778110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6282770" y="5374010"/>
              <a:ext cx="2548460" cy="576064"/>
              <a:chOff x="6282770" y="5374010"/>
              <a:chExt cx="2548460" cy="576064"/>
            </a:xfrm>
          </p:grpSpPr>
          <p:sp>
            <p:nvSpPr>
              <p:cNvPr id="37" name="TextBox 36">
                <a:hlinkClick r:id="" action="ppaction://hlinkshowjump?jump=nextslide"/>
              </p:cNvPr>
              <p:cNvSpPr txBox="1"/>
              <p:nvPr/>
            </p:nvSpPr>
            <p:spPr>
              <a:xfrm>
                <a:off x="6282770" y="5479551"/>
                <a:ext cx="254846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时间管理的基本原理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323697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6311230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grpSp>
        <p:nvGrpSpPr>
          <p:cNvPr id="40" name="组合 39"/>
          <p:cNvGrpSpPr/>
          <p:nvPr/>
        </p:nvGrpSpPr>
        <p:grpSpPr>
          <a:xfrm>
            <a:off x="9263558" y="1304440"/>
            <a:ext cx="2520001" cy="4645634"/>
            <a:chOff x="9263558" y="1304440"/>
            <a:chExt cx="2520001" cy="4645634"/>
          </a:xfrm>
        </p:grpSpPr>
        <p:pic>
          <p:nvPicPr>
            <p:cNvPr id="41" name="Picture 5" descr="C:\Documents and Settings\tdz\桌面\01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3558" y="1304440"/>
              <a:ext cx="2520000" cy="3781538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组合 41"/>
            <p:cNvGrpSpPr/>
            <p:nvPr/>
          </p:nvGrpSpPr>
          <p:grpSpPr>
            <a:xfrm>
              <a:off x="9263558" y="5374010"/>
              <a:ext cx="2520001" cy="576064"/>
              <a:chOff x="9263558" y="5374010"/>
              <a:chExt cx="2520001" cy="576064"/>
            </a:xfrm>
          </p:grpSpPr>
          <p:sp>
            <p:nvSpPr>
              <p:cNvPr id="43" name="TextBox 42">
                <a:hlinkClick r:id="" action="ppaction://hlinkshowjump?jump=nextslide"/>
              </p:cNvPr>
              <p:cNvSpPr txBox="1"/>
              <p:nvPr/>
            </p:nvSpPr>
            <p:spPr>
              <a:xfrm>
                <a:off x="9263558" y="5479480"/>
                <a:ext cx="252000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时间管理的具体实施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9276025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9263558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46" name="Picture 3" descr="C:\Documents and Settings\tdz\桌面\未标题-1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14948" y="2243212"/>
            <a:ext cx="2634931" cy="46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组合 46"/>
          <p:cNvGrpSpPr/>
          <p:nvPr/>
        </p:nvGrpSpPr>
        <p:grpSpPr>
          <a:xfrm>
            <a:off x="3358902" y="1302238"/>
            <a:ext cx="2520280" cy="4647836"/>
            <a:chOff x="3358902" y="1302238"/>
            <a:chExt cx="2520280" cy="4647836"/>
          </a:xfrm>
        </p:grpSpPr>
        <p:pic>
          <p:nvPicPr>
            <p:cNvPr id="48" name="Picture 3" descr="C:\Documents and Settings\tdz\桌面\xpic5216.jp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902" y="1302238"/>
              <a:ext cx="2520000" cy="3778156"/>
            </a:xfrm>
            <a:prstGeom prst="rect">
              <a:avLst/>
            </a:prstGeom>
            <a:noFill/>
            <a:ln w="28575">
              <a:solidFill>
                <a:srgbClr val="F79646">
                  <a:lumMod val="60000"/>
                  <a:lumOff val="40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组合 48"/>
            <p:cNvGrpSpPr/>
            <p:nvPr/>
          </p:nvGrpSpPr>
          <p:grpSpPr>
            <a:xfrm>
              <a:off x="3358902" y="5374010"/>
              <a:ext cx="2520280" cy="576064"/>
              <a:chOff x="3358902" y="5374010"/>
              <a:chExt cx="2520280" cy="576064"/>
            </a:xfrm>
          </p:grpSpPr>
          <p:sp>
            <p:nvSpPr>
              <p:cNvPr id="50" name="TextBox 49">
                <a:hlinkClick r:id="" action="ppaction://hlinkshowjump?jump=nextslide"/>
              </p:cNvPr>
              <p:cNvSpPr txBox="1"/>
              <p:nvPr/>
            </p:nvSpPr>
            <p:spPr>
              <a:xfrm>
                <a:off x="3358902" y="5479481"/>
                <a:ext cx="2520000" cy="354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128582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7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时间与时间管理概述</a:t>
                </a:r>
                <a:endParaRPr kumimoji="0" lang="en-US" altLang="zh-CN" sz="1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 flipV="1">
                <a:off x="3371649" y="5374010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359182" y="5950073"/>
                <a:ext cx="2507533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dash"/>
              </a:ln>
              <a:effectLst/>
            </p:spPr>
          </p:cxnSp>
        </p:grpSp>
      </p:grpSp>
      <p:pic>
        <p:nvPicPr>
          <p:cNvPr id="53" name="s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982" y="3648382"/>
            <a:ext cx="1835871" cy="48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783E-6 -8.88067E-7 L 1.00821 0.249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0" y="124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17663E-6 -4.6161E-6 L 0.86349 0.3806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68" y="190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-3.8674E-6 -4.6161E-6 L 0.38023 0.391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5" y="1954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Motion origin="layout" path="M 1.6582E-6 4.11656E-6 L 0.13677 0.3804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39" y="190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Rot by="-540000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1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1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1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60"/>
                            </p:stCondLst>
                            <p:childTnLst>
                              <p:par>
                                <p:cTn id="51" presetID="35" presetClass="path" presetSubtype="0" accel="12000" decel="1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12000" decel="1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5888E-6 -4.6161E-6 L -0.23915 -4.6161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60"/>
                            </p:stCondLst>
                            <p:childTnLst>
                              <p:par>
                                <p:cTn id="5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802E-6 -2.67898E-6 L -0.77729 -2.67898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7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30710" y="1629594"/>
            <a:ext cx="9433046" cy="0"/>
          </a:xfrm>
          <a:prstGeom prst="line">
            <a:avLst/>
          </a:prstGeom>
          <a:noFill/>
          <a:ln w="9525" cap="flat" cmpd="sng" algn="ctr">
            <a:solidFill>
              <a:srgbClr val="FC6204"/>
            </a:solidFill>
            <a:prstDash val="dash"/>
          </a:ln>
          <a:effectLst/>
        </p:spPr>
      </p:cxnSp>
      <p:sp>
        <p:nvSpPr>
          <p:cNvPr id="4" name="Line 130"/>
          <p:cNvSpPr>
            <a:spLocks noChangeShapeType="1"/>
          </p:cNvSpPr>
          <p:nvPr/>
        </p:nvSpPr>
        <p:spPr bwMode="auto">
          <a:xfrm>
            <a:off x="1032711" y="2208362"/>
            <a:ext cx="0" cy="457200"/>
          </a:xfrm>
          <a:prstGeom prst="line">
            <a:avLst/>
          </a:prstGeom>
          <a:noFill/>
          <a:ln w="381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8702" y="1924766"/>
            <a:ext cx="43913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世界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上哪样东西最长又是最短的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最快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又是最慢的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能分割又是最广大的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最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不受重视又是最值得惋惜的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它，什么事情都做不成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使一切渺小的东西归于消灭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218892">
              <a:lnSpc>
                <a:spcPct val="150000"/>
              </a:lnSpc>
              <a:spcBef>
                <a:spcPts val="200"/>
              </a:spcBef>
              <a:spcAft>
                <a:spcPts val="6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一切伟大的东西生命不绝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prstClr val="white">
                  <a:lumMod val="9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0710" y="952178"/>
            <a:ext cx="9433046" cy="533400"/>
            <a:chOff x="1630710" y="952178"/>
            <a:chExt cx="9433046" cy="533400"/>
          </a:xfrm>
        </p:grpSpPr>
        <p:sp>
          <p:nvSpPr>
            <p:cNvPr id="7" name="TextBox 13"/>
            <p:cNvSpPr txBox="1"/>
            <p:nvPr/>
          </p:nvSpPr>
          <p:spPr>
            <a:xfrm>
              <a:off x="2454151" y="981522"/>
              <a:ext cx="8609605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C4F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什么是时间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→ 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谜语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630710" y="952178"/>
              <a:ext cx="534988" cy="533400"/>
            </a:xfrm>
            <a:prstGeom prst="ellipse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110523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3197" y="2502492"/>
            <a:ext cx="4659196" cy="295195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48040" y="5225375"/>
            <a:ext cx="14542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892">
              <a:lnSpc>
                <a:spcPct val="130000"/>
              </a:lnSpc>
            </a:pPr>
            <a:r>
              <a:rPr lang="en-US" altLang="zh-CN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伏尔泰</a:t>
            </a:r>
          </a:p>
        </p:txBody>
      </p:sp>
    </p:spTree>
    <p:extLst>
      <p:ext uri="{BB962C8B-B14F-4D97-AF65-F5344CB8AC3E}">
        <p14:creationId xmlns:p14="http://schemas.microsoft.com/office/powerpoint/2010/main" val="309554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577</TotalTime>
  <Words>1701</Words>
  <Application>Microsoft Macintosh PowerPoint</Application>
  <PresentationFormat>宽屏</PresentationFormat>
  <Paragraphs>261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 Black</vt:lpstr>
      <vt:lpstr>Arial Unicode MS</vt:lpstr>
      <vt:lpstr>Broadway</vt:lpstr>
      <vt:lpstr>Calibri</vt:lpstr>
      <vt:lpstr>DengXian</vt:lpstr>
      <vt:lpstr>Lao UI</vt:lpstr>
      <vt:lpstr>Tahoma</vt:lpstr>
      <vt:lpstr>Wingdings</vt:lpstr>
      <vt:lpstr>经典繁仿黑</vt:lpstr>
      <vt:lpstr>楷体</vt:lpstr>
      <vt:lpstr>돋움</vt:lpstr>
      <vt:lpstr>宋体</vt:lpstr>
      <vt:lpstr>微软雅黑</vt:lpstr>
      <vt:lpstr>专业字体设计服务/WWW.ZTSGC.COM/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Microsoft Office 用户</cp:lastModifiedBy>
  <cp:revision>276</cp:revision>
  <dcterms:created xsi:type="dcterms:W3CDTF">2013-07-16T06:18:55Z</dcterms:created>
  <dcterms:modified xsi:type="dcterms:W3CDTF">2017-04-24T01:40:47Z</dcterms:modified>
</cp:coreProperties>
</file>