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54" r:id="rId2"/>
    <p:sldMasterId id="2147483734" r:id="rId3"/>
    <p:sldMasterId id="2147483790" r:id="rId4"/>
  </p:sldMasterIdLst>
  <p:notesMasterIdLst>
    <p:notesMasterId r:id="rId22"/>
  </p:notesMasterIdLst>
  <p:sldIdLst>
    <p:sldId id="266" r:id="rId5"/>
    <p:sldId id="281" r:id="rId6"/>
    <p:sldId id="285" r:id="rId7"/>
    <p:sldId id="288" r:id="rId8"/>
    <p:sldId id="289" r:id="rId9"/>
    <p:sldId id="286" r:id="rId10"/>
    <p:sldId id="305" r:id="rId11"/>
    <p:sldId id="306" r:id="rId12"/>
    <p:sldId id="304" r:id="rId13"/>
    <p:sldId id="296" r:id="rId14"/>
    <p:sldId id="297" r:id="rId15"/>
    <p:sldId id="298" r:id="rId16"/>
    <p:sldId id="287" r:id="rId17"/>
    <p:sldId id="307" r:id="rId18"/>
    <p:sldId id="308" r:id="rId19"/>
    <p:sldId id="309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3F51B5"/>
    <a:srgbClr val="45C1A4"/>
    <a:srgbClr val="303F9F"/>
    <a:srgbClr val="5F71B1"/>
    <a:srgbClr val="78909C"/>
    <a:srgbClr val="455A64"/>
    <a:srgbClr val="37474F"/>
    <a:srgbClr val="FF408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7731"/>
  </p:normalViewPr>
  <p:slideViewPr>
    <p:cSldViewPr snapToGrid="0" showGuides="1">
      <p:cViewPr varScale="1">
        <p:scale>
          <a:sx n="70" d="100"/>
          <a:sy n="70" d="100"/>
        </p:scale>
        <p:origin x="63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62607" y="12469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3664" y="782943"/>
            <a:ext cx="234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8343" y="886899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97812" y="886900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368849" y="886900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7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3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9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4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12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0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0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6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23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8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62607" y="12469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3664" y="782943"/>
            <a:ext cx="234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8343" y="886899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97812" y="886900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368849" y="886900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77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14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9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976949" y="942023"/>
            <a:ext cx="212924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495747"/>
            <a:ext cx="27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6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6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6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607" y="9900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3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Định Nghĩa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40777" y="990009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15164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Vai Trò</a:t>
            </a:r>
            <a:endParaRPr lang="en-US" sz="1200" kern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6614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Ứng</a:t>
            </a:r>
            <a:r>
              <a:rPr lang="en-US" sz="1200" spc="160" baseline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Dụng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0942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Quy Trình</a:t>
            </a:r>
            <a:r>
              <a:rPr lang="en-US" sz="1200" spc="160" baseline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</a:t>
            </a:r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ETL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2009" y="650723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Xu Hướng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1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Định Nghĩa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58444" y="9900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15164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Vai Trò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6614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Ứng Dụng</a:t>
            </a:r>
            <a:endParaRPr lang="en-US" sz="1200" kern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0942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Quy Trình</a:t>
            </a:r>
            <a:r>
              <a:rPr lang="en-US" sz="1200" spc="160" baseline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</a:t>
            </a:r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ETL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2009" y="650723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Xu Hướng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8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Định Nghĩa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708264" y="9900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15164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Vai Trò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6614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Ứng Dụng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0942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Quy Trình ETL</a:t>
            </a:r>
            <a:endParaRPr lang="en-US" sz="1200" kern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2009" y="650723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Xu Hướng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7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Định Nghĩa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80131" y="989801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15164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Vai Trò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6614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Ứng Dụng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09420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Quy Trình ETL</a:t>
            </a:r>
            <a:endParaRPr lang="en-US" sz="1200" kern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2009" y="650723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1200" kern="1200" spc="16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Xu Hướng</a:t>
            </a:r>
            <a:endParaRPr lang="en-US" sz="1200" kern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6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6941" y="478256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62607" y="1246907"/>
            <a:ext cx="124644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98874" y="886900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98343" y="886899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597812" y="886900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368849" y="886900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89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0228217" y="942021"/>
            <a:ext cx="196378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5436" y="665022"/>
            <a:ext cx="305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2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6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8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8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3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4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3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564093" y="942022"/>
            <a:ext cx="263799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63657" y="665024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35031" y="665023"/>
            <a:ext cx="27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2" y="470263"/>
            <a:ext cx="30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20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20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0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3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3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5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52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07468" y="942024"/>
            <a:ext cx="235565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4188" y="665025"/>
            <a:ext cx="1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Giới</a:t>
            </a:r>
            <a:r>
              <a:rPr lang="vi-VN" sz="1200" spc="160" baseline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thiệu</a:t>
            </a:r>
            <a:endParaRPr lang="en-US" sz="1200" spc="16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9869" y="480358"/>
            <a:ext cx="25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spc="16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Tính</a:t>
            </a:r>
            <a:r>
              <a:rPr lang="vi-VN" sz="1800" spc="16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mới và lợi ích</a:t>
            </a:r>
            <a:endParaRPr lang="en-US" sz="1800" spc="1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63126" y="665025"/>
            <a:ext cx="237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Nguyên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tắc sáng tạo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34163" y="665025"/>
            <a:ext cx="238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Sắp</a:t>
            </a:r>
            <a:r>
              <a:rPr lang="vi-VN" sz="12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Noto Sans" charset="0"/>
              </a:rPr>
              <a:t> xếp nguyên tắc</a:t>
            </a:r>
            <a:endParaRPr lang="en-US" sz="12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4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233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33311"/>
            <a:ext cx="12192000" cy="104339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74360" y="-12910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Sản</a:t>
            </a:r>
            <a:r>
              <a:rPr lang="vi-VN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phẩm sáng tạo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11478581" y="6165259"/>
            <a:ext cx="570665" cy="570665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DB00E54-11B5-434A-9CDF-D53A5170C956}" type="slidenum"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84" r:id="rId2"/>
    <p:sldLayoutId id="2147483732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10552"/>
            <a:ext cx="12192000" cy="6987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74360" y="32166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Sản</a:t>
            </a:r>
            <a:r>
              <a:rPr lang="vi-VN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phẩm sáng tạo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513304" y="6168066"/>
            <a:ext cx="582239" cy="582239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fld id="{52C790CA-57DE-4EFF-82B8-291F699CD7D5}" type="slidenum"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pPr lvl="0" algn="ctr"/>
              <a:t>‹#›</a:t>
            </a:fld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56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10552"/>
            <a:ext cx="12192000" cy="6987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74360" y="32166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Sản</a:t>
            </a:r>
            <a:r>
              <a:rPr lang="vi-VN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phẩm sáng tạo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513304" y="6168066"/>
            <a:ext cx="582239" cy="582239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fld id="{52C790CA-57DE-4EFF-82B8-291F699CD7D5}" type="slidenum"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pPr lvl="0" algn="ctr"/>
              <a:t>‹#›</a:t>
            </a:fld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35" r:id="rId13"/>
    <p:sldLayoutId id="2147483749" r:id="rId14"/>
    <p:sldLayoutId id="2147483750" r:id="rId15"/>
    <p:sldLayoutId id="2147483751" r:id="rId16"/>
    <p:sldLayoutId id="2147483753" r:id="rId17"/>
    <p:sldLayoutId id="2147483736" r:id="rId1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10552"/>
            <a:ext cx="12192000" cy="6987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74360" y="32166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Sản</a:t>
            </a:r>
            <a:r>
              <a:rPr lang="vi-VN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phẩm sáng tạo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513304" y="6168066"/>
            <a:ext cx="582239" cy="582239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fld id="{52C790CA-57DE-4EFF-82B8-291F699CD7D5}" type="slidenum"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pPr lvl="0" algn="ctr"/>
              <a:t>‹#›</a:t>
            </a:fld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3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25138" y="-1931010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7355" y="3233759"/>
            <a:ext cx="7384170" cy="86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vi-VN" sz="4000" b="1" dirty="0" smtClean="0"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BÁO CÁO </a:t>
            </a:r>
            <a:r>
              <a:rPr lang="en-US" sz="4000" b="1" dirty="0" smtClean="0"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ĐỒ ÁN CUỐI</a:t>
            </a:r>
            <a:r>
              <a:rPr lang="vi-VN" sz="4000" b="1" dirty="0" smtClean="0"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KỲ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51379" y="4225747"/>
            <a:ext cx="6469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 Thin" charset="0"/>
              </a:rPr>
              <a:t>GAME SÁNG TẠO – </a:t>
            </a:r>
            <a:r>
              <a:rPr lang="en-US" sz="2400" b="1" dirty="0" smtClean="0">
                <a:latin typeface="Roboto" panose="02000000000000000000"/>
              </a:rPr>
              <a:t>Octopus Pathfinder</a:t>
            </a:r>
            <a:endParaRPr lang="en-US" sz="2400" b="1" dirty="0" smtClean="0">
              <a:latin typeface="Roboto" panose="02000000000000000000"/>
              <a:ea typeface="Roboto" panose="02000000000000000000" pitchFamily="2" charset="0"/>
              <a:cs typeface="Roboto Thi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8684" y="5052056"/>
            <a:ext cx="380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Nhóm ITL</a:t>
            </a:r>
          </a:p>
          <a:p>
            <a:r>
              <a:rPr lang="vi-VN" dirty="0" smtClean="0">
                <a:latin typeface="+mj-lt"/>
              </a:rPr>
              <a:t>1212015 – Phan Long Ánh</a:t>
            </a:r>
          </a:p>
          <a:p>
            <a:r>
              <a:rPr lang="vi-VN" dirty="0" smtClean="0">
                <a:latin typeface="+mj-lt"/>
              </a:rPr>
              <a:t>1212029 – Đặng Thị Linh Chi</a:t>
            </a:r>
          </a:p>
          <a:p>
            <a:r>
              <a:rPr lang="vi-VN" dirty="0" smtClean="0">
                <a:latin typeface="+mj-lt"/>
              </a:rPr>
              <a:t>1212049 – Nguyễn Trọng Du</a:t>
            </a:r>
          </a:p>
          <a:p>
            <a:r>
              <a:rPr lang="vi-VN" dirty="0" smtClean="0">
                <a:latin typeface="+mj-lt"/>
              </a:rPr>
              <a:t>1212367 – Nguyễn Thái Thu Thảo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084" y="1760562"/>
            <a:ext cx="10023546" cy="37531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7618" y="1926521"/>
            <a:ext cx="9650437" cy="3194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pacman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OctopusPathfinder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0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7618" y="1926521"/>
            <a:ext cx="9650437" cy="3194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Help,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HillClimping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7618" y="1926521"/>
            <a:ext cx="9650437" cy="37286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35" y="1528549"/>
            <a:ext cx="5369660" cy="3575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0" t="11175" r="16997" b="4724"/>
          <a:stretch/>
        </p:blipFill>
        <p:spPr bwMode="auto">
          <a:xfrm>
            <a:off x="6741994" y="1392070"/>
            <a:ext cx="4940489" cy="4230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662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35" y="1528549"/>
            <a:ext cx="5369660" cy="3575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upload.wikimedia.org/wikipedia/commons/9/9f/Example_The_travelling_salesman_problem_(TSP)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82" y="1645124"/>
            <a:ext cx="4598035" cy="4168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7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35" y="1528549"/>
            <a:ext cx="5369660" cy="3575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lvl="0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www.8-bitcentral.com/images/reviews/nes/popeyeNesScree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54" y="1407254"/>
            <a:ext cx="4585790" cy="414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2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48356"/>
            <a:ext cx="12029191" cy="14780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CẢM ƠN THẦY VÀ CÁC BẠN ĐÃ THEO DÕI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3560" y="4866473"/>
            <a:ext cx="26420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Q&amp;A</a:t>
            </a:r>
            <a:endParaRPr 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4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Nội Dung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2408" y="2039063"/>
            <a:ext cx="4663624" cy="760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     </a:t>
            </a:r>
            <a:r>
              <a:rPr lang="vi-VN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Giới thiệu sản phẩm</a:t>
            </a:r>
            <a:endParaRPr 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302497" y="2219427"/>
            <a:ext cx="399822" cy="39982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3502408" y="3029775"/>
            <a:ext cx="4663624" cy="760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     </a:t>
            </a:r>
            <a:r>
              <a:rPr lang="vi-VN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Các tính mới và ích lợi</a:t>
            </a:r>
            <a:endParaRPr 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302497" y="3210139"/>
            <a:ext cx="399822" cy="39982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2408" y="4020486"/>
            <a:ext cx="4663624" cy="760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     </a:t>
            </a:r>
            <a:r>
              <a:rPr lang="vi-VN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Các thủ thuật áp dụng</a:t>
            </a:r>
            <a:endParaRPr 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302497" y="4200850"/>
            <a:ext cx="399822" cy="39982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3502408" y="4961401"/>
            <a:ext cx="4663624" cy="760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     </a:t>
            </a:r>
            <a:r>
              <a:rPr lang="vi-VN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Sắp xếp các thủ thuật</a:t>
            </a:r>
            <a:endParaRPr 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302497" y="5191560"/>
            <a:ext cx="399822" cy="39982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16"/>
          <p:cNvSpPr/>
          <p:nvPr/>
        </p:nvSpPr>
        <p:spPr>
          <a:xfrm>
            <a:off x="1806372" y="5017910"/>
            <a:ext cx="1948119" cy="1608070"/>
          </a:xfrm>
          <a:prstGeom prst="teardrop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Roboto" panose="02000000000000000000"/>
              </a:rPr>
              <a:t>Không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tạm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dừng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được</a:t>
            </a:r>
            <a:endParaRPr lang="en-US" sz="2000" dirty="0">
              <a:latin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-80" b="5286"/>
          <a:stretch/>
        </p:blipFill>
        <p:spPr>
          <a:xfrm>
            <a:off x="2405852" y="1398992"/>
            <a:ext cx="3403133" cy="3383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20" y="1405566"/>
            <a:ext cx="2844629" cy="3376486"/>
          </a:xfrm>
          <a:prstGeom prst="rect">
            <a:avLst/>
          </a:prstGeom>
        </p:spPr>
      </p:pic>
      <p:sp>
        <p:nvSpPr>
          <p:cNvPr id="23" name="Teardrop 22"/>
          <p:cNvSpPr/>
          <p:nvPr/>
        </p:nvSpPr>
        <p:spPr>
          <a:xfrm>
            <a:off x="7629416" y="5033791"/>
            <a:ext cx="1948119" cy="1608070"/>
          </a:xfrm>
          <a:prstGeom prst="teardrop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Roboto" panose="02000000000000000000"/>
              </a:rPr>
              <a:t>Không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có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hướng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dẫn</a:t>
            </a:r>
            <a:endParaRPr lang="en-US" sz="2000" dirty="0">
              <a:latin typeface="Roboto" panose="02000000000000000000"/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717894" y="5033791"/>
            <a:ext cx="1948119" cy="1608070"/>
          </a:xfrm>
          <a:prstGeom prst="teardrop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Roboto" panose="02000000000000000000"/>
              </a:rPr>
              <a:t>Không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có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nhiều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màn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 smtClean="0">
                <a:latin typeface="Roboto" panose="02000000000000000000"/>
              </a:rPr>
              <a:t>chơi</a:t>
            </a:r>
            <a:endParaRPr lang="en-US" sz="2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331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414" y="1514901"/>
            <a:ext cx="5529556" cy="641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3582" y="2274838"/>
            <a:ext cx="8898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6865" t="12351" r="22619" b="13840"/>
          <a:stretch/>
        </p:blipFill>
        <p:spPr bwMode="auto">
          <a:xfrm>
            <a:off x="6339171" y="2330810"/>
            <a:ext cx="5220483" cy="3779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414" y="1514901"/>
            <a:ext cx="5529556" cy="641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-hkg3-1.xx.fbcdn.net/v/t34.0-12/13393505_826561820809653_587118089_n.png?oh=b181aa52872f4dab8c1f59fcc603cc70&amp;oe=5756FB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4" y="2283014"/>
            <a:ext cx="4983170" cy="387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522880"/>
            <a:ext cx="56638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31" y="1522880"/>
            <a:ext cx="5142933" cy="40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522880"/>
            <a:ext cx="55819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1" y="1522880"/>
            <a:ext cx="5299817" cy="41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522880"/>
            <a:ext cx="52134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89" y="1558154"/>
            <a:ext cx="5374068" cy="42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688" y="1563823"/>
            <a:ext cx="97770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u="sng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b="1" i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ích</a:t>
            </a:r>
            <a:r>
              <a:rPr lang="en-US" sz="2800" b="1" i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lợi</a:t>
            </a:r>
            <a:r>
              <a:rPr lang="en-US" sz="2800" b="1" i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45021</TotalTime>
  <Words>507</Words>
  <Application>Microsoft Office PowerPoint</Application>
  <PresentationFormat>Widescreen</PresentationFormat>
  <Paragraphs>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Noto Sans</vt:lpstr>
      <vt:lpstr>Roboto</vt:lpstr>
      <vt:lpstr>Roboto Light</vt:lpstr>
      <vt:lpstr>Roboto Medium</vt:lpstr>
      <vt:lpstr>Roboto Thin</vt:lpstr>
      <vt:lpstr>Arial</vt:lpstr>
      <vt:lpstr>Calibri</vt:lpstr>
      <vt:lpstr>Calibri Light</vt:lpstr>
      <vt:lpstr>Tahoma</vt:lpstr>
      <vt:lpstr>Times New Roman</vt:lpstr>
      <vt:lpstr>Wingdings</vt:lpstr>
      <vt:lpstr>Basic with Circle</vt:lpstr>
      <vt:lpstr>2_Basic with Circle</vt:lpstr>
      <vt:lpstr>1_Basic with Circle</vt:lpstr>
      <vt:lpstr>3_Basic with Circle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Nguyen Thao</cp:lastModifiedBy>
  <cp:revision>824</cp:revision>
  <dcterms:created xsi:type="dcterms:W3CDTF">2015-05-30T00:46:15Z</dcterms:created>
  <dcterms:modified xsi:type="dcterms:W3CDTF">2016-06-06T02:55:09Z</dcterms:modified>
</cp:coreProperties>
</file>