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9" r:id="rId2"/>
    <p:sldId id="275" r:id="rId3"/>
    <p:sldId id="276" r:id="rId4"/>
    <p:sldId id="355" r:id="rId5"/>
    <p:sldId id="356" r:id="rId6"/>
    <p:sldId id="280" r:id="rId7"/>
    <p:sldId id="295" r:id="rId8"/>
    <p:sldId id="297" r:id="rId9"/>
    <p:sldId id="385" r:id="rId10"/>
    <p:sldId id="386" r:id="rId11"/>
    <p:sldId id="383" r:id="rId12"/>
    <p:sldId id="384" r:id="rId1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Calibri"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Calibri"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Calibri"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Calibri" charset="0"/>
        <a:ea typeface="MS PGothic" charset="0"/>
        <a:cs typeface="MS PGothic" charset="0"/>
      </a:defRPr>
    </a:lvl5pPr>
    <a:lvl6pPr marL="2286000" algn="l" defTabSz="457200" rtl="0" eaLnBrk="1" latinLnBrk="0" hangingPunct="1">
      <a:defRPr kern="1200">
        <a:solidFill>
          <a:schemeClr val="tx1"/>
        </a:solidFill>
        <a:latin typeface="Calibri" charset="0"/>
        <a:ea typeface="MS PGothic" charset="0"/>
        <a:cs typeface="MS PGothic" charset="0"/>
      </a:defRPr>
    </a:lvl6pPr>
    <a:lvl7pPr marL="2743200" algn="l" defTabSz="457200" rtl="0" eaLnBrk="1" latinLnBrk="0" hangingPunct="1">
      <a:defRPr kern="1200">
        <a:solidFill>
          <a:schemeClr val="tx1"/>
        </a:solidFill>
        <a:latin typeface="Calibri" charset="0"/>
        <a:ea typeface="MS PGothic" charset="0"/>
        <a:cs typeface="MS PGothic" charset="0"/>
      </a:defRPr>
    </a:lvl7pPr>
    <a:lvl8pPr marL="3200400" algn="l" defTabSz="457200" rtl="0" eaLnBrk="1" latinLnBrk="0" hangingPunct="1">
      <a:defRPr kern="1200">
        <a:solidFill>
          <a:schemeClr val="tx1"/>
        </a:solidFill>
        <a:latin typeface="Calibri" charset="0"/>
        <a:ea typeface="MS PGothic" charset="0"/>
        <a:cs typeface="MS PGothic" charset="0"/>
      </a:defRPr>
    </a:lvl8pPr>
    <a:lvl9pPr marL="3657600" algn="l" defTabSz="457200" rtl="0" eaLnBrk="1" latinLnBrk="0" hangingPunct="1">
      <a:defRPr kern="1200">
        <a:solidFill>
          <a:schemeClr val="tx1"/>
        </a:solidFill>
        <a:latin typeface="Calibri"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14" y="78"/>
      </p:cViewPr>
      <p:guideLst>
        <p:guide orient="horz" pos="2160"/>
        <p:guide pos="28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55430FA-F1E7-8446-818B-C9C2C410C73B}" type="datetimeFigureOut">
              <a:rPr lang="en-US"/>
              <a:pPr>
                <a:defRPr/>
              </a:pPr>
              <a:t>5/27/2016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25CC2C-FD8B-F840-A8E8-BA2DD7A3686B}" type="slidenum">
              <a:rPr lang="en-US"/>
              <a:pPr>
                <a:defRPr/>
              </a:pPr>
              <a:t>‹#›</a:t>
            </a:fld>
            <a:endParaRPr lang="en-US"/>
          </a:p>
        </p:txBody>
      </p:sp>
    </p:spTree>
    <p:extLst>
      <p:ext uri="{BB962C8B-B14F-4D97-AF65-F5344CB8AC3E}">
        <p14:creationId xmlns:p14="http://schemas.microsoft.com/office/powerpoint/2010/main" val="2074588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ea typeface="MS PGothic" pitchFamily="34" charset="-128"/>
                <a:cs typeface="+mn-cs"/>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06499DB-7393-D944-B426-4B1DEAD41C83}" type="datetimeFigureOut">
              <a:rPr lang="vi-VN"/>
              <a:pPr>
                <a:defRPr/>
              </a:pPr>
              <a:t>27/05/2016</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ea typeface="MS PGothic" pitchFamily="34" charset="-128"/>
                <a:cs typeface="+mn-cs"/>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14F96A8-AB24-7B4D-ADF0-09E688324C76}" type="slidenum">
              <a:rPr lang="vi-VN"/>
              <a:pPr>
                <a:defRPr/>
              </a:pPr>
              <a:t>‹#›</a:t>
            </a:fld>
            <a:endParaRPr lang="vi-VN"/>
          </a:p>
        </p:txBody>
      </p:sp>
    </p:spTree>
    <p:extLst>
      <p:ext uri="{BB962C8B-B14F-4D97-AF65-F5344CB8AC3E}">
        <p14:creationId xmlns:p14="http://schemas.microsoft.com/office/powerpoint/2010/main" val="25950423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11BBB-8CA0-E44C-A689-6536CE9780AF}" type="slidenum">
              <a:rPr lang="en-US" smtClean="0"/>
              <a:pPr/>
              <a:t>3</a:t>
            </a:fld>
            <a:endParaRPr lang="en-US"/>
          </a:p>
        </p:txBody>
      </p:sp>
    </p:spTree>
    <p:extLst>
      <p:ext uri="{BB962C8B-B14F-4D97-AF65-F5344CB8AC3E}">
        <p14:creationId xmlns:p14="http://schemas.microsoft.com/office/powerpoint/2010/main" val="33794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11BBB-8CA0-E44C-A689-6536CE9780AF}" type="slidenum">
              <a:rPr lang="en-US" smtClean="0"/>
              <a:pPr/>
              <a:t>6</a:t>
            </a:fld>
            <a:endParaRPr lang="en-US"/>
          </a:p>
        </p:txBody>
      </p:sp>
    </p:spTree>
    <p:extLst>
      <p:ext uri="{BB962C8B-B14F-4D97-AF65-F5344CB8AC3E}">
        <p14:creationId xmlns:p14="http://schemas.microsoft.com/office/powerpoint/2010/main" val="35265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11BBB-8CA0-E44C-A689-6536CE9780AF}" type="slidenum">
              <a:rPr lang="en-US" smtClean="0"/>
              <a:pPr/>
              <a:t>7</a:t>
            </a:fld>
            <a:endParaRPr lang="en-US"/>
          </a:p>
        </p:txBody>
      </p:sp>
    </p:spTree>
    <p:extLst>
      <p:ext uri="{BB962C8B-B14F-4D97-AF65-F5344CB8AC3E}">
        <p14:creationId xmlns:p14="http://schemas.microsoft.com/office/powerpoint/2010/main" val="359576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11BBB-8CA0-E44C-A689-6536CE9780AF}" type="slidenum">
              <a:rPr lang="en-US" smtClean="0"/>
              <a:pPr/>
              <a:t>8</a:t>
            </a:fld>
            <a:endParaRPr lang="en-US"/>
          </a:p>
        </p:txBody>
      </p:sp>
    </p:spTree>
    <p:extLst>
      <p:ext uri="{BB962C8B-B14F-4D97-AF65-F5344CB8AC3E}">
        <p14:creationId xmlns:p14="http://schemas.microsoft.com/office/powerpoint/2010/main" val="210473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011BBB-8CA0-E44C-A689-6536CE9780AF}" type="slidenum">
              <a:rPr lang="en-US" smtClean="0"/>
              <a:pPr/>
              <a:t>11</a:t>
            </a:fld>
            <a:endParaRPr lang="en-US"/>
          </a:p>
        </p:txBody>
      </p:sp>
    </p:spTree>
    <p:extLst>
      <p:ext uri="{BB962C8B-B14F-4D97-AF65-F5344CB8AC3E}">
        <p14:creationId xmlns:p14="http://schemas.microsoft.com/office/powerpoint/2010/main" val="131976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5587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1F9DE1-EDF9-AB44-956F-7535573E9807}" type="slidenum">
              <a:rPr lang="en-US"/>
              <a:pPr>
                <a:defRPr/>
              </a:pPr>
              <a:t>‹#›</a:t>
            </a:fld>
            <a:endParaRPr lang="en-US"/>
          </a:p>
        </p:txBody>
      </p:sp>
    </p:spTree>
    <p:extLst>
      <p:ext uri="{BB962C8B-B14F-4D97-AF65-F5344CB8AC3E}">
        <p14:creationId xmlns:p14="http://schemas.microsoft.com/office/powerpoint/2010/main" val="261715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167AB8-8497-DD40-8A4B-3F1C303F23AA}" type="slidenum">
              <a:rPr lang="en-US"/>
              <a:pPr>
                <a:defRPr/>
              </a:pPr>
              <a:t>‹#›</a:t>
            </a:fld>
            <a:endParaRPr lang="en-US"/>
          </a:p>
        </p:txBody>
      </p:sp>
    </p:spTree>
    <p:extLst>
      <p:ext uri="{BB962C8B-B14F-4D97-AF65-F5344CB8AC3E}">
        <p14:creationId xmlns:p14="http://schemas.microsoft.com/office/powerpoint/2010/main" val="401266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a:lvl1pPr>
            <a:lvl2pPr>
              <a:buClr>
                <a:srgbClr val="0F75BD"/>
              </a:buClr>
              <a:defRPr/>
            </a:lvl2pPr>
            <a:lvl3pPr marL="1201738" indent="-287338">
              <a:buClr>
                <a:schemeClr val="accent6"/>
              </a:buClr>
              <a:defRPr/>
            </a:lvl3pPr>
            <a:lvl4pPr>
              <a:buClr>
                <a:srgbClr val="0F75BD"/>
              </a:buClr>
              <a:defRPr/>
            </a:lvl4pPr>
            <a:lvl5pPr>
              <a:buClr>
                <a:schemeClr val="accent6"/>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10"/>
          </p:nvPr>
        </p:nvSpPr>
        <p:spPr>
          <a:xfrm>
            <a:off x="1193800" y="6192838"/>
            <a:ext cx="881063" cy="365125"/>
          </a:xfrm>
        </p:spPr>
        <p:txBody>
          <a:bodyPr/>
          <a:lstStyle>
            <a:lvl1pPr>
              <a:defRPr>
                <a:solidFill>
                  <a:schemeClr val="tx1"/>
                </a:solidFill>
                <a:latin typeface="Arial" charset="0"/>
                <a:cs typeface="Arial" charset="0"/>
              </a:defRPr>
            </a:lvl1pPr>
          </a:lstStyle>
          <a:p>
            <a:pPr>
              <a:defRPr/>
            </a:pPr>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a:solidFill>
                  <a:schemeClr val="tx1"/>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7010400" y="6110288"/>
            <a:ext cx="2133600" cy="365125"/>
          </a:xfrm>
        </p:spPr>
        <p:txBody>
          <a:bodyPr/>
          <a:lstStyle>
            <a:lvl1pPr>
              <a:defRPr>
                <a:solidFill>
                  <a:schemeClr val="tx1"/>
                </a:solidFill>
                <a:latin typeface="Arial" charset="0"/>
                <a:cs typeface="Arial" charset="0"/>
              </a:defRPr>
            </a:lvl1pPr>
          </a:lstStyle>
          <a:p>
            <a:pPr>
              <a:defRPr/>
            </a:pPr>
            <a:fld id="{9992CC5F-079C-BB4F-9A49-6C26033F9F01}" type="slidenum">
              <a:rPr lang="en-US"/>
              <a:pPr>
                <a:defRPr/>
              </a:pPr>
              <a:t>‹#›</a:t>
            </a:fld>
            <a:endParaRPr lang="en-US"/>
          </a:p>
        </p:txBody>
      </p:sp>
    </p:spTree>
    <p:extLst>
      <p:ext uri="{BB962C8B-B14F-4D97-AF65-F5344CB8AC3E}">
        <p14:creationId xmlns:p14="http://schemas.microsoft.com/office/powerpoint/2010/main" val="27824110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FF9A6-D599-3B46-ABA2-FF2309700A3F}" type="slidenum">
              <a:rPr lang="en-US"/>
              <a:pPr>
                <a:defRPr/>
              </a:pPr>
              <a:t>‹#›</a:t>
            </a:fld>
            <a:endParaRPr lang="en-US"/>
          </a:p>
        </p:txBody>
      </p:sp>
    </p:spTree>
    <p:extLst>
      <p:ext uri="{BB962C8B-B14F-4D97-AF65-F5344CB8AC3E}">
        <p14:creationId xmlns:p14="http://schemas.microsoft.com/office/powerpoint/2010/main" val="36152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74FB8-224F-514F-9E02-3E39EEACCDC0}" type="slidenum">
              <a:rPr lang="en-US"/>
              <a:pPr>
                <a:defRPr/>
              </a:pPr>
              <a:t>‹#›</a:t>
            </a:fld>
            <a:endParaRPr lang="en-US"/>
          </a:p>
        </p:txBody>
      </p:sp>
    </p:spTree>
    <p:extLst>
      <p:ext uri="{BB962C8B-B14F-4D97-AF65-F5344CB8AC3E}">
        <p14:creationId xmlns:p14="http://schemas.microsoft.com/office/powerpoint/2010/main" val="159521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A692855-C9D9-5B45-8CEE-CBF6DB54532A}" type="slidenum">
              <a:rPr lang="en-US"/>
              <a:pPr>
                <a:defRPr/>
              </a:pPr>
              <a:t>‹#›</a:t>
            </a:fld>
            <a:endParaRPr lang="en-US"/>
          </a:p>
        </p:txBody>
      </p:sp>
    </p:spTree>
    <p:extLst>
      <p:ext uri="{BB962C8B-B14F-4D97-AF65-F5344CB8AC3E}">
        <p14:creationId xmlns:p14="http://schemas.microsoft.com/office/powerpoint/2010/main" val="188663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C5ED03A-65D3-564E-BBED-ED5C01A010FB}" type="slidenum">
              <a:rPr lang="en-US"/>
              <a:pPr>
                <a:defRPr/>
              </a:pPr>
              <a:t>‹#›</a:t>
            </a:fld>
            <a:endParaRPr lang="en-US"/>
          </a:p>
        </p:txBody>
      </p:sp>
    </p:spTree>
    <p:extLst>
      <p:ext uri="{BB962C8B-B14F-4D97-AF65-F5344CB8AC3E}">
        <p14:creationId xmlns:p14="http://schemas.microsoft.com/office/powerpoint/2010/main" val="182680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C7528D1-5B37-4448-8E93-B7F103F13A4B}" type="slidenum">
              <a:rPr lang="en-US"/>
              <a:pPr>
                <a:defRPr/>
              </a:pPr>
              <a:t>‹#›</a:t>
            </a:fld>
            <a:endParaRPr lang="en-US"/>
          </a:p>
        </p:txBody>
      </p:sp>
    </p:spTree>
    <p:extLst>
      <p:ext uri="{BB962C8B-B14F-4D97-AF65-F5344CB8AC3E}">
        <p14:creationId xmlns:p14="http://schemas.microsoft.com/office/powerpoint/2010/main" val="379832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25E863-2235-7C47-B1B4-C5221B2E5F5B}" type="slidenum">
              <a:rPr lang="en-US"/>
              <a:pPr>
                <a:defRPr/>
              </a:pPr>
              <a:t>‹#›</a:t>
            </a:fld>
            <a:endParaRPr lang="en-US"/>
          </a:p>
        </p:txBody>
      </p:sp>
    </p:spTree>
    <p:extLst>
      <p:ext uri="{BB962C8B-B14F-4D97-AF65-F5344CB8AC3E}">
        <p14:creationId xmlns:p14="http://schemas.microsoft.com/office/powerpoint/2010/main" val="394168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48B0F1-29F3-D540-B163-52AA40606C4F}" type="slidenum">
              <a:rPr lang="en-US"/>
              <a:pPr>
                <a:defRPr/>
              </a:pPr>
              <a:t>‹#›</a:t>
            </a:fld>
            <a:endParaRPr lang="en-US"/>
          </a:p>
        </p:txBody>
      </p:sp>
    </p:spTree>
    <p:extLst>
      <p:ext uri="{BB962C8B-B14F-4D97-AF65-F5344CB8AC3E}">
        <p14:creationId xmlns:p14="http://schemas.microsoft.com/office/powerpoint/2010/main" val="87930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BF50A1A-8EE8-A449-8A5C-A03C7227170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ctr" defTabSz="457200" rtl="0" eaLnBrk="0" fontAlgn="base" hangingPunct="0">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0" fontAlgn="base" hangingPunct="0">
        <a:spcBef>
          <a:spcPct val="20000"/>
        </a:spcBef>
        <a:spcAft>
          <a:spcPct val="0"/>
        </a:spcAft>
        <a:buClr>
          <a:srgbClr val="F7941D"/>
        </a:buClr>
        <a:buFont typeface="Wingdings 2" charset="0"/>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0" fontAlgn="base" hangingPunct="0">
        <a:spcBef>
          <a:spcPct val="20000"/>
        </a:spcBef>
        <a:spcAft>
          <a:spcPct val="0"/>
        </a:spcAft>
        <a:buClr>
          <a:srgbClr val="0F75BD"/>
        </a:buClr>
        <a:buFont typeface="Wingdings" charset="0"/>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0" fontAlgn="base" hangingPunct="0">
        <a:spcBef>
          <a:spcPct val="20000"/>
        </a:spcBef>
        <a:spcAft>
          <a:spcPct val="0"/>
        </a:spcAft>
        <a:buClr>
          <a:srgbClr val="F7941D"/>
        </a:buClr>
        <a:buFont typeface="Wingdings 2" charset="0"/>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0" fontAlgn="base" hangingPunct="0">
        <a:spcBef>
          <a:spcPct val="20000"/>
        </a:spcBef>
        <a:spcAft>
          <a:spcPct val="0"/>
        </a:spcAft>
        <a:buClr>
          <a:srgbClr val="0F75BD"/>
        </a:buClr>
        <a:buFont typeface="Wingdings" charset="0"/>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0" fontAlgn="base" hangingPunct="0">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olang.org/do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stackoverflow.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1212432/Seminar-UDP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17812" y="1221475"/>
            <a:ext cx="7540388" cy="750627"/>
          </a:xfrm>
        </p:spPr>
        <p:txBody>
          <a:bodyPr/>
          <a:lstStyle/>
          <a:p>
            <a:r>
              <a:rPr lang="en-US" dirty="0" smtClean="0">
                <a:solidFill>
                  <a:schemeClr val="tx1"/>
                </a:solidFill>
              </a:rPr>
              <a:t>ỨNG DỤNG PHÂN TÁN</a:t>
            </a:r>
            <a:endParaRPr lang="en-US" dirty="0">
              <a:solidFill>
                <a:schemeClr val="tx1"/>
              </a:solidFill>
            </a:endParaRPr>
          </a:p>
        </p:txBody>
      </p:sp>
      <p:sp>
        <p:nvSpPr>
          <p:cNvPr id="3" name="Title 2"/>
          <p:cNvSpPr>
            <a:spLocks noGrp="1"/>
          </p:cNvSpPr>
          <p:nvPr>
            <p:ph type="ctrTitle"/>
          </p:nvPr>
        </p:nvSpPr>
        <p:spPr>
          <a:xfrm>
            <a:off x="685800" y="2279178"/>
            <a:ext cx="7772400" cy="1255593"/>
          </a:xfrm>
        </p:spPr>
        <p:txBody>
          <a:bodyPr/>
          <a:lstStyle/>
          <a:p>
            <a:r>
              <a:rPr lang="en-US" dirty="0" err="1" smtClean="0">
                <a:solidFill>
                  <a:srgbClr val="FFFF00"/>
                </a:solidFill>
              </a:rPr>
              <a:t>Lập</a:t>
            </a:r>
            <a:r>
              <a:rPr lang="en-US" dirty="0" smtClean="0">
                <a:solidFill>
                  <a:srgbClr val="FFFF00"/>
                </a:solidFill>
              </a:rPr>
              <a:t> </a:t>
            </a:r>
            <a:r>
              <a:rPr lang="en-US" dirty="0" err="1" smtClean="0">
                <a:solidFill>
                  <a:srgbClr val="FFFF00"/>
                </a:solidFill>
              </a:rPr>
              <a:t>trình</a:t>
            </a:r>
            <a:r>
              <a:rPr lang="en-US" dirty="0" smtClean="0">
                <a:solidFill>
                  <a:srgbClr val="FFFF00"/>
                </a:solidFill>
              </a:rPr>
              <a:t> web </a:t>
            </a:r>
            <a:r>
              <a:rPr lang="en-US" dirty="0" err="1" smtClean="0">
                <a:solidFill>
                  <a:srgbClr val="FFFF00"/>
                </a:solidFill>
              </a:rPr>
              <a:t>với</a:t>
            </a:r>
            <a:r>
              <a:rPr lang="en-US" dirty="0" smtClean="0">
                <a:solidFill>
                  <a:srgbClr val="FFFF00"/>
                </a:solidFill>
              </a:rPr>
              <a:t> </a:t>
            </a:r>
            <a:r>
              <a:rPr lang="en-US" dirty="0" err="1" smtClean="0">
                <a:solidFill>
                  <a:srgbClr val="FFFF00"/>
                </a:solidFill>
              </a:rPr>
              <a:t>ngôn</a:t>
            </a:r>
            <a:r>
              <a:rPr lang="en-US" dirty="0" smtClean="0">
                <a:solidFill>
                  <a:srgbClr val="FFFF00"/>
                </a:solidFill>
              </a:rPr>
              <a:t> </a:t>
            </a:r>
            <a:r>
              <a:rPr lang="en-US" dirty="0" err="1" smtClean="0">
                <a:solidFill>
                  <a:srgbClr val="FFFF00"/>
                </a:solidFill>
              </a:rPr>
              <a:t>ngữ</a:t>
            </a:r>
            <a:r>
              <a:rPr lang="en-US" dirty="0" smtClean="0">
                <a:solidFill>
                  <a:srgbClr val="FFFF00"/>
                </a:solidFill>
              </a:rPr>
              <a:t> Go</a:t>
            </a:r>
            <a:endParaRPr lang="en-US" dirty="0">
              <a:solidFill>
                <a:srgbClr val="FFFF00"/>
              </a:solidFill>
            </a:endParaRPr>
          </a:p>
        </p:txBody>
      </p:sp>
      <p:sp>
        <p:nvSpPr>
          <p:cNvPr id="4" name="TextBox 3"/>
          <p:cNvSpPr txBox="1"/>
          <p:nvPr/>
        </p:nvSpPr>
        <p:spPr>
          <a:xfrm>
            <a:off x="5131558" y="3841847"/>
            <a:ext cx="2886431" cy="369332"/>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Giảng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Tú</a:t>
            </a:r>
            <a:endParaRPr lang="en-US" i="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Trang</a:t>
            </a:r>
            <a:r>
              <a:rPr lang="en-US" dirty="0" smtClean="0"/>
              <a:t> web demo</a:t>
            </a:r>
            <a:endParaRPr lang="en-US" dirty="0"/>
          </a:p>
        </p:txBody>
      </p:sp>
      <p:pic>
        <p:nvPicPr>
          <p:cNvPr id="4" name="Content Placeholder 3"/>
          <p:cNvPicPr>
            <a:picLocks noGrp="1" noChangeAspect="1"/>
          </p:cNvPicPr>
          <p:nvPr>
            <p:ph idx="1"/>
          </p:nvPr>
        </p:nvPicPr>
        <p:blipFill>
          <a:blip r:embed="rId2"/>
          <a:stretch>
            <a:fillRect/>
          </a:stretch>
        </p:blipFill>
        <p:spPr>
          <a:xfrm>
            <a:off x="-2583" y="1262856"/>
            <a:ext cx="9149458" cy="5146570"/>
          </a:xfrm>
          <a:prstGeom prst="rect">
            <a:avLst/>
          </a:prstGeom>
        </p:spPr>
      </p:pic>
    </p:spTree>
    <p:extLst>
      <p:ext uri="{BB962C8B-B14F-4D97-AF65-F5344CB8AC3E}">
        <p14:creationId xmlns:p14="http://schemas.microsoft.com/office/powerpoint/2010/main" val="393117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Tài liệu tham khảo</a:t>
            </a:r>
            <a:endParaRPr lang="en-US"/>
          </a:p>
        </p:txBody>
      </p:sp>
      <p:sp>
        <p:nvSpPr>
          <p:cNvPr id="6" name="Content Placeholder 5"/>
          <p:cNvSpPr>
            <a:spLocks noGrp="1"/>
          </p:cNvSpPr>
          <p:nvPr>
            <p:ph idx="1"/>
          </p:nvPr>
        </p:nvSpPr>
        <p:spPr/>
        <p:txBody>
          <a:bodyPr/>
          <a:lstStyle/>
          <a:p>
            <a:pPr lvl="0"/>
            <a:r>
              <a:rPr lang="en-US" sz="2300" dirty="0" smtClean="0">
                <a:hlinkClick r:id="rId3"/>
              </a:rPr>
              <a:t>https://</a:t>
            </a:r>
            <a:r>
              <a:rPr lang="en-US" sz="2300" dirty="0">
                <a:hlinkClick r:id="rId3"/>
              </a:rPr>
              <a:t>golang.org/doc</a:t>
            </a:r>
            <a:r>
              <a:rPr lang="en-US" sz="2300" dirty="0" smtClean="0">
                <a:hlinkClick r:id="rId3"/>
              </a:rPr>
              <a:t>/</a:t>
            </a:r>
            <a:endParaRPr lang="en-US" sz="2300" dirty="0" smtClean="0"/>
          </a:p>
          <a:p>
            <a:pPr lvl="0"/>
            <a:r>
              <a:rPr lang="en-US" sz="2300" dirty="0">
                <a:hlinkClick r:id="rId4" action="ppaction://hlinkfile"/>
              </a:rPr>
              <a:t>s</a:t>
            </a:r>
            <a:r>
              <a:rPr lang="en-US" sz="2300" dirty="0" smtClean="0">
                <a:hlinkClick r:id="rId4" action="ppaction://hlinkfile"/>
              </a:rPr>
              <a:t>tackoverflow.com</a:t>
            </a:r>
            <a:endParaRPr lang="en-US" sz="2300" dirty="0"/>
          </a:p>
          <a:p>
            <a:pPr marL="0" indent="0">
              <a:buNone/>
            </a:pPr>
            <a:endParaRPr lang="en-US" sz="2300" dirty="0"/>
          </a:p>
        </p:txBody>
      </p:sp>
    </p:spTree>
    <p:extLst>
      <p:ext uri="{BB962C8B-B14F-4D97-AF65-F5344CB8AC3E}">
        <p14:creationId xmlns:p14="http://schemas.microsoft.com/office/powerpoint/2010/main" val="2856342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267" y="464024"/>
            <a:ext cx="5826668" cy="3240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0969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657600" y="6473825"/>
            <a:ext cx="2133600" cy="244475"/>
          </a:xfrm>
        </p:spPr>
        <p:txBody>
          <a:bodyPr/>
          <a:lstStyle/>
          <a:p>
            <a:pPr algn="ctr"/>
            <a:fld id="{71E3541E-475B-254F-BA61-A902DFBC32F9}" type="slidenum">
              <a:rPr lang="en-US" sz="2000" smtClean="0">
                <a:latin typeface="Times New Roman" panose="02020603050405020304" pitchFamily="18" charset="0"/>
                <a:cs typeface="Times New Roman" panose="02020603050405020304" pitchFamily="18" charset="0"/>
              </a:rPr>
              <a:pPr algn="ctr"/>
              <a:t>2</a:t>
            </a:fld>
            <a:endParaRPr lang="en-US" sz="2000" dirty="0">
              <a:latin typeface="Times New Roman" panose="02020603050405020304" pitchFamily="18" charset="0"/>
              <a:cs typeface="Times New Roman" panose="02020603050405020304" pitchFamily="18" charset="0"/>
            </a:endParaRPr>
          </a:p>
        </p:txBody>
      </p:sp>
      <p:sp>
        <p:nvSpPr>
          <p:cNvPr id="91" name="TextBox 90"/>
          <p:cNvSpPr txBox="1"/>
          <p:nvPr/>
        </p:nvSpPr>
        <p:spPr>
          <a:xfrm flipH="1">
            <a:off x="6016781" y="3477840"/>
            <a:ext cx="312906" cy="400110"/>
          </a:xfrm>
          <a:prstGeom prst="rect">
            <a:avLst/>
          </a:prstGeom>
          <a:noFill/>
        </p:spPr>
        <p:txBody>
          <a:bodyPr wrap="none" rtlCol="0">
            <a:spAutoFit/>
          </a:bodyPr>
          <a:lstStyle/>
          <a:p>
            <a:r>
              <a:rPr lang="id-ID" sz="2000" b="1" dirty="0">
                <a:latin typeface="Times New Roman" panose="02020603050405020304" pitchFamily="18" charset="0"/>
                <a:cs typeface="Times New Roman" panose="02020603050405020304" pitchFamily="18" charset="0"/>
              </a:rPr>
              <a:t>5</a:t>
            </a:r>
          </a:p>
        </p:txBody>
      </p:sp>
      <p:sp>
        <p:nvSpPr>
          <p:cNvPr id="92" name="TextBox 91"/>
          <p:cNvSpPr txBox="1"/>
          <p:nvPr/>
        </p:nvSpPr>
        <p:spPr>
          <a:xfrm flipH="1">
            <a:off x="6010449" y="2248434"/>
            <a:ext cx="184731" cy="400110"/>
          </a:xfrm>
          <a:prstGeom prst="rect">
            <a:avLst/>
          </a:prstGeom>
          <a:noFill/>
        </p:spPr>
        <p:txBody>
          <a:bodyPr wrap="none" rtlCol="0">
            <a:spAutoFit/>
          </a:bodyPr>
          <a:lstStyle/>
          <a:p>
            <a:endParaRPr lang="id-ID" sz="2000" b="1" dirty="0">
              <a:latin typeface="Times New Roman" panose="02020603050405020304" pitchFamily="18" charset="0"/>
              <a:cs typeface="Times New Roman" panose="02020603050405020304" pitchFamily="18" charset="0"/>
            </a:endParaRPr>
          </a:p>
        </p:txBody>
      </p:sp>
      <p:sp>
        <p:nvSpPr>
          <p:cNvPr id="93" name="TextBox 92"/>
          <p:cNvSpPr txBox="1">
            <a:spLocks noChangeAspect="1"/>
          </p:cNvSpPr>
          <p:nvPr/>
        </p:nvSpPr>
        <p:spPr>
          <a:xfrm flipH="1">
            <a:off x="6010449" y="930351"/>
            <a:ext cx="312906" cy="400110"/>
          </a:xfrm>
          <a:prstGeom prst="rect">
            <a:avLst/>
          </a:prstGeom>
          <a:noFill/>
        </p:spPr>
        <p:txBody>
          <a:bodyPr wrap="none" rtlCol="0">
            <a:spAutoFit/>
          </a:bodyPr>
          <a:lstStyle/>
          <a:p>
            <a:r>
              <a:rPr lang="id-ID" sz="2000" b="1" dirty="0">
                <a:latin typeface="Times New Roman" panose="02020603050405020304" pitchFamily="18" charset="0"/>
                <a:cs typeface="Times New Roman" panose="02020603050405020304" pitchFamily="18" charset="0"/>
              </a:rPr>
              <a:t>1</a:t>
            </a:r>
          </a:p>
        </p:txBody>
      </p:sp>
      <p:sp>
        <p:nvSpPr>
          <p:cNvPr id="94" name="TextBox 93"/>
          <p:cNvSpPr txBox="1"/>
          <p:nvPr/>
        </p:nvSpPr>
        <p:spPr>
          <a:xfrm flipH="1">
            <a:off x="2660532" y="3020006"/>
            <a:ext cx="328936" cy="400110"/>
          </a:xfrm>
          <a:prstGeom prst="rect">
            <a:avLst/>
          </a:prstGeom>
          <a:noFill/>
        </p:spPr>
        <p:txBody>
          <a:bodyPr wrap="square" rtlCol="0">
            <a:spAutoFit/>
          </a:bodyPr>
          <a:lstStyle/>
          <a:p>
            <a:r>
              <a:rPr lang="id-ID" sz="2000" b="1" dirty="0">
                <a:latin typeface="Times New Roman" panose="02020603050405020304" pitchFamily="18" charset="0"/>
                <a:cs typeface="Times New Roman" panose="02020603050405020304" pitchFamily="18" charset="0"/>
              </a:rPr>
              <a:t>4</a:t>
            </a:r>
          </a:p>
        </p:txBody>
      </p:sp>
      <p:sp>
        <p:nvSpPr>
          <p:cNvPr id="95" name="TextBox 94"/>
          <p:cNvSpPr txBox="1"/>
          <p:nvPr/>
        </p:nvSpPr>
        <p:spPr>
          <a:xfrm flipH="1">
            <a:off x="2688668" y="1636576"/>
            <a:ext cx="312907" cy="400110"/>
          </a:xfrm>
          <a:prstGeom prst="rect">
            <a:avLst/>
          </a:prstGeom>
          <a:noFill/>
        </p:spPr>
        <p:txBody>
          <a:bodyPr wrap="none" rtlCol="0">
            <a:spAutoFit/>
          </a:bodyPr>
          <a:lstStyle/>
          <a:p>
            <a:pPr algn="ctr"/>
            <a:r>
              <a:rPr lang="id-ID" sz="2000" b="1" dirty="0">
                <a:latin typeface="Times New Roman" panose="02020603050405020304" pitchFamily="18" charset="0"/>
                <a:cs typeface="Times New Roman" panose="02020603050405020304" pitchFamily="18" charset="0"/>
              </a:rPr>
              <a:t>2</a:t>
            </a:r>
          </a:p>
        </p:txBody>
      </p:sp>
      <p:sp>
        <p:nvSpPr>
          <p:cNvPr id="96" name="TextBox 95"/>
          <p:cNvSpPr txBox="1"/>
          <p:nvPr/>
        </p:nvSpPr>
        <p:spPr>
          <a:xfrm flipH="1">
            <a:off x="580156" y="1449857"/>
            <a:ext cx="2106053" cy="707886"/>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1212439</a:t>
            </a:r>
            <a:endParaRPr lang="en-US" sz="2000" b="1"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Đoàn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Xuân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Trí</a:t>
            </a:r>
            <a:endParaRPr lang="id-ID" sz="2000" b="1" dirty="0">
              <a:latin typeface="Times New Roman" panose="02020603050405020304" pitchFamily="18" charset="0"/>
              <a:cs typeface="Times New Roman" panose="02020603050405020304" pitchFamily="18" charset="0"/>
            </a:endParaRPr>
          </a:p>
        </p:txBody>
      </p:sp>
      <p:sp>
        <p:nvSpPr>
          <p:cNvPr id="106" name="ghjh 3"/>
          <p:cNvSpPr>
            <a:spLocks noChangeArrowheads="1"/>
          </p:cNvSpPr>
          <p:nvPr/>
        </p:nvSpPr>
        <p:spPr bwMode="auto">
          <a:xfrm rot="5400000" flipH="1">
            <a:off x="2116698" y="5411051"/>
            <a:ext cx="688074" cy="611030"/>
          </a:xfrm>
          <a:prstGeom prst="rect">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07" name="Freeform 106"/>
          <p:cNvSpPr>
            <a:spLocks/>
          </p:cNvSpPr>
          <p:nvPr/>
        </p:nvSpPr>
        <p:spPr bwMode="auto">
          <a:xfrm rot="5400000" flipH="1">
            <a:off x="2905723" y="4088037"/>
            <a:ext cx="539302" cy="2029684"/>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08" name="Freeform 54"/>
          <p:cNvSpPr>
            <a:spLocks/>
          </p:cNvSpPr>
          <p:nvPr/>
        </p:nvSpPr>
        <p:spPr bwMode="auto">
          <a:xfrm rot="5400000" flipH="1">
            <a:off x="3753823" y="3183427"/>
            <a:ext cx="433036" cy="414438"/>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09" name="Rectangle 55"/>
          <p:cNvSpPr>
            <a:spLocks noChangeArrowheads="1"/>
          </p:cNvSpPr>
          <p:nvPr/>
        </p:nvSpPr>
        <p:spPr bwMode="auto">
          <a:xfrm rot="5400000" flipH="1">
            <a:off x="3502944" y="4164393"/>
            <a:ext cx="1249097" cy="93958"/>
          </a:xfrm>
          <a:prstGeom prst="rect">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0" name="Freeform 56"/>
          <p:cNvSpPr>
            <a:spLocks noEditPoints="1"/>
          </p:cNvSpPr>
          <p:nvPr/>
        </p:nvSpPr>
        <p:spPr bwMode="auto">
          <a:xfrm rot="5400000" flipH="1">
            <a:off x="2854975" y="2616957"/>
            <a:ext cx="584464" cy="1230030"/>
          </a:xfrm>
          <a:custGeom>
            <a:avLst/>
            <a:gdLst>
              <a:gd name="T0" fmla="*/ 55 w 93"/>
              <a:gd name="T1" fmla="*/ 103 h 195"/>
              <a:gd name="T2" fmla="*/ 56 w 93"/>
              <a:gd name="T3" fmla="*/ 0 h 195"/>
              <a:gd name="T4" fmla="*/ 40 w 93"/>
              <a:gd name="T5" fmla="*/ 0 h 195"/>
              <a:gd name="T6" fmla="*/ 39 w 93"/>
              <a:gd name="T7" fmla="*/ 102 h 195"/>
              <a:gd name="T8" fmla="*/ 0 w 93"/>
              <a:gd name="T9" fmla="*/ 148 h 195"/>
              <a:gd name="T10" fmla="*/ 47 w 93"/>
              <a:gd name="T11" fmla="*/ 195 h 195"/>
              <a:gd name="T12" fmla="*/ 93 w 93"/>
              <a:gd name="T13" fmla="*/ 148 h 195"/>
              <a:gd name="T14" fmla="*/ 55 w 93"/>
              <a:gd name="T15" fmla="*/ 103 h 195"/>
              <a:gd name="T16" fmla="*/ 47 w 93"/>
              <a:gd name="T17" fmla="*/ 176 h 195"/>
              <a:gd name="T18" fmla="*/ 19 w 93"/>
              <a:gd name="T19" fmla="*/ 148 h 195"/>
              <a:gd name="T20" fmla="*/ 47 w 93"/>
              <a:gd name="T21" fmla="*/ 121 h 195"/>
              <a:gd name="T22" fmla="*/ 74 w 93"/>
              <a:gd name="T23" fmla="*/ 148 h 195"/>
              <a:gd name="T24" fmla="*/ 47 w 93"/>
              <a:gd name="T25" fmla="*/ 17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95">
                <a:moveTo>
                  <a:pt x="55" y="103"/>
                </a:moveTo>
                <a:cubicBezTo>
                  <a:pt x="55" y="81"/>
                  <a:pt x="56" y="27"/>
                  <a:pt x="56" y="0"/>
                </a:cubicBezTo>
                <a:cubicBezTo>
                  <a:pt x="40" y="0"/>
                  <a:pt x="40" y="0"/>
                  <a:pt x="40" y="0"/>
                </a:cubicBezTo>
                <a:cubicBezTo>
                  <a:pt x="40" y="27"/>
                  <a:pt x="39" y="81"/>
                  <a:pt x="39" y="102"/>
                </a:cubicBezTo>
                <a:cubicBezTo>
                  <a:pt x="17" y="106"/>
                  <a:pt x="0" y="125"/>
                  <a:pt x="0" y="148"/>
                </a:cubicBezTo>
                <a:cubicBezTo>
                  <a:pt x="0" y="174"/>
                  <a:pt x="21" y="195"/>
                  <a:pt x="47" y="195"/>
                </a:cubicBezTo>
                <a:cubicBezTo>
                  <a:pt x="72" y="195"/>
                  <a:pt x="93" y="174"/>
                  <a:pt x="93" y="148"/>
                </a:cubicBezTo>
                <a:cubicBezTo>
                  <a:pt x="93" y="125"/>
                  <a:pt x="77" y="106"/>
                  <a:pt x="55" y="103"/>
                </a:cubicBezTo>
                <a:close/>
                <a:moveTo>
                  <a:pt x="47" y="176"/>
                </a:moveTo>
                <a:cubicBezTo>
                  <a:pt x="32" y="176"/>
                  <a:pt x="19" y="163"/>
                  <a:pt x="19" y="148"/>
                </a:cubicBezTo>
                <a:cubicBezTo>
                  <a:pt x="19" y="133"/>
                  <a:pt x="32" y="121"/>
                  <a:pt x="47" y="121"/>
                </a:cubicBezTo>
                <a:cubicBezTo>
                  <a:pt x="62" y="121"/>
                  <a:pt x="74" y="133"/>
                  <a:pt x="74" y="148"/>
                </a:cubicBezTo>
                <a:cubicBezTo>
                  <a:pt x="74" y="163"/>
                  <a:pt x="62" y="176"/>
                  <a:pt x="47" y="176"/>
                </a:cubicBezTo>
                <a:close/>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1" name="ghjh 2"/>
          <p:cNvSpPr>
            <a:spLocks noChangeArrowheads="1"/>
          </p:cNvSpPr>
          <p:nvPr/>
        </p:nvSpPr>
        <p:spPr bwMode="auto">
          <a:xfrm rot="5400000" flipH="1">
            <a:off x="3125448" y="5413774"/>
            <a:ext cx="698701" cy="601961"/>
          </a:xfrm>
          <a:prstGeom prst="rect">
            <a:avLst/>
          </a:prstGeom>
          <a:solidFill>
            <a:srgbClr val="7030A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2" name="Freeform 111"/>
          <p:cNvSpPr>
            <a:spLocks/>
          </p:cNvSpPr>
          <p:nvPr/>
        </p:nvSpPr>
        <p:spPr bwMode="auto">
          <a:xfrm rot="5400000" flipH="1">
            <a:off x="3507157" y="4505201"/>
            <a:ext cx="528675" cy="1195352"/>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3" name="Freeform 51"/>
          <p:cNvSpPr>
            <a:spLocks/>
          </p:cNvSpPr>
          <p:nvPr/>
        </p:nvSpPr>
        <p:spPr bwMode="auto">
          <a:xfrm rot="5400000" flipH="1">
            <a:off x="3925880" y="1693952"/>
            <a:ext cx="382559" cy="504764"/>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4" name="Freeform 52"/>
          <p:cNvSpPr>
            <a:spLocks/>
          </p:cNvSpPr>
          <p:nvPr/>
        </p:nvSpPr>
        <p:spPr bwMode="auto">
          <a:xfrm rot="5400000" flipH="1">
            <a:off x="2970989" y="3439090"/>
            <a:ext cx="2700921" cy="97984"/>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5" name="Freeform 53"/>
          <p:cNvSpPr>
            <a:spLocks noEditPoints="1"/>
          </p:cNvSpPr>
          <p:nvPr/>
        </p:nvSpPr>
        <p:spPr bwMode="auto">
          <a:xfrm rot="5400000" flipH="1">
            <a:off x="2915215" y="1158174"/>
            <a:ext cx="584464" cy="1330983"/>
          </a:xfrm>
          <a:custGeom>
            <a:avLst/>
            <a:gdLst>
              <a:gd name="T0" fmla="*/ 56 w 93"/>
              <a:gd name="T1" fmla="*/ 119 h 211"/>
              <a:gd name="T2" fmla="*/ 56 w 93"/>
              <a:gd name="T3" fmla="*/ 0 h 211"/>
              <a:gd name="T4" fmla="*/ 41 w 93"/>
              <a:gd name="T5" fmla="*/ 0 h 211"/>
              <a:gd name="T6" fmla="*/ 41 w 93"/>
              <a:gd name="T7" fmla="*/ 118 h 211"/>
              <a:gd name="T8" fmla="*/ 0 w 93"/>
              <a:gd name="T9" fmla="*/ 164 h 211"/>
              <a:gd name="T10" fmla="*/ 46 w 93"/>
              <a:gd name="T11" fmla="*/ 211 h 211"/>
              <a:gd name="T12" fmla="*/ 93 w 93"/>
              <a:gd name="T13" fmla="*/ 164 h 211"/>
              <a:gd name="T14" fmla="*/ 56 w 93"/>
              <a:gd name="T15" fmla="*/ 119 h 211"/>
              <a:gd name="T16" fmla="*/ 46 w 93"/>
              <a:gd name="T17" fmla="*/ 191 h 211"/>
              <a:gd name="T18" fmla="*/ 19 w 93"/>
              <a:gd name="T19" fmla="*/ 164 h 211"/>
              <a:gd name="T20" fmla="*/ 46 w 93"/>
              <a:gd name="T21" fmla="*/ 137 h 211"/>
              <a:gd name="T22" fmla="*/ 74 w 93"/>
              <a:gd name="T23" fmla="*/ 164 h 211"/>
              <a:gd name="T24" fmla="*/ 46 w 93"/>
              <a:gd name="T2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11">
                <a:moveTo>
                  <a:pt x="56" y="119"/>
                </a:moveTo>
                <a:cubicBezTo>
                  <a:pt x="56" y="0"/>
                  <a:pt x="56" y="0"/>
                  <a:pt x="56" y="0"/>
                </a:cubicBezTo>
                <a:cubicBezTo>
                  <a:pt x="41" y="0"/>
                  <a:pt x="41" y="0"/>
                  <a:pt x="41" y="0"/>
                </a:cubicBezTo>
                <a:cubicBezTo>
                  <a:pt x="41" y="118"/>
                  <a:pt x="41" y="118"/>
                  <a:pt x="41" y="118"/>
                </a:cubicBezTo>
                <a:cubicBezTo>
                  <a:pt x="18" y="121"/>
                  <a:pt x="0" y="141"/>
                  <a:pt x="0" y="164"/>
                </a:cubicBezTo>
                <a:cubicBezTo>
                  <a:pt x="0" y="190"/>
                  <a:pt x="21" y="211"/>
                  <a:pt x="46" y="211"/>
                </a:cubicBezTo>
                <a:cubicBezTo>
                  <a:pt x="72" y="211"/>
                  <a:pt x="93" y="190"/>
                  <a:pt x="93" y="164"/>
                </a:cubicBezTo>
                <a:cubicBezTo>
                  <a:pt x="93" y="142"/>
                  <a:pt x="77" y="123"/>
                  <a:pt x="56" y="119"/>
                </a:cubicBezTo>
                <a:close/>
                <a:moveTo>
                  <a:pt x="46" y="191"/>
                </a:moveTo>
                <a:cubicBezTo>
                  <a:pt x="31" y="191"/>
                  <a:pt x="19" y="179"/>
                  <a:pt x="19" y="164"/>
                </a:cubicBezTo>
                <a:cubicBezTo>
                  <a:pt x="19" y="149"/>
                  <a:pt x="31" y="137"/>
                  <a:pt x="46" y="137"/>
                </a:cubicBezTo>
                <a:cubicBezTo>
                  <a:pt x="61" y="137"/>
                  <a:pt x="74" y="149"/>
                  <a:pt x="74" y="164"/>
                </a:cubicBezTo>
                <a:cubicBezTo>
                  <a:pt x="74" y="179"/>
                  <a:pt x="61" y="191"/>
                  <a:pt x="46" y="191"/>
                </a:cubicBezTo>
                <a:close/>
              </a:path>
            </a:pathLst>
          </a:custGeom>
          <a:solidFill>
            <a:srgbClr val="7030A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6" name="Freeform 115"/>
          <p:cNvSpPr>
            <a:spLocks/>
          </p:cNvSpPr>
          <p:nvPr/>
        </p:nvSpPr>
        <p:spPr bwMode="auto">
          <a:xfrm rot="5400000" flipH="1">
            <a:off x="4251320" y="4809318"/>
            <a:ext cx="515391" cy="600404"/>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7" name="Rectangle 48"/>
          <p:cNvSpPr>
            <a:spLocks noChangeArrowheads="1"/>
          </p:cNvSpPr>
          <p:nvPr/>
        </p:nvSpPr>
        <p:spPr bwMode="auto">
          <a:xfrm rot="5400000" flipH="1">
            <a:off x="2572314" y="3380244"/>
            <a:ext cx="3860119" cy="92982"/>
          </a:xfrm>
          <a:prstGeom prst="rect">
            <a:avLst/>
          </a:prstGeom>
          <a:solidFill>
            <a:srgbClr val="FF000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8" name="Freeform 49"/>
          <p:cNvSpPr>
            <a:spLocks noEditPoints="1"/>
          </p:cNvSpPr>
          <p:nvPr/>
        </p:nvSpPr>
        <p:spPr bwMode="auto">
          <a:xfrm rot="5400000" flipH="1">
            <a:off x="5441730" y="443594"/>
            <a:ext cx="584464" cy="1450533"/>
          </a:xfrm>
          <a:custGeom>
            <a:avLst/>
            <a:gdLst>
              <a:gd name="T0" fmla="*/ 54 w 93"/>
              <a:gd name="T1" fmla="*/ 92 h 230"/>
              <a:gd name="T2" fmla="*/ 93 w 93"/>
              <a:gd name="T3" fmla="*/ 47 h 230"/>
              <a:gd name="T4" fmla="*/ 47 w 93"/>
              <a:gd name="T5" fmla="*/ 0 h 230"/>
              <a:gd name="T6" fmla="*/ 0 w 93"/>
              <a:gd name="T7" fmla="*/ 47 h 230"/>
              <a:gd name="T8" fmla="*/ 39 w 93"/>
              <a:gd name="T9" fmla="*/ 92 h 230"/>
              <a:gd name="T10" fmla="*/ 39 w 93"/>
              <a:gd name="T11" fmla="*/ 230 h 230"/>
              <a:gd name="T12" fmla="*/ 54 w 93"/>
              <a:gd name="T13" fmla="*/ 230 h 230"/>
              <a:gd name="T14" fmla="*/ 54 w 93"/>
              <a:gd name="T15" fmla="*/ 92 h 230"/>
              <a:gd name="T16" fmla="*/ 19 w 93"/>
              <a:gd name="T17" fmla="*/ 47 h 230"/>
              <a:gd name="T18" fmla="*/ 47 w 93"/>
              <a:gd name="T19" fmla="*/ 19 h 230"/>
              <a:gd name="T20" fmla="*/ 74 w 93"/>
              <a:gd name="T21" fmla="*/ 47 h 230"/>
              <a:gd name="T22" fmla="*/ 47 w 93"/>
              <a:gd name="T23" fmla="*/ 74 h 230"/>
              <a:gd name="T24" fmla="*/ 19 w 93"/>
              <a:gd name="T25" fmla="*/ 4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30">
                <a:moveTo>
                  <a:pt x="54" y="92"/>
                </a:moveTo>
                <a:cubicBezTo>
                  <a:pt x="76" y="89"/>
                  <a:pt x="93" y="70"/>
                  <a:pt x="93" y="47"/>
                </a:cubicBezTo>
                <a:cubicBezTo>
                  <a:pt x="93" y="21"/>
                  <a:pt x="72" y="0"/>
                  <a:pt x="47" y="0"/>
                </a:cubicBezTo>
                <a:cubicBezTo>
                  <a:pt x="21" y="0"/>
                  <a:pt x="0" y="21"/>
                  <a:pt x="0" y="47"/>
                </a:cubicBezTo>
                <a:cubicBezTo>
                  <a:pt x="0" y="70"/>
                  <a:pt x="17" y="89"/>
                  <a:pt x="39" y="92"/>
                </a:cubicBezTo>
                <a:cubicBezTo>
                  <a:pt x="39" y="230"/>
                  <a:pt x="39" y="230"/>
                  <a:pt x="39" y="230"/>
                </a:cubicBezTo>
                <a:cubicBezTo>
                  <a:pt x="54" y="230"/>
                  <a:pt x="54" y="230"/>
                  <a:pt x="54" y="230"/>
                </a:cubicBezTo>
                <a:lnTo>
                  <a:pt x="54" y="92"/>
                </a:lnTo>
                <a:close/>
                <a:moveTo>
                  <a:pt x="19" y="47"/>
                </a:moveTo>
                <a:cubicBezTo>
                  <a:pt x="19" y="32"/>
                  <a:pt x="31" y="19"/>
                  <a:pt x="47" y="19"/>
                </a:cubicBezTo>
                <a:cubicBezTo>
                  <a:pt x="62" y="19"/>
                  <a:pt x="74" y="32"/>
                  <a:pt x="74" y="47"/>
                </a:cubicBezTo>
                <a:cubicBezTo>
                  <a:pt x="74" y="62"/>
                  <a:pt x="62" y="74"/>
                  <a:pt x="47" y="74"/>
                </a:cubicBezTo>
                <a:cubicBezTo>
                  <a:pt x="31" y="74"/>
                  <a:pt x="19" y="62"/>
                  <a:pt x="19" y="47"/>
                </a:cubicBez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19" name="Freeform 50"/>
          <p:cNvSpPr>
            <a:spLocks/>
          </p:cNvSpPr>
          <p:nvPr/>
        </p:nvSpPr>
        <p:spPr bwMode="auto">
          <a:xfrm rot="5400000" flipH="1">
            <a:off x="4507687" y="1068847"/>
            <a:ext cx="456944" cy="560553"/>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0" name="ghjh 1"/>
          <p:cNvSpPr>
            <a:spLocks noChangeAspect="1" noChangeArrowheads="1"/>
          </p:cNvSpPr>
          <p:nvPr/>
        </p:nvSpPr>
        <p:spPr bwMode="auto">
          <a:xfrm flipH="1">
            <a:off x="4208073" y="5365404"/>
            <a:ext cx="601518" cy="709713"/>
          </a:xfrm>
          <a:prstGeom prst="rect">
            <a:avLst/>
          </a:prstGeom>
          <a:solidFill>
            <a:srgbClr val="FF0000"/>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1" name="Rectangle 38"/>
          <p:cNvSpPr>
            <a:spLocks noChangeArrowheads="1"/>
          </p:cNvSpPr>
          <p:nvPr/>
        </p:nvSpPr>
        <p:spPr bwMode="auto">
          <a:xfrm rot="5400000" flipH="1">
            <a:off x="5158960" y="5410246"/>
            <a:ext cx="693388" cy="605717"/>
          </a:xfrm>
          <a:prstGeom prst="rect">
            <a:avLst/>
          </a:prstGeom>
          <a:solidFill>
            <a:srgbClr val="3082BA"/>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2" name="Freeform 121"/>
          <p:cNvSpPr>
            <a:spLocks/>
          </p:cNvSpPr>
          <p:nvPr/>
        </p:nvSpPr>
        <p:spPr bwMode="auto">
          <a:xfrm rot="5400000" flipH="1">
            <a:off x="4960419" y="4513101"/>
            <a:ext cx="528675" cy="1179554"/>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3" name="Rectangle 45"/>
          <p:cNvSpPr>
            <a:spLocks noChangeArrowheads="1"/>
          </p:cNvSpPr>
          <p:nvPr/>
        </p:nvSpPr>
        <p:spPr bwMode="auto">
          <a:xfrm rot="5400000" flipH="1">
            <a:off x="3683948" y="3786397"/>
            <a:ext cx="2030320" cy="100533"/>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4" name="Freeform 46"/>
          <p:cNvSpPr>
            <a:spLocks/>
          </p:cNvSpPr>
          <p:nvPr/>
        </p:nvSpPr>
        <p:spPr bwMode="auto">
          <a:xfrm rot="5400000" flipH="1">
            <a:off x="4692675" y="2384775"/>
            <a:ext cx="390529" cy="478198"/>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5" name="Freeform 47"/>
          <p:cNvSpPr>
            <a:spLocks noEditPoints="1"/>
          </p:cNvSpPr>
          <p:nvPr/>
        </p:nvSpPr>
        <p:spPr bwMode="auto">
          <a:xfrm rot="5400000" flipH="1">
            <a:off x="5497520" y="1800306"/>
            <a:ext cx="579151" cy="1344267"/>
          </a:xfrm>
          <a:custGeom>
            <a:avLst/>
            <a:gdLst>
              <a:gd name="T0" fmla="*/ 53 w 92"/>
              <a:gd name="T1" fmla="*/ 93 h 213"/>
              <a:gd name="T2" fmla="*/ 92 w 92"/>
              <a:gd name="T3" fmla="*/ 47 h 213"/>
              <a:gd name="T4" fmla="*/ 46 w 92"/>
              <a:gd name="T5" fmla="*/ 0 h 213"/>
              <a:gd name="T6" fmla="*/ 0 w 92"/>
              <a:gd name="T7" fmla="*/ 47 h 213"/>
              <a:gd name="T8" fmla="*/ 37 w 92"/>
              <a:gd name="T9" fmla="*/ 92 h 213"/>
              <a:gd name="T10" fmla="*/ 37 w 92"/>
              <a:gd name="T11" fmla="*/ 213 h 213"/>
              <a:gd name="T12" fmla="*/ 53 w 92"/>
              <a:gd name="T13" fmla="*/ 213 h 213"/>
              <a:gd name="T14" fmla="*/ 53 w 92"/>
              <a:gd name="T15" fmla="*/ 93 h 213"/>
              <a:gd name="T16" fmla="*/ 19 w 92"/>
              <a:gd name="T17" fmla="*/ 47 h 213"/>
              <a:gd name="T18" fmla="*/ 46 w 92"/>
              <a:gd name="T19" fmla="*/ 19 h 213"/>
              <a:gd name="T20" fmla="*/ 73 w 92"/>
              <a:gd name="T21" fmla="*/ 47 h 213"/>
              <a:gd name="T22" fmla="*/ 46 w 92"/>
              <a:gd name="T23" fmla="*/ 74 h 213"/>
              <a:gd name="T24" fmla="*/ 19 w 92"/>
              <a:gd name="T25"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213">
                <a:moveTo>
                  <a:pt x="53" y="93"/>
                </a:moveTo>
                <a:cubicBezTo>
                  <a:pt x="75" y="89"/>
                  <a:pt x="92" y="70"/>
                  <a:pt x="92" y="47"/>
                </a:cubicBezTo>
                <a:cubicBezTo>
                  <a:pt x="92" y="21"/>
                  <a:pt x="72" y="0"/>
                  <a:pt x="46" y="0"/>
                </a:cubicBezTo>
                <a:cubicBezTo>
                  <a:pt x="20" y="0"/>
                  <a:pt x="0" y="21"/>
                  <a:pt x="0" y="47"/>
                </a:cubicBezTo>
                <a:cubicBezTo>
                  <a:pt x="0" y="69"/>
                  <a:pt x="16" y="88"/>
                  <a:pt x="37" y="92"/>
                </a:cubicBezTo>
                <a:cubicBezTo>
                  <a:pt x="37" y="213"/>
                  <a:pt x="37" y="213"/>
                  <a:pt x="37" y="213"/>
                </a:cubicBezTo>
                <a:cubicBezTo>
                  <a:pt x="53" y="213"/>
                  <a:pt x="53" y="213"/>
                  <a:pt x="53" y="213"/>
                </a:cubicBezTo>
                <a:lnTo>
                  <a:pt x="53" y="93"/>
                </a:lnTo>
                <a:close/>
                <a:moveTo>
                  <a:pt x="19" y="47"/>
                </a:moveTo>
                <a:cubicBezTo>
                  <a:pt x="19" y="32"/>
                  <a:pt x="31" y="19"/>
                  <a:pt x="46" y="19"/>
                </a:cubicBezTo>
                <a:cubicBezTo>
                  <a:pt x="61" y="19"/>
                  <a:pt x="73" y="32"/>
                  <a:pt x="73" y="47"/>
                </a:cubicBezTo>
                <a:cubicBezTo>
                  <a:pt x="73" y="62"/>
                  <a:pt x="61" y="74"/>
                  <a:pt x="46" y="74"/>
                </a:cubicBezTo>
                <a:cubicBezTo>
                  <a:pt x="31" y="74"/>
                  <a:pt x="19" y="62"/>
                  <a:pt x="19" y="47"/>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6" name="Rectangle 37"/>
          <p:cNvSpPr>
            <a:spLocks noChangeArrowheads="1"/>
          </p:cNvSpPr>
          <p:nvPr/>
        </p:nvSpPr>
        <p:spPr bwMode="auto">
          <a:xfrm rot="5400000" flipH="1">
            <a:off x="6194662" y="5411052"/>
            <a:ext cx="706670" cy="592433"/>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7" name="Freeform 126"/>
          <p:cNvSpPr>
            <a:spLocks/>
          </p:cNvSpPr>
          <p:nvPr/>
        </p:nvSpPr>
        <p:spPr bwMode="auto">
          <a:xfrm rot="5400000" flipH="1">
            <a:off x="5578318" y="4088038"/>
            <a:ext cx="510077" cy="2021713"/>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8" name="Rectangle 42"/>
          <p:cNvSpPr>
            <a:spLocks noChangeArrowheads="1"/>
          </p:cNvSpPr>
          <p:nvPr/>
        </p:nvSpPr>
        <p:spPr bwMode="auto">
          <a:xfrm rot="5400000" flipH="1">
            <a:off x="4437284" y="4360345"/>
            <a:ext cx="868727" cy="9829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29" name="Freeform 43"/>
          <p:cNvSpPr>
            <a:spLocks noEditPoints="1"/>
          </p:cNvSpPr>
          <p:nvPr/>
        </p:nvSpPr>
        <p:spPr bwMode="auto">
          <a:xfrm rot="5400000" flipH="1">
            <a:off x="5594257" y="3097417"/>
            <a:ext cx="584464" cy="1160957"/>
          </a:xfrm>
          <a:custGeom>
            <a:avLst/>
            <a:gdLst>
              <a:gd name="T0" fmla="*/ 51 w 93"/>
              <a:gd name="T1" fmla="*/ 93 h 184"/>
              <a:gd name="T2" fmla="*/ 93 w 93"/>
              <a:gd name="T3" fmla="*/ 47 h 184"/>
              <a:gd name="T4" fmla="*/ 46 w 93"/>
              <a:gd name="T5" fmla="*/ 0 h 184"/>
              <a:gd name="T6" fmla="*/ 0 w 93"/>
              <a:gd name="T7" fmla="*/ 47 h 184"/>
              <a:gd name="T8" fmla="*/ 36 w 93"/>
              <a:gd name="T9" fmla="*/ 92 h 184"/>
              <a:gd name="T10" fmla="*/ 36 w 93"/>
              <a:gd name="T11" fmla="*/ 184 h 184"/>
              <a:gd name="T12" fmla="*/ 51 w 93"/>
              <a:gd name="T13" fmla="*/ 184 h 184"/>
              <a:gd name="T14" fmla="*/ 51 w 93"/>
              <a:gd name="T15" fmla="*/ 93 h 184"/>
              <a:gd name="T16" fmla="*/ 19 w 93"/>
              <a:gd name="T17" fmla="*/ 47 h 184"/>
              <a:gd name="T18" fmla="*/ 46 w 93"/>
              <a:gd name="T19" fmla="*/ 19 h 184"/>
              <a:gd name="T20" fmla="*/ 74 w 93"/>
              <a:gd name="T21" fmla="*/ 47 h 184"/>
              <a:gd name="T22" fmla="*/ 46 w 93"/>
              <a:gd name="T23" fmla="*/ 74 h 184"/>
              <a:gd name="T24" fmla="*/ 19 w 93"/>
              <a:gd name="T25"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84">
                <a:moveTo>
                  <a:pt x="51" y="93"/>
                </a:moveTo>
                <a:cubicBezTo>
                  <a:pt x="75" y="90"/>
                  <a:pt x="93" y="71"/>
                  <a:pt x="93" y="47"/>
                </a:cubicBezTo>
                <a:cubicBezTo>
                  <a:pt x="93" y="21"/>
                  <a:pt x="72" y="0"/>
                  <a:pt x="46" y="0"/>
                </a:cubicBezTo>
                <a:cubicBezTo>
                  <a:pt x="21" y="0"/>
                  <a:pt x="0" y="21"/>
                  <a:pt x="0" y="47"/>
                </a:cubicBezTo>
                <a:cubicBezTo>
                  <a:pt x="0" y="69"/>
                  <a:pt x="15" y="87"/>
                  <a:pt x="36" y="92"/>
                </a:cubicBezTo>
                <a:cubicBezTo>
                  <a:pt x="36" y="184"/>
                  <a:pt x="36" y="184"/>
                  <a:pt x="36" y="184"/>
                </a:cubicBezTo>
                <a:cubicBezTo>
                  <a:pt x="51" y="184"/>
                  <a:pt x="51" y="184"/>
                  <a:pt x="51" y="184"/>
                </a:cubicBezTo>
                <a:lnTo>
                  <a:pt x="51" y="93"/>
                </a:lnTo>
                <a:close/>
                <a:moveTo>
                  <a:pt x="19" y="47"/>
                </a:moveTo>
                <a:cubicBezTo>
                  <a:pt x="19" y="32"/>
                  <a:pt x="31" y="19"/>
                  <a:pt x="46" y="19"/>
                </a:cubicBezTo>
                <a:cubicBezTo>
                  <a:pt x="61" y="19"/>
                  <a:pt x="74" y="32"/>
                  <a:pt x="74" y="47"/>
                </a:cubicBezTo>
                <a:cubicBezTo>
                  <a:pt x="74" y="62"/>
                  <a:pt x="61" y="74"/>
                  <a:pt x="46" y="74"/>
                </a:cubicBezTo>
                <a:cubicBezTo>
                  <a:pt x="31" y="74"/>
                  <a:pt x="19" y="62"/>
                  <a:pt x="19" y="47"/>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0" name="Freeform 44"/>
          <p:cNvSpPr>
            <a:spLocks/>
          </p:cNvSpPr>
          <p:nvPr/>
        </p:nvSpPr>
        <p:spPr bwMode="auto">
          <a:xfrm rot="5400000" flipH="1">
            <a:off x="4859693" y="3609665"/>
            <a:ext cx="409125" cy="483511"/>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1" name="Freeform 204"/>
          <p:cNvSpPr>
            <a:spLocks noEditPoints="1"/>
          </p:cNvSpPr>
          <p:nvPr/>
        </p:nvSpPr>
        <p:spPr bwMode="auto">
          <a:xfrm>
            <a:off x="2330084" y="5414009"/>
            <a:ext cx="291851" cy="1025958"/>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2" name="Freeform 196"/>
          <p:cNvSpPr>
            <a:spLocks noEditPoints="1"/>
          </p:cNvSpPr>
          <p:nvPr/>
        </p:nvSpPr>
        <p:spPr bwMode="auto">
          <a:xfrm>
            <a:off x="3276583" y="5414009"/>
            <a:ext cx="398550" cy="1087177"/>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3" name="Freeform 200"/>
          <p:cNvSpPr>
            <a:spLocks noEditPoints="1"/>
          </p:cNvSpPr>
          <p:nvPr/>
        </p:nvSpPr>
        <p:spPr bwMode="auto">
          <a:xfrm>
            <a:off x="6357908" y="5414009"/>
            <a:ext cx="380177" cy="1051140"/>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4" name="Freeform 208"/>
          <p:cNvSpPr>
            <a:spLocks noEditPoints="1"/>
          </p:cNvSpPr>
          <p:nvPr/>
        </p:nvSpPr>
        <p:spPr bwMode="auto">
          <a:xfrm>
            <a:off x="5338983" y="5415716"/>
            <a:ext cx="338631" cy="1101655"/>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5" name="Freeform 192"/>
          <p:cNvSpPr>
            <a:spLocks noEditPoints="1"/>
          </p:cNvSpPr>
          <p:nvPr/>
        </p:nvSpPr>
        <p:spPr bwMode="auto">
          <a:xfrm>
            <a:off x="4250098" y="5407517"/>
            <a:ext cx="559120" cy="1155909"/>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tx1">
              <a:lumMod val="95000"/>
              <a:lumOff val="5000"/>
            </a:schemeClr>
          </a:solidFill>
          <a:ln>
            <a:noFill/>
          </a:ln>
          <a:effectLst>
            <a:outerShdw blurRad="76200" dir="13500000" sy="23000" kx="1200000" algn="br"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id-ID" sz="2000">
              <a:latin typeface="Times New Roman" panose="02020603050405020304" pitchFamily="18" charset="0"/>
              <a:cs typeface="Times New Roman" panose="02020603050405020304" pitchFamily="18" charset="0"/>
            </a:endParaRPr>
          </a:p>
        </p:txBody>
      </p:sp>
      <p:sp>
        <p:nvSpPr>
          <p:cNvPr id="136" name="TextBox 135"/>
          <p:cNvSpPr txBox="1"/>
          <p:nvPr/>
        </p:nvSpPr>
        <p:spPr>
          <a:xfrm flipH="1">
            <a:off x="6323355" y="809211"/>
            <a:ext cx="2042673" cy="707886"/>
          </a:xfrm>
          <a:prstGeom prst="rect">
            <a:avLst/>
          </a:prstGeom>
          <a:noFill/>
        </p:spPr>
        <p:txBody>
          <a:bodyPr wrap="square" rtlCol="0">
            <a:spAutoFit/>
          </a:bodyPr>
          <a:lstStyle/>
          <a:p>
            <a:pPr algn="ctr"/>
            <a:r>
              <a:rPr lang="en-US" sz="2000" b="1" smtClean="0">
                <a:latin typeface="Times New Roman" panose="02020603050405020304" pitchFamily="18" charset="0"/>
                <a:cs typeface="Times New Roman" panose="02020603050405020304" pitchFamily="18" charset="0"/>
              </a:rPr>
              <a:t>1212432 </a:t>
            </a:r>
          </a:p>
          <a:p>
            <a:pPr algn="ctr"/>
            <a:r>
              <a:rPr lang="en-US" sz="2000" b="1" smtClean="0">
                <a:latin typeface="Times New Roman" panose="02020603050405020304" pitchFamily="18" charset="0"/>
                <a:cs typeface="Times New Roman" panose="02020603050405020304" pitchFamily="18" charset="0"/>
              </a:rPr>
              <a:t>Phạm Sơn Trà</a:t>
            </a:r>
            <a:endParaRPr lang="id-ID" sz="2000" b="1" dirty="0">
              <a:latin typeface="Times New Roman" panose="02020603050405020304" pitchFamily="18" charset="0"/>
              <a:cs typeface="Times New Roman" panose="02020603050405020304" pitchFamily="18" charset="0"/>
            </a:endParaRPr>
          </a:p>
        </p:txBody>
      </p:sp>
      <p:sp>
        <p:nvSpPr>
          <p:cNvPr id="137" name="TextBox 136"/>
          <p:cNvSpPr txBox="1"/>
          <p:nvPr/>
        </p:nvSpPr>
        <p:spPr>
          <a:xfrm flipH="1">
            <a:off x="670419" y="2866118"/>
            <a:ext cx="1852832" cy="400110"/>
          </a:xfrm>
          <a:prstGeom prst="rect">
            <a:avLst/>
          </a:prstGeom>
          <a:noFill/>
        </p:spPr>
        <p:txBody>
          <a:bodyPr wrap="square" rtlCol="0">
            <a:spAutoFit/>
          </a:bodyPr>
          <a:lstStyle/>
          <a:p>
            <a:pPr algn="ctr"/>
            <a:endParaRPr lang="id-ID" sz="2000" b="1" dirty="0">
              <a:latin typeface="Times New Roman" panose="02020603050405020304" pitchFamily="18" charset="0"/>
              <a:cs typeface="Times New Roman" panose="02020603050405020304" pitchFamily="18" charset="0"/>
            </a:endParaRPr>
          </a:p>
        </p:txBody>
      </p:sp>
      <p:sp>
        <p:nvSpPr>
          <p:cNvPr id="138" name="TextBox 137"/>
          <p:cNvSpPr txBox="1"/>
          <p:nvPr/>
        </p:nvSpPr>
        <p:spPr>
          <a:xfrm flipH="1">
            <a:off x="6459229" y="2033783"/>
            <a:ext cx="2289648" cy="400110"/>
          </a:xfrm>
          <a:prstGeom prst="rect">
            <a:avLst/>
          </a:prstGeom>
          <a:noFill/>
        </p:spPr>
        <p:txBody>
          <a:bodyPr wrap="square" rtlCol="0">
            <a:spAutoFit/>
          </a:bodyPr>
          <a:lstStyle/>
          <a:p>
            <a:pPr algn="ctr"/>
            <a:endParaRPr lang="id-ID" sz="2000" b="1" dirty="0">
              <a:latin typeface="Times New Roman" panose="02020603050405020304" pitchFamily="18" charset="0"/>
              <a:cs typeface="Times New Roman" panose="02020603050405020304" pitchFamily="18" charset="0"/>
            </a:endParaRPr>
          </a:p>
        </p:txBody>
      </p:sp>
      <p:sp>
        <p:nvSpPr>
          <p:cNvPr id="139" name="TextBox 138"/>
          <p:cNvSpPr txBox="1"/>
          <p:nvPr/>
        </p:nvSpPr>
        <p:spPr>
          <a:xfrm flipH="1">
            <a:off x="6459229" y="3198735"/>
            <a:ext cx="2510303" cy="400110"/>
          </a:xfrm>
          <a:prstGeom prst="rect">
            <a:avLst/>
          </a:prstGeom>
          <a:noFill/>
        </p:spPr>
        <p:txBody>
          <a:bodyPr wrap="square" rtlCol="0">
            <a:spAutoFit/>
          </a:bodyPr>
          <a:lstStyle/>
          <a:p>
            <a:pPr algn="ctr"/>
            <a:endParaRPr lang="id-ID" sz="2000" b="1" dirty="0">
              <a:latin typeface="Times New Roman" panose="02020603050405020304" pitchFamily="18" charset="0"/>
              <a:cs typeface="Times New Roman" panose="02020603050405020304" pitchFamily="18" charset="0"/>
            </a:endParaRPr>
          </a:p>
        </p:txBody>
      </p:sp>
      <p:sp>
        <p:nvSpPr>
          <p:cNvPr id="140" name="Rectangle 139"/>
          <p:cNvSpPr/>
          <p:nvPr/>
        </p:nvSpPr>
        <p:spPr>
          <a:xfrm>
            <a:off x="2853317" y="184208"/>
            <a:ext cx="3591047" cy="646331"/>
          </a:xfrm>
          <a:prstGeom prst="rect">
            <a:avLst/>
          </a:prstGeom>
          <a:noFill/>
        </p:spPr>
        <p:txBody>
          <a:bodyPr wrap="none" lIns="91440" tIns="45720" rIns="91440" bIns="45720">
            <a:spAutoFit/>
          </a:bodyPr>
          <a:lstStyle/>
          <a:p>
            <a:pPr algn="ctr"/>
            <a:r>
              <a:rPr lang="en-US" sz="3600" cap="none" spc="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Giới</a:t>
            </a:r>
            <a:r>
              <a:rPr lang="en-US" sz="3600" cap="none" spc="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3600" cap="none" spc="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thiệu</a:t>
            </a:r>
            <a:r>
              <a:rPr lang="en-US" sz="3600" cap="none" spc="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3600" cap="none" spc="0" dirty="0" err="1"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nhóm</a:t>
            </a:r>
            <a:endParaRPr lang="en-US" sz="36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86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base">
                                        <p:cTn id="7" dur="1000" fill="hold"/>
                                        <p:tgtEl>
                                          <p:spTgt spid="135"/>
                                        </p:tgtEl>
                                        <p:attrNameLst>
                                          <p:attrName>ppt_x</p:attrName>
                                        </p:attrNameLst>
                                      </p:cBhvr>
                                      <p:tavLst>
                                        <p:tav tm="0">
                                          <p:val>
                                            <p:strVal val="#ppt_x"/>
                                          </p:val>
                                        </p:tav>
                                        <p:tav tm="100000">
                                          <p:val>
                                            <p:strVal val="#ppt_x"/>
                                          </p:val>
                                        </p:tav>
                                      </p:tavLst>
                                    </p:anim>
                                    <p:anim calcmode="lin" valueType="num">
                                      <p:cBhvr additive="base">
                                        <p:cTn id="8" dur="1000" fill="hold"/>
                                        <p:tgtEl>
                                          <p:spTgt spid="13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34"/>
                                        </p:tgtEl>
                                        <p:attrNameLst>
                                          <p:attrName>style.visibility</p:attrName>
                                        </p:attrNameLst>
                                      </p:cBhvr>
                                      <p:to>
                                        <p:strVal val="visible"/>
                                      </p:to>
                                    </p:set>
                                    <p:anim calcmode="lin" valueType="num">
                                      <p:cBhvr additive="base">
                                        <p:cTn id="11" dur="1000" fill="hold"/>
                                        <p:tgtEl>
                                          <p:spTgt spid="134"/>
                                        </p:tgtEl>
                                        <p:attrNameLst>
                                          <p:attrName>ppt_x</p:attrName>
                                        </p:attrNameLst>
                                      </p:cBhvr>
                                      <p:tavLst>
                                        <p:tav tm="0">
                                          <p:val>
                                            <p:strVal val="#ppt_x"/>
                                          </p:val>
                                        </p:tav>
                                        <p:tav tm="100000">
                                          <p:val>
                                            <p:strVal val="#ppt_x"/>
                                          </p:val>
                                        </p:tav>
                                      </p:tavLst>
                                    </p:anim>
                                    <p:anim calcmode="lin" valueType="num">
                                      <p:cBhvr additive="base">
                                        <p:cTn id="12" dur="1000" fill="hold"/>
                                        <p:tgtEl>
                                          <p:spTgt spid="1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33"/>
                                        </p:tgtEl>
                                        <p:attrNameLst>
                                          <p:attrName>style.visibility</p:attrName>
                                        </p:attrNameLst>
                                      </p:cBhvr>
                                      <p:to>
                                        <p:strVal val="visible"/>
                                      </p:to>
                                    </p:set>
                                    <p:anim calcmode="lin" valueType="num">
                                      <p:cBhvr additive="base">
                                        <p:cTn id="15" dur="1000" fill="hold"/>
                                        <p:tgtEl>
                                          <p:spTgt spid="133"/>
                                        </p:tgtEl>
                                        <p:attrNameLst>
                                          <p:attrName>ppt_x</p:attrName>
                                        </p:attrNameLst>
                                      </p:cBhvr>
                                      <p:tavLst>
                                        <p:tav tm="0">
                                          <p:val>
                                            <p:strVal val="#ppt_x"/>
                                          </p:val>
                                        </p:tav>
                                        <p:tav tm="100000">
                                          <p:val>
                                            <p:strVal val="#ppt_x"/>
                                          </p:val>
                                        </p:tav>
                                      </p:tavLst>
                                    </p:anim>
                                    <p:anim calcmode="lin" valueType="num">
                                      <p:cBhvr additive="base">
                                        <p:cTn id="16" dur="1000" fill="hold"/>
                                        <p:tgtEl>
                                          <p:spTgt spid="13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32"/>
                                        </p:tgtEl>
                                        <p:attrNameLst>
                                          <p:attrName>style.visibility</p:attrName>
                                        </p:attrNameLst>
                                      </p:cBhvr>
                                      <p:to>
                                        <p:strVal val="visible"/>
                                      </p:to>
                                    </p:set>
                                    <p:anim calcmode="lin" valueType="num">
                                      <p:cBhvr additive="base">
                                        <p:cTn id="19" dur="1000" fill="hold"/>
                                        <p:tgtEl>
                                          <p:spTgt spid="132"/>
                                        </p:tgtEl>
                                        <p:attrNameLst>
                                          <p:attrName>ppt_x</p:attrName>
                                        </p:attrNameLst>
                                      </p:cBhvr>
                                      <p:tavLst>
                                        <p:tav tm="0">
                                          <p:val>
                                            <p:strVal val="#ppt_x"/>
                                          </p:val>
                                        </p:tav>
                                        <p:tav tm="100000">
                                          <p:val>
                                            <p:strVal val="#ppt_x"/>
                                          </p:val>
                                        </p:tav>
                                      </p:tavLst>
                                    </p:anim>
                                    <p:anim calcmode="lin" valueType="num">
                                      <p:cBhvr additive="base">
                                        <p:cTn id="20" dur="1000" fill="hold"/>
                                        <p:tgtEl>
                                          <p:spTgt spid="13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20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000" fill="hold"/>
                                        <p:tgtEl>
                                          <p:spTgt spid="131"/>
                                        </p:tgtEl>
                                        <p:attrNameLst>
                                          <p:attrName>ppt_x</p:attrName>
                                        </p:attrNameLst>
                                      </p:cBhvr>
                                      <p:tavLst>
                                        <p:tav tm="0">
                                          <p:val>
                                            <p:strVal val="#ppt_x"/>
                                          </p:val>
                                        </p:tav>
                                        <p:tav tm="100000">
                                          <p:val>
                                            <p:strVal val="#ppt_x"/>
                                          </p:val>
                                        </p:tav>
                                      </p:tavLst>
                                    </p:anim>
                                    <p:anim calcmode="lin" valueType="num">
                                      <p:cBhvr additive="base">
                                        <p:cTn id="24" dur="1000" fill="hold"/>
                                        <p:tgtEl>
                                          <p:spTgt spid="131"/>
                                        </p:tgtEl>
                                        <p:attrNameLst>
                                          <p:attrName>ppt_y</p:attrName>
                                        </p:attrNameLst>
                                      </p:cBhvr>
                                      <p:tavLst>
                                        <p:tav tm="0">
                                          <p:val>
                                            <p:strVal val="1+#ppt_h/2"/>
                                          </p:val>
                                        </p:tav>
                                        <p:tav tm="100000">
                                          <p:val>
                                            <p:strVal val="#ppt_y"/>
                                          </p:val>
                                        </p:tav>
                                      </p:tavLst>
                                    </p:anim>
                                  </p:childTnLst>
                                </p:cTn>
                              </p:par>
                              <p:par>
                                <p:cTn id="25" presetID="17" presetClass="entr" presetSubtype="4" fill="hold" grpId="0" nodeType="withEffect">
                                  <p:stCondLst>
                                    <p:cond delay="200"/>
                                  </p:stCondLst>
                                  <p:childTnLst>
                                    <p:set>
                                      <p:cBhvr>
                                        <p:cTn id="26" dur="1" fill="hold">
                                          <p:stCondLst>
                                            <p:cond delay="0"/>
                                          </p:stCondLst>
                                        </p:cTn>
                                        <p:tgtEl>
                                          <p:spTgt spid="120"/>
                                        </p:tgtEl>
                                        <p:attrNameLst>
                                          <p:attrName>style.visibility</p:attrName>
                                        </p:attrNameLst>
                                      </p:cBhvr>
                                      <p:to>
                                        <p:strVal val="visible"/>
                                      </p:to>
                                    </p:set>
                                    <p:anim calcmode="lin" valueType="num">
                                      <p:cBhvr>
                                        <p:cTn id="27" dur="250" fill="hold"/>
                                        <p:tgtEl>
                                          <p:spTgt spid="120"/>
                                        </p:tgtEl>
                                        <p:attrNameLst>
                                          <p:attrName>ppt_x</p:attrName>
                                        </p:attrNameLst>
                                      </p:cBhvr>
                                      <p:tavLst>
                                        <p:tav tm="0">
                                          <p:val>
                                            <p:strVal val="#ppt_x"/>
                                          </p:val>
                                        </p:tav>
                                        <p:tav tm="100000">
                                          <p:val>
                                            <p:strVal val="#ppt_x"/>
                                          </p:val>
                                        </p:tav>
                                      </p:tavLst>
                                    </p:anim>
                                    <p:anim calcmode="lin" valueType="num">
                                      <p:cBhvr>
                                        <p:cTn id="28" dur="250" fill="hold"/>
                                        <p:tgtEl>
                                          <p:spTgt spid="120"/>
                                        </p:tgtEl>
                                        <p:attrNameLst>
                                          <p:attrName>ppt_y</p:attrName>
                                        </p:attrNameLst>
                                      </p:cBhvr>
                                      <p:tavLst>
                                        <p:tav tm="0">
                                          <p:val>
                                            <p:strVal val="#ppt_y+#ppt_h/2"/>
                                          </p:val>
                                        </p:tav>
                                        <p:tav tm="100000">
                                          <p:val>
                                            <p:strVal val="#ppt_y"/>
                                          </p:val>
                                        </p:tav>
                                      </p:tavLst>
                                    </p:anim>
                                    <p:anim calcmode="lin" valueType="num">
                                      <p:cBhvr>
                                        <p:cTn id="29" dur="250" fill="hold"/>
                                        <p:tgtEl>
                                          <p:spTgt spid="120"/>
                                        </p:tgtEl>
                                        <p:attrNameLst>
                                          <p:attrName>ppt_w</p:attrName>
                                        </p:attrNameLst>
                                      </p:cBhvr>
                                      <p:tavLst>
                                        <p:tav tm="0">
                                          <p:val>
                                            <p:strVal val="#ppt_w"/>
                                          </p:val>
                                        </p:tav>
                                        <p:tav tm="100000">
                                          <p:val>
                                            <p:strVal val="#ppt_w"/>
                                          </p:val>
                                        </p:tav>
                                      </p:tavLst>
                                    </p:anim>
                                    <p:anim calcmode="lin" valueType="num">
                                      <p:cBhvr>
                                        <p:cTn id="30" dur="250" fill="hold"/>
                                        <p:tgtEl>
                                          <p:spTgt spid="120"/>
                                        </p:tgtEl>
                                        <p:attrNameLst>
                                          <p:attrName>ppt_h</p:attrName>
                                        </p:attrNameLst>
                                      </p:cBhvr>
                                      <p:tavLst>
                                        <p:tav tm="0">
                                          <p:val>
                                            <p:fltVal val="0"/>
                                          </p:val>
                                        </p:tav>
                                        <p:tav tm="100000">
                                          <p:val>
                                            <p:strVal val="#ppt_h"/>
                                          </p:val>
                                        </p:tav>
                                      </p:tavLst>
                                    </p:anim>
                                  </p:childTnLst>
                                </p:cTn>
                              </p:par>
                              <p:par>
                                <p:cTn id="31" presetID="17" presetClass="entr" presetSubtype="4" fill="hold" grpId="0" nodeType="withEffect">
                                  <p:stCondLst>
                                    <p:cond delay="300"/>
                                  </p:stCondLst>
                                  <p:childTnLst>
                                    <p:set>
                                      <p:cBhvr>
                                        <p:cTn id="32" dur="1" fill="hold">
                                          <p:stCondLst>
                                            <p:cond delay="0"/>
                                          </p:stCondLst>
                                        </p:cTn>
                                        <p:tgtEl>
                                          <p:spTgt spid="111"/>
                                        </p:tgtEl>
                                        <p:attrNameLst>
                                          <p:attrName>style.visibility</p:attrName>
                                        </p:attrNameLst>
                                      </p:cBhvr>
                                      <p:to>
                                        <p:strVal val="visible"/>
                                      </p:to>
                                    </p:set>
                                    <p:anim calcmode="lin" valueType="num">
                                      <p:cBhvr>
                                        <p:cTn id="33" dur="250" fill="hold"/>
                                        <p:tgtEl>
                                          <p:spTgt spid="111"/>
                                        </p:tgtEl>
                                        <p:attrNameLst>
                                          <p:attrName>ppt_x</p:attrName>
                                        </p:attrNameLst>
                                      </p:cBhvr>
                                      <p:tavLst>
                                        <p:tav tm="0">
                                          <p:val>
                                            <p:strVal val="#ppt_x"/>
                                          </p:val>
                                        </p:tav>
                                        <p:tav tm="100000">
                                          <p:val>
                                            <p:strVal val="#ppt_x"/>
                                          </p:val>
                                        </p:tav>
                                      </p:tavLst>
                                    </p:anim>
                                    <p:anim calcmode="lin" valueType="num">
                                      <p:cBhvr>
                                        <p:cTn id="34" dur="250" fill="hold"/>
                                        <p:tgtEl>
                                          <p:spTgt spid="111"/>
                                        </p:tgtEl>
                                        <p:attrNameLst>
                                          <p:attrName>ppt_y</p:attrName>
                                        </p:attrNameLst>
                                      </p:cBhvr>
                                      <p:tavLst>
                                        <p:tav tm="0">
                                          <p:val>
                                            <p:strVal val="#ppt_y+#ppt_h/2"/>
                                          </p:val>
                                        </p:tav>
                                        <p:tav tm="100000">
                                          <p:val>
                                            <p:strVal val="#ppt_y"/>
                                          </p:val>
                                        </p:tav>
                                      </p:tavLst>
                                    </p:anim>
                                    <p:anim calcmode="lin" valueType="num">
                                      <p:cBhvr>
                                        <p:cTn id="35" dur="250" fill="hold"/>
                                        <p:tgtEl>
                                          <p:spTgt spid="111"/>
                                        </p:tgtEl>
                                        <p:attrNameLst>
                                          <p:attrName>ppt_w</p:attrName>
                                        </p:attrNameLst>
                                      </p:cBhvr>
                                      <p:tavLst>
                                        <p:tav tm="0">
                                          <p:val>
                                            <p:strVal val="#ppt_w"/>
                                          </p:val>
                                        </p:tav>
                                        <p:tav tm="100000">
                                          <p:val>
                                            <p:strVal val="#ppt_w"/>
                                          </p:val>
                                        </p:tav>
                                      </p:tavLst>
                                    </p:anim>
                                    <p:anim calcmode="lin" valueType="num">
                                      <p:cBhvr>
                                        <p:cTn id="36" dur="250" fill="hold"/>
                                        <p:tgtEl>
                                          <p:spTgt spid="111"/>
                                        </p:tgtEl>
                                        <p:attrNameLst>
                                          <p:attrName>ppt_h</p:attrName>
                                        </p:attrNameLst>
                                      </p:cBhvr>
                                      <p:tavLst>
                                        <p:tav tm="0">
                                          <p:val>
                                            <p:fltVal val="0"/>
                                          </p:val>
                                        </p:tav>
                                        <p:tav tm="100000">
                                          <p:val>
                                            <p:strVal val="#ppt_h"/>
                                          </p:val>
                                        </p:tav>
                                      </p:tavLst>
                                    </p:anim>
                                  </p:childTnLst>
                                </p:cTn>
                              </p:par>
                              <p:par>
                                <p:cTn id="37" presetID="17" presetClass="entr" presetSubtype="4" fill="hold" grpId="0" nodeType="withEffect">
                                  <p:stCondLst>
                                    <p:cond delay="400"/>
                                  </p:stCondLst>
                                  <p:childTnLst>
                                    <p:set>
                                      <p:cBhvr>
                                        <p:cTn id="38" dur="1" fill="hold">
                                          <p:stCondLst>
                                            <p:cond delay="0"/>
                                          </p:stCondLst>
                                        </p:cTn>
                                        <p:tgtEl>
                                          <p:spTgt spid="106"/>
                                        </p:tgtEl>
                                        <p:attrNameLst>
                                          <p:attrName>style.visibility</p:attrName>
                                        </p:attrNameLst>
                                      </p:cBhvr>
                                      <p:to>
                                        <p:strVal val="visible"/>
                                      </p:to>
                                    </p:set>
                                    <p:anim calcmode="lin" valueType="num">
                                      <p:cBhvr>
                                        <p:cTn id="39" dur="250" fill="hold"/>
                                        <p:tgtEl>
                                          <p:spTgt spid="106"/>
                                        </p:tgtEl>
                                        <p:attrNameLst>
                                          <p:attrName>ppt_x</p:attrName>
                                        </p:attrNameLst>
                                      </p:cBhvr>
                                      <p:tavLst>
                                        <p:tav tm="0">
                                          <p:val>
                                            <p:strVal val="#ppt_x"/>
                                          </p:val>
                                        </p:tav>
                                        <p:tav tm="100000">
                                          <p:val>
                                            <p:strVal val="#ppt_x"/>
                                          </p:val>
                                        </p:tav>
                                      </p:tavLst>
                                    </p:anim>
                                    <p:anim calcmode="lin" valueType="num">
                                      <p:cBhvr>
                                        <p:cTn id="40" dur="250" fill="hold"/>
                                        <p:tgtEl>
                                          <p:spTgt spid="106"/>
                                        </p:tgtEl>
                                        <p:attrNameLst>
                                          <p:attrName>ppt_y</p:attrName>
                                        </p:attrNameLst>
                                      </p:cBhvr>
                                      <p:tavLst>
                                        <p:tav tm="0">
                                          <p:val>
                                            <p:strVal val="#ppt_y+#ppt_h/2"/>
                                          </p:val>
                                        </p:tav>
                                        <p:tav tm="100000">
                                          <p:val>
                                            <p:strVal val="#ppt_y"/>
                                          </p:val>
                                        </p:tav>
                                      </p:tavLst>
                                    </p:anim>
                                    <p:anim calcmode="lin" valueType="num">
                                      <p:cBhvr>
                                        <p:cTn id="41" dur="250" fill="hold"/>
                                        <p:tgtEl>
                                          <p:spTgt spid="106"/>
                                        </p:tgtEl>
                                        <p:attrNameLst>
                                          <p:attrName>ppt_w</p:attrName>
                                        </p:attrNameLst>
                                      </p:cBhvr>
                                      <p:tavLst>
                                        <p:tav tm="0">
                                          <p:val>
                                            <p:strVal val="#ppt_w"/>
                                          </p:val>
                                        </p:tav>
                                        <p:tav tm="100000">
                                          <p:val>
                                            <p:strVal val="#ppt_w"/>
                                          </p:val>
                                        </p:tav>
                                      </p:tavLst>
                                    </p:anim>
                                    <p:anim calcmode="lin" valueType="num">
                                      <p:cBhvr>
                                        <p:cTn id="42" dur="250" fill="hold"/>
                                        <p:tgtEl>
                                          <p:spTgt spid="106"/>
                                        </p:tgtEl>
                                        <p:attrNameLst>
                                          <p:attrName>ppt_h</p:attrName>
                                        </p:attrNameLst>
                                      </p:cBhvr>
                                      <p:tavLst>
                                        <p:tav tm="0">
                                          <p:val>
                                            <p:fltVal val="0"/>
                                          </p:val>
                                        </p:tav>
                                        <p:tav tm="100000">
                                          <p:val>
                                            <p:strVal val="#ppt_h"/>
                                          </p:val>
                                        </p:tav>
                                      </p:tavLst>
                                    </p:anim>
                                  </p:childTnLst>
                                </p:cTn>
                              </p:par>
                              <p:par>
                                <p:cTn id="43" presetID="17" presetClass="entr" presetSubtype="4" fill="hold" grpId="0" nodeType="withEffect">
                                  <p:stCondLst>
                                    <p:cond delay="300"/>
                                  </p:stCondLst>
                                  <p:childTnLst>
                                    <p:set>
                                      <p:cBhvr>
                                        <p:cTn id="44" dur="1" fill="hold">
                                          <p:stCondLst>
                                            <p:cond delay="0"/>
                                          </p:stCondLst>
                                        </p:cTn>
                                        <p:tgtEl>
                                          <p:spTgt spid="121"/>
                                        </p:tgtEl>
                                        <p:attrNameLst>
                                          <p:attrName>style.visibility</p:attrName>
                                        </p:attrNameLst>
                                      </p:cBhvr>
                                      <p:to>
                                        <p:strVal val="visible"/>
                                      </p:to>
                                    </p:set>
                                    <p:anim calcmode="lin" valueType="num">
                                      <p:cBhvr>
                                        <p:cTn id="45" dur="250" fill="hold"/>
                                        <p:tgtEl>
                                          <p:spTgt spid="121"/>
                                        </p:tgtEl>
                                        <p:attrNameLst>
                                          <p:attrName>ppt_x</p:attrName>
                                        </p:attrNameLst>
                                      </p:cBhvr>
                                      <p:tavLst>
                                        <p:tav tm="0">
                                          <p:val>
                                            <p:strVal val="#ppt_x"/>
                                          </p:val>
                                        </p:tav>
                                        <p:tav tm="100000">
                                          <p:val>
                                            <p:strVal val="#ppt_x"/>
                                          </p:val>
                                        </p:tav>
                                      </p:tavLst>
                                    </p:anim>
                                    <p:anim calcmode="lin" valueType="num">
                                      <p:cBhvr>
                                        <p:cTn id="46" dur="250" fill="hold"/>
                                        <p:tgtEl>
                                          <p:spTgt spid="121"/>
                                        </p:tgtEl>
                                        <p:attrNameLst>
                                          <p:attrName>ppt_y</p:attrName>
                                        </p:attrNameLst>
                                      </p:cBhvr>
                                      <p:tavLst>
                                        <p:tav tm="0">
                                          <p:val>
                                            <p:strVal val="#ppt_y+#ppt_h/2"/>
                                          </p:val>
                                        </p:tav>
                                        <p:tav tm="100000">
                                          <p:val>
                                            <p:strVal val="#ppt_y"/>
                                          </p:val>
                                        </p:tav>
                                      </p:tavLst>
                                    </p:anim>
                                    <p:anim calcmode="lin" valueType="num">
                                      <p:cBhvr>
                                        <p:cTn id="47" dur="250" fill="hold"/>
                                        <p:tgtEl>
                                          <p:spTgt spid="121"/>
                                        </p:tgtEl>
                                        <p:attrNameLst>
                                          <p:attrName>ppt_w</p:attrName>
                                        </p:attrNameLst>
                                      </p:cBhvr>
                                      <p:tavLst>
                                        <p:tav tm="0">
                                          <p:val>
                                            <p:strVal val="#ppt_w"/>
                                          </p:val>
                                        </p:tav>
                                        <p:tav tm="100000">
                                          <p:val>
                                            <p:strVal val="#ppt_w"/>
                                          </p:val>
                                        </p:tav>
                                      </p:tavLst>
                                    </p:anim>
                                    <p:anim calcmode="lin" valueType="num">
                                      <p:cBhvr>
                                        <p:cTn id="48" dur="250" fill="hold"/>
                                        <p:tgtEl>
                                          <p:spTgt spid="121"/>
                                        </p:tgtEl>
                                        <p:attrNameLst>
                                          <p:attrName>ppt_h</p:attrName>
                                        </p:attrNameLst>
                                      </p:cBhvr>
                                      <p:tavLst>
                                        <p:tav tm="0">
                                          <p:val>
                                            <p:fltVal val="0"/>
                                          </p:val>
                                        </p:tav>
                                        <p:tav tm="100000">
                                          <p:val>
                                            <p:strVal val="#ppt_h"/>
                                          </p:val>
                                        </p:tav>
                                      </p:tavLst>
                                    </p:anim>
                                  </p:childTnLst>
                                </p:cTn>
                              </p:par>
                              <p:par>
                                <p:cTn id="49" presetID="17" presetClass="entr" presetSubtype="4" fill="hold" grpId="0" nodeType="withEffect">
                                  <p:stCondLst>
                                    <p:cond delay="400"/>
                                  </p:stCondLst>
                                  <p:childTnLst>
                                    <p:set>
                                      <p:cBhvr>
                                        <p:cTn id="50" dur="1" fill="hold">
                                          <p:stCondLst>
                                            <p:cond delay="0"/>
                                          </p:stCondLst>
                                        </p:cTn>
                                        <p:tgtEl>
                                          <p:spTgt spid="126"/>
                                        </p:tgtEl>
                                        <p:attrNameLst>
                                          <p:attrName>style.visibility</p:attrName>
                                        </p:attrNameLst>
                                      </p:cBhvr>
                                      <p:to>
                                        <p:strVal val="visible"/>
                                      </p:to>
                                    </p:set>
                                    <p:anim calcmode="lin" valueType="num">
                                      <p:cBhvr>
                                        <p:cTn id="51" dur="250" fill="hold"/>
                                        <p:tgtEl>
                                          <p:spTgt spid="126"/>
                                        </p:tgtEl>
                                        <p:attrNameLst>
                                          <p:attrName>ppt_x</p:attrName>
                                        </p:attrNameLst>
                                      </p:cBhvr>
                                      <p:tavLst>
                                        <p:tav tm="0">
                                          <p:val>
                                            <p:strVal val="#ppt_x"/>
                                          </p:val>
                                        </p:tav>
                                        <p:tav tm="100000">
                                          <p:val>
                                            <p:strVal val="#ppt_x"/>
                                          </p:val>
                                        </p:tav>
                                      </p:tavLst>
                                    </p:anim>
                                    <p:anim calcmode="lin" valueType="num">
                                      <p:cBhvr>
                                        <p:cTn id="52" dur="250" fill="hold"/>
                                        <p:tgtEl>
                                          <p:spTgt spid="126"/>
                                        </p:tgtEl>
                                        <p:attrNameLst>
                                          <p:attrName>ppt_y</p:attrName>
                                        </p:attrNameLst>
                                      </p:cBhvr>
                                      <p:tavLst>
                                        <p:tav tm="0">
                                          <p:val>
                                            <p:strVal val="#ppt_y+#ppt_h/2"/>
                                          </p:val>
                                        </p:tav>
                                        <p:tav tm="100000">
                                          <p:val>
                                            <p:strVal val="#ppt_y"/>
                                          </p:val>
                                        </p:tav>
                                      </p:tavLst>
                                    </p:anim>
                                    <p:anim calcmode="lin" valueType="num">
                                      <p:cBhvr>
                                        <p:cTn id="53" dur="250" fill="hold"/>
                                        <p:tgtEl>
                                          <p:spTgt spid="126"/>
                                        </p:tgtEl>
                                        <p:attrNameLst>
                                          <p:attrName>ppt_w</p:attrName>
                                        </p:attrNameLst>
                                      </p:cBhvr>
                                      <p:tavLst>
                                        <p:tav tm="0">
                                          <p:val>
                                            <p:strVal val="#ppt_w"/>
                                          </p:val>
                                        </p:tav>
                                        <p:tav tm="100000">
                                          <p:val>
                                            <p:strVal val="#ppt_w"/>
                                          </p:val>
                                        </p:tav>
                                      </p:tavLst>
                                    </p:anim>
                                    <p:anim calcmode="lin" valueType="num">
                                      <p:cBhvr>
                                        <p:cTn id="54" dur="250" fill="hold"/>
                                        <p:tgtEl>
                                          <p:spTgt spid="126"/>
                                        </p:tgtEl>
                                        <p:attrNameLst>
                                          <p:attrName>ppt_h</p:attrName>
                                        </p:attrNameLst>
                                      </p:cBhvr>
                                      <p:tavLst>
                                        <p:tav tm="0">
                                          <p:val>
                                            <p:fltVal val="0"/>
                                          </p:val>
                                        </p:tav>
                                        <p:tav tm="100000">
                                          <p:val>
                                            <p:strVal val="#ppt_h"/>
                                          </p:val>
                                        </p:tav>
                                      </p:tavLst>
                                    </p:anim>
                                  </p:childTnLst>
                                </p:cTn>
                              </p:par>
                              <p:par>
                                <p:cTn id="55" presetID="17" presetClass="entr" presetSubtype="4" fill="hold" grpId="0" nodeType="withEffect">
                                  <p:stCondLst>
                                    <p:cond delay="400"/>
                                  </p:stCondLst>
                                  <p:childTnLst>
                                    <p:set>
                                      <p:cBhvr>
                                        <p:cTn id="56" dur="1" fill="hold">
                                          <p:stCondLst>
                                            <p:cond delay="0"/>
                                          </p:stCondLst>
                                        </p:cTn>
                                        <p:tgtEl>
                                          <p:spTgt spid="116"/>
                                        </p:tgtEl>
                                        <p:attrNameLst>
                                          <p:attrName>style.visibility</p:attrName>
                                        </p:attrNameLst>
                                      </p:cBhvr>
                                      <p:to>
                                        <p:strVal val="visible"/>
                                      </p:to>
                                    </p:set>
                                    <p:anim calcmode="lin" valueType="num">
                                      <p:cBhvr>
                                        <p:cTn id="57" dur="250" fill="hold"/>
                                        <p:tgtEl>
                                          <p:spTgt spid="116"/>
                                        </p:tgtEl>
                                        <p:attrNameLst>
                                          <p:attrName>ppt_x</p:attrName>
                                        </p:attrNameLst>
                                      </p:cBhvr>
                                      <p:tavLst>
                                        <p:tav tm="0">
                                          <p:val>
                                            <p:strVal val="#ppt_x"/>
                                          </p:val>
                                        </p:tav>
                                        <p:tav tm="100000">
                                          <p:val>
                                            <p:strVal val="#ppt_x"/>
                                          </p:val>
                                        </p:tav>
                                      </p:tavLst>
                                    </p:anim>
                                    <p:anim calcmode="lin" valueType="num">
                                      <p:cBhvr>
                                        <p:cTn id="58" dur="250" fill="hold"/>
                                        <p:tgtEl>
                                          <p:spTgt spid="116"/>
                                        </p:tgtEl>
                                        <p:attrNameLst>
                                          <p:attrName>ppt_y</p:attrName>
                                        </p:attrNameLst>
                                      </p:cBhvr>
                                      <p:tavLst>
                                        <p:tav tm="0">
                                          <p:val>
                                            <p:strVal val="#ppt_y+#ppt_h/2"/>
                                          </p:val>
                                        </p:tav>
                                        <p:tav tm="100000">
                                          <p:val>
                                            <p:strVal val="#ppt_y"/>
                                          </p:val>
                                        </p:tav>
                                      </p:tavLst>
                                    </p:anim>
                                    <p:anim calcmode="lin" valueType="num">
                                      <p:cBhvr>
                                        <p:cTn id="59" dur="250" fill="hold"/>
                                        <p:tgtEl>
                                          <p:spTgt spid="116"/>
                                        </p:tgtEl>
                                        <p:attrNameLst>
                                          <p:attrName>ppt_w</p:attrName>
                                        </p:attrNameLst>
                                      </p:cBhvr>
                                      <p:tavLst>
                                        <p:tav tm="0">
                                          <p:val>
                                            <p:strVal val="#ppt_w"/>
                                          </p:val>
                                        </p:tav>
                                        <p:tav tm="100000">
                                          <p:val>
                                            <p:strVal val="#ppt_w"/>
                                          </p:val>
                                        </p:tav>
                                      </p:tavLst>
                                    </p:anim>
                                    <p:anim calcmode="lin" valueType="num">
                                      <p:cBhvr>
                                        <p:cTn id="60" dur="250" fill="hold"/>
                                        <p:tgtEl>
                                          <p:spTgt spid="116"/>
                                        </p:tgtEl>
                                        <p:attrNameLst>
                                          <p:attrName>ppt_h</p:attrName>
                                        </p:attrNameLst>
                                      </p:cBhvr>
                                      <p:tavLst>
                                        <p:tav tm="0">
                                          <p:val>
                                            <p:fltVal val="0"/>
                                          </p:val>
                                        </p:tav>
                                        <p:tav tm="100000">
                                          <p:val>
                                            <p:strVal val="#ppt_h"/>
                                          </p:val>
                                        </p:tav>
                                      </p:tavLst>
                                    </p:anim>
                                  </p:childTnLst>
                                </p:cTn>
                              </p:par>
                              <p:par>
                                <p:cTn id="61" presetID="17" presetClass="entr" presetSubtype="4" fill="hold" grpId="0" nodeType="withEffect">
                                  <p:stCondLst>
                                    <p:cond delay="500"/>
                                  </p:stCondLst>
                                  <p:childTnLst>
                                    <p:set>
                                      <p:cBhvr>
                                        <p:cTn id="62" dur="1" fill="hold">
                                          <p:stCondLst>
                                            <p:cond delay="0"/>
                                          </p:stCondLst>
                                        </p:cTn>
                                        <p:tgtEl>
                                          <p:spTgt spid="112"/>
                                        </p:tgtEl>
                                        <p:attrNameLst>
                                          <p:attrName>style.visibility</p:attrName>
                                        </p:attrNameLst>
                                      </p:cBhvr>
                                      <p:to>
                                        <p:strVal val="visible"/>
                                      </p:to>
                                    </p:set>
                                    <p:anim calcmode="lin" valueType="num">
                                      <p:cBhvr>
                                        <p:cTn id="63" dur="250" fill="hold"/>
                                        <p:tgtEl>
                                          <p:spTgt spid="112"/>
                                        </p:tgtEl>
                                        <p:attrNameLst>
                                          <p:attrName>ppt_x</p:attrName>
                                        </p:attrNameLst>
                                      </p:cBhvr>
                                      <p:tavLst>
                                        <p:tav tm="0">
                                          <p:val>
                                            <p:strVal val="#ppt_x"/>
                                          </p:val>
                                        </p:tav>
                                        <p:tav tm="100000">
                                          <p:val>
                                            <p:strVal val="#ppt_x"/>
                                          </p:val>
                                        </p:tav>
                                      </p:tavLst>
                                    </p:anim>
                                    <p:anim calcmode="lin" valueType="num">
                                      <p:cBhvr>
                                        <p:cTn id="64" dur="250" fill="hold"/>
                                        <p:tgtEl>
                                          <p:spTgt spid="112"/>
                                        </p:tgtEl>
                                        <p:attrNameLst>
                                          <p:attrName>ppt_y</p:attrName>
                                        </p:attrNameLst>
                                      </p:cBhvr>
                                      <p:tavLst>
                                        <p:tav tm="0">
                                          <p:val>
                                            <p:strVal val="#ppt_y+#ppt_h/2"/>
                                          </p:val>
                                        </p:tav>
                                        <p:tav tm="100000">
                                          <p:val>
                                            <p:strVal val="#ppt_y"/>
                                          </p:val>
                                        </p:tav>
                                      </p:tavLst>
                                    </p:anim>
                                    <p:anim calcmode="lin" valueType="num">
                                      <p:cBhvr>
                                        <p:cTn id="65" dur="250" fill="hold"/>
                                        <p:tgtEl>
                                          <p:spTgt spid="112"/>
                                        </p:tgtEl>
                                        <p:attrNameLst>
                                          <p:attrName>ppt_w</p:attrName>
                                        </p:attrNameLst>
                                      </p:cBhvr>
                                      <p:tavLst>
                                        <p:tav tm="0">
                                          <p:val>
                                            <p:strVal val="#ppt_w"/>
                                          </p:val>
                                        </p:tav>
                                        <p:tav tm="100000">
                                          <p:val>
                                            <p:strVal val="#ppt_w"/>
                                          </p:val>
                                        </p:tav>
                                      </p:tavLst>
                                    </p:anim>
                                    <p:anim calcmode="lin" valueType="num">
                                      <p:cBhvr>
                                        <p:cTn id="66" dur="250" fill="hold"/>
                                        <p:tgtEl>
                                          <p:spTgt spid="112"/>
                                        </p:tgtEl>
                                        <p:attrNameLst>
                                          <p:attrName>ppt_h</p:attrName>
                                        </p:attrNameLst>
                                      </p:cBhvr>
                                      <p:tavLst>
                                        <p:tav tm="0">
                                          <p:val>
                                            <p:fltVal val="0"/>
                                          </p:val>
                                        </p:tav>
                                        <p:tav tm="100000">
                                          <p:val>
                                            <p:strVal val="#ppt_h"/>
                                          </p:val>
                                        </p:tav>
                                      </p:tavLst>
                                    </p:anim>
                                  </p:childTnLst>
                                </p:cTn>
                              </p:par>
                              <p:par>
                                <p:cTn id="67" presetID="17" presetClass="entr" presetSubtype="4" fill="hold" grpId="0" nodeType="withEffect">
                                  <p:stCondLst>
                                    <p:cond delay="600"/>
                                  </p:stCondLst>
                                  <p:childTnLst>
                                    <p:set>
                                      <p:cBhvr>
                                        <p:cTn id="68" dur="1" fill="hold">
                                          <p:stCondLst>
                                            <p:cond delay="0"/>
                                          </p:stCondLst>
                                        </p:cTn>
                                        <p:tgtEl>
                                          <p:spTgt spid="107"/>
                                        </p:tgtEl>
                                        <p:attrNameLst>
                                          <p:attrName>style.visibility</p:attrName>
                                        </p:attrNameLst>
                                      </p:cBhvr>
                                      <p:to>
                                        <p:strVal val="visible"/>
                                      </p:to>
                                    </p:set>
                                    <p:anim calcmode="lin" valueType="num">
                                      <p:cBhvr>
                                        <p:cTn id="69" dur="250" fill="hold"/>
                                        <p:tgtEl>
                                          <p:spTgt spid="107"/>
                                        </p:tgtEl>
                                        <p:attrNameLst>
                                          <p:attrName>ppt_x</p:attrName>
                                        </p:attrNameLst>
                                      </p:cBhvr>
                                      <p:tavLst>
                                        <p:tav tm="0">
                                          <p:val>
                                            <p:strVal val="#ppt_x"/>
                                          </p:val>
                                        </p:tav>
                                        <p:tav tm="100000">
                                          <p:val>
                                            <p:strVal val="#ppt_x"/>
                                          </p:val>
                                        </p:tav>
                                      </p:tavLst>
                                    </p:anim>
                                    <p:anim calcmode="lin" valueType="num">
                                      <p:cBhvr>
                                        <p:cTn id="70" dur="250" fill="hold"/>
                                        <p:tgtEl>
                                          <p:spTgt spid="107"/>
                                        </p:tgtEl>
                                        <p:attrNameLst>
                                          <p:attrName>ppt_y</p:attrName>
                                        </p:attrNameLst>
                                      </p:cBhvr>
                                      <p:tavLst>
                                        <p:tav tm="0">
                                          <p:val>
                                            <p:strVal val="#ppt_y+#ppt_h/2"/>
                                          </p:val>
                                        </p:tav>
                                        <p:tav tm="100000">
                                          <p:val>
                                            <p:strVal val="#ppt_y"/>
                                          </p:val>
                                        </p:tav>
                                      </p:tavLst>
                                    </p:anim>
                                    <p:anim calcmode="lin" valueType="num">
                                      <p:cBhvr>
                                        <p:cTn id="71" dur="250" fill="hold"/>
                                        <p:tgtEl>
                                          <p:spTgt spid="107"/>
                                        </p:tgtEl>
                                        <p:attrNameLst>
                                          <p:attrName>ppt_w</p:attrName>
                                        </p:attrNameLst>
                                      </p:cBhvr>
                                      <p:tavLst>
                                        <p:tav tm="0">
                                          <p:val>
                                            <p:strVal val="#ppt_w"/>
                                          </p:val>
                                        </p:tav>
                                        <p:tav tm="100000">
                                          <p:val>
                                            <p:strVal val="#ppt_w"/>
                                          </p:val>
                                        </p:tav>
                                      </p:tavLst>
                                    </p:anim>
                                    <p:anim calcmode="lin" valueType="num">
                                      <p:cBhvr>
                                        <p:cTn id="72" dur="250" fill="hold"/>
                                        <p:tgtEl>
                                          <p:spTgt spid="107"/>
                                        </p:tgtEl>
                                        <p:attrNameLst>
                                          <p:attrName>ppt_h</p:attrName>
                                        </p:attrNameLst>
                                      </p:cBhvr>
                                      <p:tavLst>
                                        <p:tav tm="0">
                                          <p:val>
                                            <p:fltVal val="0"/>
                                          </p:val>
                                        </p:tav>
                                        <p:tav tm="100000">
                                          <p:val>
                                            <p:strVal val="#ppt_h"/>
                                          </p:val>
                                        </p:tav>
                                      </p:tavLst>
                                    </p:anim>
                                  </p:childTnLst>
                                </p:cTn>
                              </p:par>
                              <p:par>
                                <p:cTn id="73" presetID="17" presetClass="entr" presetSubtype="4" fill="hold" grpId="0" nodeType="withEffect">
                                  <p:stCondLst>
                                    <p:cond delay="500"/>
                                  </p:stCondLst>
                                  <p:childTnLst>
                                    <p:set>
                                      <p:cBhvr>
                                        <p:cTn id="74" dur="1" fill="hold">
                                          <p:stCondLst>
                                            <p:cond delay="0"/>
                                          </p:stCondLst>
                                        </p:cTn>
                                        <p:tgtEl>
                                          <p:spTgt spid="122"/>
                                        </p:tgtEl>
                                        <p:attrNameLst>
                                          <p:attrName>style.visibility</p:attrName>
                                        </p:attrNameLst>
                                      </p:cBhvr>
                                      <p:to>
                                        <p:strVal val="visible"/>
                                      </p:to>
                                    </p:set>
                                    <p:anim calcmode="lin" valueType="num">
                                      <p:cBhvr>
                                        <p:cTn id="75" dur="250" fill="hold"/>
                                        <p:tgtEl>
                                          <p:spTgt spid="122"/>
                                        </p:tgtEl>
                                        <p:attrNameLst>
                                          <p:attrName>ppt_x</p:attrName>
                                        </p:attrNameLst>
                                      </p:cBhvr>
                                      <p:tavLst>
                                        <p:tav tm="0">
                                          <p:val>
                                            <p:strVal val="#ppt_x"/>
                                          </p:val>
                                        </p:tav>
                                        <p:tav tm="100000">
                                          <p:val>
                                            <p:strVal val="#ppt_x"/>
                                          </p:val>
                                        </p:tav>
                                      </p:tavLst>
                                    </p:anim>
                                    <p:anim calcmode="lin" valueType="num">
                                      <p:cBhvr>
                                        <p:cTn id="76" dur="250" fill="hold"/>
                                        <p:tgtEl>
                                          <p:spTgt spid="122"/>
                                        </p:tgtEl>
                                        <p:attrNameLst>
                                          <p:attrName>ppt_y</p:attrName>
                                        </p:attrNameLst>
                                      </p:cBhvr>
                                      <p:tavLst>
                                        <p:tav tm="0">
                                          <p:val>
                                            <p:strVal val="#ppt_y+#ppt_h/2"/>
                                          </p:val>
                                        </p:tav>
                                        <p:tav tm="100000">
                                          <p:val>
                                            <p:strVal val="#ppt_y"/>
                                          </p:val>
                                        </p:tav>
                                      </p:tavLst>
                                    </p:anim>
                                    <p:anim calcmode="lin" valueType="num">
                                      <p:cBhvr>
                                        <p:cTn id="77" dur="250" fill="hold"/>
                                        <p:tgtEl>
                                          <p:spTgt spid="122"/>
                                        </p:tgtEl>
                                        <p:attrNameLst>
                                          <p:attrName>ppt_w</p:attrName>
                                        </p:attrNameLst>
                                      </p:cBhvr>
                                      <p:tavLst>
                                        <p:tav tm="0">
                                          <p:val>
                                            <p:strVal val="#ppt_w"/>
                                          </p:val>
                                        </p:tav>
                                        <p:tav tm="100000">
                                          <p:val>
                                            <p:strVal val="#ppt_w"/>
                                          </p:val>
                                        </p:tav>
                                      </p:tavLst>
                                    </p:anim>
                                    <p:anim calcmode="lin" valueType="num">
                                      <p:cBhvr>
                                        <p:cTn id="78" dur="250" fill="hold"/>
                                        <p:tgtEl>
                                          <p:spTgt spid="122"/>
                                        </p:tgtEl>
                                        <p:attrNameLst>
                                          <p:attrName>ppt_h</p:attrName>
                                        </p:attrNameLst>
                                      </p:cBhvr>
                                      <p:tavLst>
                                        <p:tav tm="0">
                                          <p:val>
                                            <p:fltVal val="0"/>
                                          </p:val>
                                        </p:tav>
                                        <p:tav tm="100000">
                                          <p:val>
                                            <p:strVal val="#ppt_h"/>
                                          </p:val>
                                        </p:tav>
                                      </p:tavLst>
                                    </p:anim>
                                  </p:childTnLst>
                                </p:cTn>
                              </p:par>
                              <p:par>
                                <p:cTn id="79" presetID="17" presetClass="entr" presetSubtype="4" fill="hold" grpId="0" nodeType="withEffect">
                                  <p:stCondLst>
                                    <p:cond delay="600"/>
                                  </p:stCondLst>
                                  <p:childTnLst>
                                    <p:set>
                                      <p:cBhvr>
                                        <p:cTn id="80" dur="1" fill="hold">
                                          <p:stCondLst>
                                            <p:cond delay="0"/>
                                          </p:stCondLst>
                                        </p:cTn>
                                        <p:tgtEl>
                                          <p:spTgt spid="127"/>
                                        </p:tgtEl>
                                        <p:attrNameLst>
                                          <p:attrName>style.visibility</p:attrName>
                                        </p:attrNameLst>
                                      </p:cBhvr>
                                      <p:to>
                                        <p:strVal val="visible"/>
                                      </p:to>
                                    </p:set>
                                    <p:anim calcmode="lin" valueType="num">
                                      <p:cBhvr>
                                        <p:cTn id="81" dur="250" fill="hold"/>
                                        <p:tgtEl>
                                          <p:spTgt spid="127"/>
                                        </p:tgtEl>
                                        <p:attrNameLst>
                                          <p:attrName>ppt_x</p:attrName>
                                        </p:attrNameLst>
                                      </p:cBhvr>
                                      <p:tavLst>
                                        <p:tav tm="0">
                                          <p:val>
                                            <p:strVal val="#ppt_x"/>
                                          </p:val>
                                        </p:tav>
                                        <p:tav tm="100000">
                                          <p:val>
                                            <p:strVal val="#ppt_x"/>
                                          </p:val>
                                        </p:tav>
                                      </p:tavLst>
                                    </p:anim>
                                    <p:anim calcmode="lin" valueType="num">
                                      <p:cBhvr>
                                        <p:cTn id="82" dur="250" fill="hold"/>
                                        <p:tgtEl>
                                          <p:spTgt spid="127"/>
                                        </p:tgtEl>
                                        <p:attrNameLst>
                                          <p:attrName>ppt_y</p:attrName>
                                        </p:attrNameLst>
                                      </p:cBhvr>
                                      <p:tavLst>
                                        <p:tav tm="0">
                                          <p:val>
                                            <p:strVal val="#ppt_y+#ppt_h/2"/>
                                          </p:val>
                                        </p:tav>
                                        <p:tav tm="100000">
                                          <p:val>
                                            <p:strVal val="#ppt_y"/>
                                          </p:val>
                                        </p:tav>
                                      </p:tavLst>
                                    </p:anim>
                                    <p:anim calcmode="lin" valueType="num">
                                      <p:cBhvr>
                                        <p:cTn id="83" dur="250" fill="hold"/>
                                        <p:tgtEl>
                                          <p:spTgt spid="127"/>
                                        </p:tgtEl>
                                        <p:attrNameLst>
                                          <p:attrName>ppt_w</p:attrName>
                                        </p:attrNameLst>
                                      </p:cBhvr>
                                      <p:tavLst>
                                        <p:tav tm="0">
                                          <p:val>
                                            <p:strVal val="#ppt_w"/>
                                          </p:val>
                                        </p:tav>
                                        <p:tav tm="100000">
                                          <p:val>
                                            <p:strVal val="#ppt_w"/>
                                          </p:val>
                                        </p:tav>
                                      </p:tavLst>
                                    </p:anim>
                                    <p:anim calcmode="lin" valueType="num">
                                      <p:cBhvr>
                                        <p:cTn id="84" dur="250" fill="hold"/>
                                        <p:tgtEl>
                                          <p:spTgt spid="127"/>
                                        </p:tgtEl>
                                        <p:attrNameLst>
                                          <p:attrName>ppt_h</p:attrName>
                                        </p:attrNameLst>
                                      </p:cBhvr>
                                      <p:tavLst>
                                        <p:tav tm="0">
                                          <p:val>
                                            <p:fltVal val="0"/>
                                          </p:val>
                                        </p:tav>
                                        <p:tav tm="100000">
                                          <p:val>
                                            <p:strVal val="#ppt_h"/>
                                          </p:val>
                                        </p:tav>
                                      </p:tavLst>
                                    </p:anim>
                                  </p:childTnLst>
                                </p:cTn>
                              </p:par>
                              <p:par>
                                <p:cTn id="85" presetID="17" presetClass="entr" presetSubtype="4" fill="hold" grpId="0" nodeType="withEffect">
                                  <p:stCondLst>
                                    <p:cond delay="600"/>
                                  </p:stCondLst>
                                  <p:childTnLst>
                                    <p:set>
                                      <p:cBhvr>
                                        <p:cTn id="86" dur="1" fill="hold">
                                          <p:stCondLst>
                                            <p:cond delay="0"/>
                                          </p:stCondLst>
                                        </p:cTn>
                                        <p:tgtEl>
                                          <p:spTgt spid="117"/>
                                        </p:tgtEl>
                                        <p:attrNameLst>
                                          <p:attrName>style.visibility</p:attrName>
                                        </p:attrNameLst>
                                      </p:cBhvr>
                                      <p:to>
                                        <p:strVal val="visible"/>
                                      </p:to>
                                    </p:set>
                                    <p:anim calcmode="lin" valueType="num">
                                      <p:cBhvr>
                                        <p:cTn id="87" dur="500" fill="hold"/>
                                        <p:tgtEl>
                                          <p:spTgt spid="117"/>
                                        </p:tgtEl>
                                        <p:attrNameLst>
                                          <p:attrName>ppt_x</p:attrName>
                                        </p:attrNameLst>
                                      </p:cBhvr>
                                      <p:tavLst>
                                        <p:tav tm="0">
                                          <p:val>
                                            <p:strVal val="#ppt_x"/>
                                          </p:val>
                                        </p:tav>
                                        <p:tav tm="100000">
                                          <p:val>
                                            <p:strVal val="#ppt_x"/>
                                          </p:val>
                                        </p:tav>
                                      </p:tavLst>
                                    </p:anim>
                                    <p:anim calcmode="lin" valueType="num">
                                      <p:cBhvr>
                                        <p:cTn id="88" dur="500" fill="hold"/>
                                        <p:tgtEl>
                                          <p:spTgt spid="117"/>
                                        </p:tgtEl>
                                        <p:attrNameLst>
                                          <p:attrName>ppt_y</p:attrName>
                                        </p:attrNameLst>
                                      </p:cBhvr>
                                      <p:tavLst>
                                        <p:tav tm="0">
                                          <p:val>
                                            <p:strVal val="#ppt_y+#ppt_h/2"/>
                                          </p:val>
                                        </p:tav>
                                        <p:tav tm="100000">
                                          <p:val>
                                            <p:strVal val="#ppt_y"/>
                                          </p:val>
                                        </p:tav>
                                      </p:tavLst>
                                    </p:anim>
                                    <p:anim calcmode="lin" valueType="num">
                                      <p:cBhvr>
                                        <p:cTn id="89" dur="500" fill="hold"/>
                                        <p:tgtEl>
                                          <p:spTgt spid="117"/>
                                        </p:tgtEl>
                                        <p:attrNameLst>
                                          <p:attrName>ppt_w</p:attrName>
                                        </p:attrNameLst>
                                      </p:cBhvr>
                                      <p:tavLst>
                                        <p:tav tm="0">
                                          <p:val>
                                            <p:strVal val="#ppt_w"/>
                                          </p:val>
                                        </p:tav>
                                        <p:tav tm="100000">
                                          <p:val>
                                            <p:strVal val="#ppt_w"/>
                                          </p:val>
                                        </p:tav>
                                      </p:tavLst>
                                    </p:anim>
                                    <p:anim calcmode="lin" valueType="num">
                                      <p:cBhvr>
                                        <p:cTn id="90" dur="500" fill="hold"/>
                                        <p:tgtEl>
                                          <p:spTgt spid="117"/>
                                        </p:tgtEl>
                                        <p:attrNameLst>
                                          <p:attrName>ppt_h</p:attrName>
                                        </p:attrNameLst>
                                      </p:cBhvr>
                                      <p:tavLst>
                                        <p:tav tm="0">
                                          <p:val>
                                            <p:fltVal val="0"/>
                                          </p:val>
                                        </p:tav>
                                        <p:tav tm="100000">
                                          <p:val>
                                            <p:strVal val="#ppt_h"/>
                                          </p:val>
                                        </p:tav>
                                      </p:tavLst>
                                    </p:anim>
                                  </p:childTnLst>
                                </p:cTn>
                              </p:par>
                              <p:par>
                                <p:cTn id="91" presetID="17" presetClass="entr" presetSubtype="4" fill="hold" grpId="0" nodeType="withEffect">
                                  <p:stCondLst>
                                    <p:cond delay="700"/>
                                  </p:stCondLst>
                                  <p:childTnLst>
                                    <p:set>
                                      <p:cBhvr>
                                        <p:cTn id="92" dur="1" fill="hold">
                                          <p:stCondLst>
                                            <p:cond delay="0"/>
                                          </p:stCondLst>
                                        </p:cTn>
                                        <p:tgtEl>
                                          <p:spTgt spid="114"/>
                                        </p:tgtEl>
                                        <p:attrNameLst>
                                          <p:attrName>style.visibility</p:attrName>
                                        </p:attrNameLst>
                                      </p:cBhvr>
                                      <p:to>
                                        <p:strVal val="visible"/>
                                      </p:to>
                                    </p:set>
                                    <p:anim calcmode="lin" valueType="num">
                                      <p:cBhvr>
                                        <p:cTn id="93" dur="500" fill="hold"/>
                                        <p:tgtEl>
                                          <p:spTgt spid="114"/>
                                        </p:tgtEl>
                                        <p:attrNameLst>
                                          <p:attrName>ppt_x</p:attrName>
                                        </p:attrNameLst>
                                      </p:cBhvr>
                                      <p:tavLst>
                                        <p:tav tm="0">
                                          <p:val>
                                            <p:strVal val="#ppt_x"/>
                                          </p:val>
                                        </p:tav>
                                        <p:tav tm="100000">
                                          <p:val>
                                            <p:strVal val="#ppt_x"/>
                                          </p:val>
                                        </p:tav>
                                      </p:tavLst>
                                    </p:anim>
                                    <p:anim calcmode="lin" valueType="num">
                                      <p:cBhvr>
                                        <p:cTn id="94" dur="500" fill="hold"/>
                                        <p:tgtEl>
                                          <p:spTgt spid="114"/>
                                        </p:tgtEl>
                                        <p:attrNameLst>
                                          <p:attrName>ppt_y</p:attrName>
                                        </p:attrNameLst>
                                      </p:cBhvr>
                                      <p:tavLst>
                                        <p:tav tm="0">
                                          <p:val>
                                            <p:strVal val="#ppt_y+#ppt_h/2"/>
                                          </p:val>
                                        </p:tav>
                                        <p:tav tm="100000">
                                          <p:val>
                                            <p:strVal val="#ppt_y"/>
                                          </p:val>
                                        </p:tav>
                                      </p:tavLst>
                                    </p:anim>
                                    <p:anim calcmode="lin" valueType="num">
                                      <p:cBhvr>
                                        <p:cTn id="95" dur="500" fill="hold"/>
                                        <p:tgtEl>
                                          <p:spTgt spid="114"/>
                                        </p:tgtEl>
                                        <p:attrNameLst>
                                          <p:attrName>ppt_w</p:attrName>
                                        </p:attrNameLst>
                                      </p:cBhvr>
                                      <p:tavLst>
                                        <p:tav tm="0">
                                          <p:val>
                                            <p:strVal val="#ppt_w"/>
                                          </p:val>
                                        </p:tav>
                                        <p:tav tm="100000">
                                          <p:val>
                                            <p:strVal val="#ppt_w"/>
                                          </p:val>
                                        </p:tav>
                                      </p:tavLst>
                                    </p:anim>
                                    <p:anim calcmode="lin" valueType="num">
                                      <p:cBhvr>
                                        <p:cTn id="96" dur="500" fill="hold"/>
                                        <p:tgtEl>
                                          <p:spTgt spid="114"/>
                                        </p:tgtEl>
                                        <p:attrNameLst>
                                          <p:attrName>ppt_h</p:attrName>
                                        </p:attrNameLst>
                                      </p:cBhvr>
                                      <p:tavLst>
                                        <p:tav tm="0">
                                          <p:val>
                                            <p:fltVal val="0"/>
                                          </p:val>
                                        </p:tav>
                                        <p:tav tm="100000">
                                          <p:val>
                                            <p:strVal val="#ppt_h"/>
                                          </p:val>
                                        </p:tav>
                                      </p:tavLst>
                                    </p:anim>
                                  </p:childTnLst>
                                </p:cTn>
                              </p:par>
                              <p:par>
                                <p:cTn id="97" presetID="17" presetClass="entr" presetSubtype="4" fill="hold" grpId="0" nodeType="withEffect">
                                  <p:stCondLst>
                                    <p:cond delay="800"/>
                                  </p:stCondLst>
                                  <p:childTnLst>
                                    <p:set>
                                      <p:cBhvr>
                                        <p:cTn id="98" dur="1" fill="hold">
                                          <p:stCondLst>
                                            <p:cond delay="0"/>
                                          </p:stCondLst>
                                        </p:cTn>
                                        <p:tgtEl>
                                          <p:spTgt spid="109"/>
                                        </p:tgtEl>
                                        <p:attrNameLst>
                                          <p:attrName>style.visibility</p:attrName>
                                        </p:attrNameLst>
                                      </p:cBhvr>
                                      <p:to>
                                        <p:strVal val="visible"/>
                                      </p:to>
                                    </p:set>
                                    <p:anim calcmode="lin" valueType="num">
                                      <p:cBhvr>
                                        <p:cTn id="99" dur="500" fill="hold"/>
                                        <p:tgtEl>
                                          <p:spTgt spid="109"/>
                                        </p:tgtEl>
                                        <p:attrNameLst>
                                          <p:attrName>ppt_x</p:attrName>
                                        </p:attrNameLst>
                                      </p:cBhvr>
                                      <p:tavLst>
                                        <p:tav tm="0">
                                          <p:val>
                                            <p:strVal val="#ppt_x"/>
                                          </p:val>
                                        </p:tav>
                                        <p:tav tm="100000">
                                          <p:val>
                                            <p:strVal val="#ppt_x"/>
                                          </p:val>
                                        </p:tav>
                                      </p:tavLst>
                                    </p:anim>
                                    <p:anim calcmode="lin" valueType="num">
                                      <p:cBhvr>
                                        <p:cTn id="100" dur="500" fill="hold"/>
                                        <p:tgtEl>
                                          <p:spTgt spid="109"/>
                                        </p:tgtEl>
                                        <p:attrNameLst>
                                          <p:attrName>ppt_y</p:attrName>
                                        </p:attrNameLst>
                                      </p:cBhvr>
                                      <p:tavLst>
                                        <p:tav tm="0">
                                          <p:val>
                                            <p:strVal val="#ppt_y+#ppt_h/2"/>
                                          </p:val>
                                        </p:tav>
                                        <p:tav tm="100000">
                                          <p:val>
                                            <p:strVal val="#ppt_y"/>
                                          </p:val>
                                        </p:tav>
                                      </p:tavLst>
                                    </p:anim>
                                    <p:anim calcmode="lin" valueType="num">
                                      <p:cBhvr>
                                        <p:cTn id="101" dur="500" fill="hold"/>
                                        <p:tgtEl>
                                          <p:spTgt spid="109"/>
                                        </p:tgtEl>
                                        <p:attrNameLst>
                                          <p:attrName>ppt_w</p:attrName>
                                        </p:attrNameLst>
                                      </p:cBhvr>
                                      <p:tavLst>
                                        <p:tav tm="0">
                                          <p:val>
                                            <p:strVal val="#ppt_w"/>
                                          </p:val>
                                        </p:tav>
                                        <p:tav tm="100000">
                                          <p:val>
                                            <p:strVal val="#ppt_w"/>
                                          </p:val>
                                        </p:tav>
                                      </p:tavLst>
                                    </p:anim>
                                    <p:anim calcmode="lin" valueType="num">
                                      <p:cBhvr>
                                        <p:cTn id="102" dur="500" fill="hold"/>
                                        <p:tgtEl>
                                          <p:spTgt spid="109"/>
                                        </p:tgtEl>
                                        <p:attrNameLst>
                                          <p:attrName>ppt_h</p:attrName>
                                        </p:attrNameLst>
                                      </p:cBhvr>
                                      <p:tavLst>
                                        <p:tav tm="0">
                                          <p:val>
                                            <p:fltVal val="0"/>
                                          </p:val>
                                        </p:tav>
                                        <p:tav tm="100000">
                                          <p:val>
                                            <p:strVal val="#ppt_h"/>
                                          </p:val>
                                        </p:tav>
                                      </p:tavLst>
                                    </p:anim>
                                  </p:childTnLst>
                                </p:cTn>
                              </p:par>
                              <p:par>
                                <p:cTn id="103" presetID="17" presetClass="entr" presetSubtype="4" fill="hold" grpId="0" nodeType="withEffect">
                                  <p:stCondLst>
                                    <p:cond delay="700"/>
                                  </p:stCondLst>
                                  <p:childTnLst>
                                    <p:set>
                                      <p:cBhvr>
                                        <p:cTn id="104" dur="1" fill="hold">
                                          <p:stCondLst>
                                            <p:cond delay="0"/>
                                          </p:stCondLst>
                                        </p:cTn>
                                        <p:tgtEl>
                                          <p:spTgt spid="123"/>
                                        </p:tgtEl>
                                        <p:attrNameLst>
                                          <p:attrName>style.visibility</p:attrName>
                                        </p:attrNameLst>
                                      </p:cBhvr>
                                      <p:to>
                                        <p:strVal val="visible"/>
                                      </p:to>
                                    </p:set>
                                    <p:anim calcmode="lin" valueType="num">
                                      <p:cBhvr>
                                        <p:cTn id="105" dur="500" fill="hold"/>
                                        <p:tgtEl>
                                          <p:spTgt spid="123"/>
                                        </p:tgtEl>
                                        <p:attrNameLst>
                                          <p:attrName>ppt_x</p:attrName>
                                        </p:attrNameLst>
                                      </p:cBhvr>
                                      <p:tavLst>
                                        <p:tav tm="0">
                                          <p:val>
                                            <p:strVal val="#ppt_x"/>
                                          </p:val>
                                        </p:tav>
                                        <p:tav tm="100000">
                                          <p:val>
                                            <p:strVal val="#ppt_x"/>
                                          </p:val>
                                        </p:tav>
                                      </p:tavLst>
                                    </p:anim>
                                    <p:anim calcmode="lin" valueType="num">
                                      <p:cBhvr>
                                        <p:cTn id="106" dur="500" fill="hold"/>
                                        <p:tgtEl>
                                          <p:spTgt spid="123"/>
                                        </p:tgtEl>
                                        <p:attrNameLst>
                                          <p:attrName>ppt_y</p:attrName>
                                        </p:attrNameLst>
                                      </p:cBhvr>
                                      <p:tavLst>
                                        <p:tav tm="0">
                                          <p:val>
                                            <p:strVal val="#ppt_y+#ppt_h/2"/>
                                          </p:val>
                                        </p:tav>
                                        <p:tav tm="100000">
                                          <p:val>
                                            <p:strVal val="#ppt_y"/>
                                          </p:val>
                                        </p:tav>
                                      </p:tavLst>
                                    </p:anim>
                                    <p:anim calcmode="lin" valueType="num">
                                      <p:cBhvr>
                                        <p:cTn id="107" dur="500" fill="hold"/>
                                        <p:tgtEl>
                                          <p:spTgt spid="123"/>
                                        </p:tgtEl>
                                        <p:attrNameLst>
                                          <p:attrName>ppt_w</p:attrName>
                                        </p:attrNameLst>
                                      </p:cBhvr>
                                      <p:tavLst>
                                        <p:tav tm="0">
                                          <p:val>
                                            <p:strVal val="#ppt_w"/>
                                          </p:val>
                                        </p:tav>
                                        <p:tav tm="100000">
                                          <p:val>
                                            <p:strVal val="#ppt_w"/>
                                          </p:val>
                                        </p:tav>
                                      </p:tavLst>
                                    </p:anim>
                                    <p:anim calcmode="lin" valueType="num">
                                      <p:cBhvr>
                                        <p:cTn id="108" dur="500" fill="hold"/>
                                        <p:tgtEl>
                                          <p:spTgt spid="123"/>
                                        </p:tgtEl>
                                        <p:attrNameLst>
                                          <p:attrName>ppt_h</p:attrName>
                                        </p:attrNameLst>
                                      </p:cBhvr>
                                      <p:tavLst>
                                        <p:tav tm="0">
                                          <p:val>
                                            <p:fltVal val="0"/>
                                          </p:val>
                                        </p:tav>
                                        <p:tav tm="100000">
                                          <p:val>
                                            <p:strVal val="#ppt_h"/>
                                          </p:val>
                                        </p:tav>
                                      </p:tavLst>
                                    </p:anim>
                                  </p:childTnLst>
                                </p:cTn>
                              </p:par>
                              <p:par>
                                <p:cTn id="109" presetID="17" presetClass="entr" presetSubtype="4" fill="hold" grpId="0" nodeType="withEffect">
                                  <p:stCondLst>
                                    <p:cond delay="800"/>
                                  </p:stCondLst>
                                  <p:childTnLst>
                                    <p:set>
                                      <p:cBhvr>
                                        <p:cTn id="110" dur="1" fill="hold">
                                          <p:stCondLst>
                                            <p:cond delay="0"/>
                                          </p:stCondLst>
                                        </p:cTn>
                                        <p:tgtEl>
                                          <p:spTgt spid="128"/>
                                        </p:tgtEl>
                                        <p:attrNameLst>
                                          <p:attrName>style.visibility</p:attrName>
                                        </p:attrNameLst>
                                      </p:cBhvr>
                                      <p:to>
                                        <p:strVal val="visible"/>
                                      </p:to>
                                    </p:set>
                                    <p:anim calcmode="lin" valueType="num">
                                      <p:cBhvr>
                                        <p:cTn id="111" dur="500" fill="hold"/>
                                        <p:tgtEl>
                                          <p:spTgt spid="128"/>
                                        </p:tgtEl>
                                        <p:attrNameLst>
                                          <p:attrName>ppt_x</p:attrName>
                                        </p:attrNameLst>
                                      </p:cBhvr>
                                      <p:tavLst>
                                        <p:tav tm="0">
                                          <p:val>
                                            <p:strVal val="#ppt_x"/>
                                          </p:val>
                                        </p:tav>
                                        <p:tav tm="100000">
                                          <p:val>
                                            <p:strVal val="#ppt_x"/>
                                          </p:val>
                                        </p:tav>
                                      </p:tavLst>
                                    </p:anim>
                                    <p:anim calcmode="lin" valueType="num">
                                      <p:cBhvr>
                                        <p:cTn id="112" dur="500" fill="hold"/>
                                        <p:tgtEl>
                                          <p:spTgt spid="128"/>
                                        </p:tgtEl>
                                        <p:attrNameLst>
                                          <p:attrName>ppt_y</p:attrName>
                                        </p:attrNameLst>
                                      </p:cBhvr>
                                      <p:tavLst>
                                        <p:tav tm="0">
                                          <p:val>
                                            <p:strVal val="#ppt_y+#ppt_h/2"/>
                                          </p:val>
                                        </p:tav>
                                        <p:tav tm="100000">
                                          <p:val>
                                            <p:strVal val="#ppt_y"/>
                                          </p:val>
                                        </p:tav>
                                      </p:tavLst>
                                    </p:anim>
                                    <p:anim calcmode="lin" valueType="num">
                                      <p:cBhvr>
                                        <p:cTn id="113" dur="500" fill="hold"/>
                                        <p:tgtEl>
                                          <p:spTgt spid="128"/>
                                        </p:tgtEl>
                                        <p:attrNameLst>
                                          <p:attrName>ppt_w</p:attrName>
                                        </p:attrNameLst>
                                      </p:cBhvr>
                                      <p:tavLst>
                                        <p:tav tm="0">
                                          <p:val>
                                            <p:strVal val="#ppt_w"/>
                                          </p:val>
                                        </p:tav>
                                        <p:tav tm="100000">
                                          <p:val>
                                            <p:strVal val="#ppt_w"/>
                                          </p:val>
                                        </p:tav>
                                      </p:tavLst>
                                    </p:anim>
                                    <p:anim calcmode="lin" valueType="num">
                                      <p:cBhvr>
                                        <p:cTn id="114" dur="500" fill="hold"/>
                                        <p:tgtEl>
                                          <p:spTgt spid="128"/>
                                        </p:tgtEl>
                                        <p:attrNameLst>
                                          <p:attrName>ppt_h</p:attrName>
                                        </p:attrNameLst>
                                      </p:cBhvr>
                                      <p:tavLst>
                                        <p:tav tm="0">
                                          <p:val>
                                            <p:fltVal val="0"/>
                                          </p:val>
                                        </p:tav>
                                        <p:tav tm="100000">
                                          <p:val>
                                            <p:strVal val="#ppt_h"/>
                                          </p:val>
                                        </p:tav>
                                      </p:tavLst>
                                    </p:anim>
                                  </p:childTnLst>
                                </p:cTn>
                              </p:par>
                              <p:par>
                                <p:cTn id="115" presetID="17" presetClass="entr" presetSubtype="4" fill="hold" grpId="0" nodeType="withEffect">
                                  <p:stCondLst>
                                    <p:cond delay="1100"/>
                                  </p:stCondLst>
                                  <p:childTnLst>
                                    <p:set>
                                      <p:cBhvr>
                                        <p:cTn id="116" dur="1" fill="hold">
                                          <p:stCondLst>
                                            <p:cond delay="0"/>
                                          </p:stCondLst>
                                        </p:cTn>
                                        <p:tgtEl>
                                          <p:spTgt spid="119"/>
                                        </p:tgtEl>
                                        <p:attrNameLst>
                                          <p:attrName>style.visibility</p:attrName>
                                        </p:attrNameLst>
                                      </p:cBhvr>
                                      <p:to>
                                        <p:strVal val="visible"/>
                                      </p:to>
                                    </p:set>
                                    <p:anim calcmode="lin" valueType="num">
                                      <p:cBhvr>
                                        <p:cTn id="117" dur="250" fill="hold"/>
                                        <p:tgtEl>
                                          <p:spTgt spid="119"/>
                                        </p:tgtEl>
                                        <p:attrNameLst>
                                          <p:attrName>ppt_x</p:attrName>
                                        </p:attrNameLst>
                                      </p:cBhvr>
                                      <p:tavLst>
                                        <p:tav tm="0">
                                          <p:val>
                                            <p:strVal val="#ppt_x"/>
                                          </p:val>
                                        </p:tav>
                                        <p:tav tm="100000">
                                          <p:val>
                                            <p:strVal val="#ppt_x"/>
                                          </p:val>
                                        </p:tav>
                                      </p:tavLst>
                                    </p:anim>
                                    <p:anim calcmode="lin" valueType="num">
                                      <p:cBhvr>
                                        <p:cTn id="118" dur="250" fill="hold"/>
                                        <p:tgtEl>
                                          <p:spTgt spid="119"/>
                                        </p:tgtEl>
                                        <p:attrNameLst>
                                          <p:attrName>ppt_y</p:attrName>
                                        </p:attrNameLst>
                                      </p:cBhvr>
                                      <p:tavLst>
                                        <p:tav tm="0">
                                          <p:val>
                                            <p:strVal val="#ppt_y+#ppt_h/2"/>
                                          </p:val>
                                        </p:tav>
                                        <p:tav tm="100000">
                                          <p:val>
                                            <p:strVal val="#ppt_y"/>
                                          </p:val>
                                        </p:tav>
                                      </p:tavLst>
                                    </p:anim>
                                    <p:anim calcmode="lin" valueType="num">
                                      <p:cBhvr>
                                        <p:cTn id="119" dur="250" fill="hold"/>
                                        <p:tgtEl>
                                          <p:spTgt spid="119"/>
                                        </p:tgtEl>
                                        <p:attrNameLst>
                                          <p:attrName>ppt_w</p:attrName>
                                        </p:attrNameLst>
                                      </p:cBhvr>
                                      <p:tavLst>
                                        <p:tav tm="0">
                                          <p:val>
                                            <p:strVal val="#ppt_w"/>
                                          </p:val>
                                        </p:tav>
                                        <p:tav tm="100000">
                                          <p:val>
                                            <p:strVal val="#ppt_w"/>
                                          </p:val>
                                        </p:tav>
                                      </p:tavLst>
                                    </p:anim>
                                    <p:anim calcmode="lin" valueType="num">
                                      <p:cBhvr>
                                        <p:cTn id="120" dur="250" fill="hold"/>
                                        <p:tgtEl>
                                          <p:spTgt spid="119"/>
                                        </p:tgtEl>
                                        <p:attrNameLst>
                                          <p:attrName>ppt_h</p:attrName>
                                        </p:attrNameLst>
                                      </p:cBhvr>
                                      <p:tavLst>
                                        <p:tav tm="0">
                                          <p:val>
                                            <p:fltVal val="0"/>
                                          </p:val>
                                        </p:tav>
                                        <p:tav tm="100000">
                                          <p:val>
                                            <p:strVal val="#ppt_h"/>
                                          </p:val>
                                        </p:tav>
                                      </p:tavLst>
                                    </p:anim>
                                  </p:childTnLst>
                                </p:cTn>
                              </p:par>
                              <p:par>
                                <p:cTn id="121" presetID="17" presetClass="entr" presetSubtype="4" fill="hold" grpId="0" nodeType="withEffect">
                                  <p:stCondLst>
                                    <p:cond delay="1200"/>
                                  </p:stCondLst>
                                  <p:childTnLst>
                                    <p:set>
                                      <p:cBhvr>
                                        <p:cTn id="122" dur="1" fill="hold">
                                          <p:stCondLst>
                                            <p:cond delay="0"/>
                                          </p:stCondLst>
                                        </p:cTn>
                                        <p:tgtEl>
                                          <p:spTgt spid="113"/>
                                        </p:tgtEl>
                                        <p:attrNameLst>
                                          <p:attrName>style.visibility</p:attrName>
                                        </p:attrNameLst>
                                      </p:cBhvr>
                                      <p:to>
                                        <p:strVal val="visible"/>
                                      </p:to>
                                    </p:set>
                                    <p:anim calcmode="lin" valueType="num">
                                      <p:cBhvr>
                                        <p:cTn id="123" dur="250" fill="hold"/>
                                        <p:tgtEl>
                                          <p:spTgt spid="113"/>
                                        </p:tgtEl>
                                        <p:attrNameLst>
                                          <p:attrName>ppt_x</p:attrName>
                                        </p:attrNameLst>
                                      </p:cBhvr>
                                      <p:tavLst>
                                        <p:tav tm="0">
                                          <p:val>
                                            <p:strVal val="#ppt_x"/>
                                          </p:val>
                                        </p:tav>
                                        <p:tav tm="100000">
                                          <p:val>
                                            <p:strVal val="#ppt_x"/>
                                          </p:val>
                                        </p:tav>
                                      </p:tavLst>
                                    </p:anim>
                                    <p:anim calcmode="lin" valueType="num">
                                      <p:cBhvr>
                                        <p:cTn id="124" dur="250" fill="hold"/>
                                        <p:tgtEl>
                                          <p:spTgt spid="113"/>
                                        </p:tgtEl>
                                        <p:attrNameLst>
                                          <p:attrName>ppt_y</p:attrName>
                                        </p:attrNameLst>
                                      </p:cBhvr>
                                      <p:tavLst>
                                        <p:tav tm="0">
                                          <p:val>
                                            <p:strVal val="#ppt_y+#ppt_h/2"/>
                                          </p:val>
                                        </p:tav>
                                        <p:tav tm="100000">
                                          <p:val>
                                            <p:strVal val="#ppt_y"/>
                                          </p:val>
                                        </p:tav>
                                      </p:tavLst>
                                    </p:anim>
                                    <p:anim calcmode="lin" valueType="num">
                                      <p:cBhvr>
                                        <p:cTn id="125" dur="250" fill="hold"/>
                                        <p:tgtEl>
                                          <p:spTgt spid="113"/>
                                        </p:tgtEl>
                                        <p:attrNameLst>
                                          <p:attrName>ppt_w</p:attrName>
                                        </p:attrNameLst>
                                      </p:cBhvr>
                                      <p:tavLst>
                                        <p:tav tm="0">
                                          <p:val>
                                            <p:strVal val="#ppt_w"/>
                                          </p:val>
                                        </p:tav>
                                        <p:tav tm="100000">
                                          <p:val>
                                            <p:strVal val="#ppt_w"/>
                                          </p:val>
                                        </p:tav>
                                      </p:tavLst>
                                    </p:anim>
                                    <p:anim calcmode="lin" valueType="num">
                                      <p:cBhvr>
                                        <p:cTn id="126" dur="250" fill="hold"/>
                                        <p:tgtEl>
                                          <p:spTgt spid="113"/>
                                        </p:tgtEl>
                                        <p:attrNameLst>
                                          <p:attrName>ppt_h</p:attrName>
                                        </p:attrNameLst>
                                      </p:cBhvr>
                                      <p:tavLst>
                                        <p:tav tm="0">
                                          <p:val>
                                            <p:fltVal val="0"/>
                                          </p:val>
                                        </p:tav>
                                        <p:tav tm="100000">
                                          <p:val>
                                            <p:strVal val="#ppt_h"/>
                                          </p:val>
                                        </p:tav>
                                      </p:tavLst>
                                    </p:anim>
                                  </p:childTnLst>
                                </p:cTn>
                              </p:par>
                              <p:par>
                                <p:cTn id="127" presetID="17" presetClass="entr" presetSubtype="4" fill="hold" grpId="0" nodeType="withEffect">
                                  <p:stCondLst>
                                    <p:cond delay="1300"/>
                                  </p:stCondLst>
                                  <p:childTnLst>
                                    <p:set>
                                      <p:cBhvr>
                                        <p:cTn id="128" dur="1" fill="hold">
                                          <p:stCondLst>
                                            <p:cond delay="0"/>
                                          </p:stCondLst>
                                        </p:cTn>
                                        <p:tgtEl>
                                          <p:spTgt spid="108"/>
                                        </p:tgtEl>
                                        <p:attrNameLst>
                                          <p:attrName>style.visibility</p:attrName>
                                        </p:attrNameLst>
                                      </p:cBhvr>
                                      <p:to>
                                        <p:strVal val="visible"/>
                                      </p:to>
                                    </p:set>
                                    <p:anim calcmode="lin" valueType="num">
                                      <p:cBhvr>
                                        <p:cTn id="129" dur="250" fill="hold"/>
                                        <p:tgtEl>
                                          <p:spTgt spid="108"/>
                                        </p:tgtEl>
                                        <p:attrNameLst>
                                          <p:attrName>ppt_x</p:attrName>
                                        </p:attrNameLst>
                                      </p:cBhvr>
                                      <p:tavLst>
                                        <p:tav tm="0">
                                          <p:val>
                                            <p:strVal val="#ppt_x"/>
                                          </p:val>
                                        </p:tav>
                                        <p:tav tm="100000">
                                          <p:val>
                                            <p:strVal val="#ppt_x"/>
                                          </p:val>
                                        </p:tav>
                                      </p:tavLst>
                                    </p:anim>
                                    <p:anim calcmode="lin" valueType="num">
                                      <p:cBhvr>
                                        <p:cTn id="130" dur="250" fill="hold"/>
                                        <p:tgtEl>
                                          <p:spTgt spid="108"/>
                                        </p:tgtEl>
                                        <p:attrNameLst>
                                          <p:attrName>ppt_y</p:attrName>
                                        </p:attrNameLst>
                                      </p:cBhvr>
                                      <p:tavLst>
                                        <p:tav tm="0">
                                          <p:val>
                                            <p:strVal val="#ppt_y+#ppt_h/2"/>
                                          </p:val>
                                        </p:tav>
                                        <p:tav tm="100000">
                                          <p:val>
                                            <p:strVal val="#ppt_y"/>
                                          </p:val>
                                        </p:tav>
                                      </p:tavLst>
                                    </p:anim>
                                    <p:anim calcmode="lin" valueType="num">
                                      <p:cBhvr>
                                        <p:cTn id="131" dur="250" fill="hold"/>
                                        <p:tgtEl>
                                          <p:spTgt spid="108"/>
                                        </p:tgtEl>
                                        <p:attrNameLst>
                                          <p:attrName>ppt_w</p:attrName>
                                        </p:attrNameLst>
                                      </p:cBhvr>
                                      <p:tavLst>
                                        <p:tav tm="0">
                                          <p:val>
                                            <p:strVal val="#ppt_w"/>
                                          </p:val>
                                        </p:tav>
                                        <p:tav tm="100000">
                                          <p:val>
                                            <p:strVal val="#ppt_w"/>
                                          </p:val>
                                        </p:tav>
                                      </p:tavLst>
                                    </p:anim>
                                    <p:anim calcmode="lin" valueType="num">
                                      <p:cBhvr>
                                        <p:cTn id="132" dur="250" fill="hold"/>
                                        <p:tgtEl>
                                          <p:spTgt spid="108"/>
                                        </p:tgtEl>
                                        <p:attrNameLst>
                                          <p:attrName>ppt_h</p:attrName>
                                        </p:attrNameLst>
                                      </p:cBhvr>
                                      <p:tavLst>
                                        <p:tav tm="0">
                                          <p:val>
                                            <p:fltVal val="0"/>
                                          </p:val>
                                        </p:tav>
                                        <p:tav tm="100000">
                                          <p:val>
                                            <p:strVal val="#ppt_h"/>
                                          </p:val>
                                        </p:tav>
                                      </p:tavLst>
                                    </p:anim>
                                  </p:childTnLst>
                                </p:cTn>
                              </p:par>
                              <p:par>
                                <p:cTn id="133" presetID="17" presetClass="entr" presetSubtype="4" fill="hold" grpId="0" nodeType="withEffect">
                                  <p:stCondLst>
                                    <p:cond delay="1200"/>
                                  </p:stCondLst>
                                  <p:childTnLst>
                                    <p:set>
                                      <p:cBhvr>
                                        <p:cTn id="134" dur="1" fill="hold">
                                          <p:stCondLst>
                                            <p:cond delay="0"/>
                                          </p:stCondLst>
                                        </p:cTn>
                                        <p:tgtEl>
                                          <p:spTgt spid="124"/>
                                        </p:tgtEl>
                                        <p:attrNameLst>
                                          <p:attrName>style.visibility</p:attrName>
                                        </p:attrNameLst>
                                      </p:cBhvr>
                                      <p:to>
                                        <p:strVal val="visible"/>
                                      </p:to>
                                    </p:set>
                                    <p:anim calcmode="lin" valueType="num">
                                      <p:cBhvr>
                                        <p:cTn id="135" dur="250" fill="hold"/>
                                        <p:tgtEl>
                                          <p:spTgt spid="124"/>
                                        </p:tgtEl>
                                        <p:attrNameLst>
                                          <p:attrName>ppt_x</p:attrName>
                                        </p:attrNameLst>
                                      </p:cBhvr>
                                      <p:tavLst>
                                        <p:tav tm="0">
                                          <p:val>
                                            <p:strVal val="#ppt_x"/>
                                          </p:val>
                                        </p:tav>
                                        <p:tav tm="100000">
                                          <p:val>
                                            <p:strVal val="#ppt_x"/>
                                          </p:val>
                                        </p:tav>
                                      </p:tavLst>
                                    </p:anim>
                                    <p:anim calcmode="lin" valueType="num">
                                      <p:cBhvr>
                                        <p:cTn id="136" dur="250" fill="hold"/>
                                        <p:tgtEl>
                                          <p:spTgt spid="124"/>
                                        </p:tgtEl>
                                        <p:attrNameLst>
                                          <p:attrName>ppt_y</p:attrName>
                                        </p:attrNameLst>
                                      </p:cBhvr>
                                      <p:tavLst>
                                        <p:tav tm="0">
                                          <p:val>
                                            <p:strVal val="#ppt_y+#ppt_h/2"/>
                                          </p:val>
                                        </p:tav>
                                        <p:tav tm="100000">
                                          <p:val>
                                            <p:strVal val="#ppt_y"/>
                                          </p:val>
                                        </p:tav>
                                      </p:tavLst>
                                    </p:anim>
                                    <p:anim calcmode="lin" valueType="num">
                                      <p:cBhvr>
                                        <p:cTn id="137" dur="250" fill="hold"/>
                                        <p:tgtEl>
                                          <p:spTgt spid="124"/>
                                        </p:tgtEl>
                                        <p:attrNameLst>
                                          <p:attrName>ppt_w</p:attrName>
                                        </p:attrNameLst>
                                      </p:cBhvr>
                                      <p:tavLst>
                                        <p:tav tm="0">
                                          <p:val>
                                            <p:strVal val="#ppt_w"/>
                                          </p:val>
                                        </p:tav>
                                        <p:tav tm="100000">
                                          <p:val>
                                            <p:strVal val="#ppt_w"/>
                                          </p:val>
                                        </p:tav>
                                      </p:tavLst>
                                    </p:anim>
                                    <p:anim calcmode="lin" valueType="num">
                                      <p:cBhvr>
                                        <p:cTn id="138" dur="250" fill="hold"/>
                                        <p:tgtEl>
                                          <p:spTgt spid="124"/>
                                        </p:tgtEl>
                                        <p:attrNameLst>
                                          <p:attrName>ppt_h</p:attrName>
                                        </p:attrNameLst>
                                      </p:cBhvr>
                                      <p:tavLst>
                                        <p:tav tm="0">
                                          <p:val>
                                            <p:fltVal val="0"/>
                                          </p:val>
                                        </p:tav>
                                        <p:tav tm="100000">
                                          <p:val>
                                            <p:strVal val="#ppt_h"/>
                                          </p:val>
                                        </p:tav>
                                      </p:tavLst>
                                    </p:anim>
                                  </p:childTnLst>
                                </p:cTn>
                              </p:par>
                              <p:par>
                                <p:cTn id="139" presetID="17" presetClass="entr" presetSubtype="4" fill="hold" grpId="0" nodeType="withEffect">
                                  <p:stCondLst>
                                    <p:cond delay="1300"/>
                                  </p:stCondLst>
                                  <p:childTnLst>
                                    <p:set>
                                      <p:cBhvr>
                                        <p:cTn id="140" dur="1" fill="hold">
                                          <p:stCondLst>
                                            <p:cond delay="0"/>
                                          </p:stCondLst>
                                        </p:cTn>
                                        <p:tgtEl>
                                          <p:spTgt spid="130"/>
                                        </p:tgtEl>
                                        <p:attrNameLst>
                                          <p:attrName>style.visibility</p:attrName>
                                        </p:attrNameLst>
                                      </p:cBhvr>
                                      <p:to>
                                        <p:strVal val="visible"/>
                                      </p:to>
                                    </p:set>
                                    <p:anim calcmode="lin" valueType="num">
                                      <p:cBhvr>
                                        <p:cTn id="141" dur="250" fill="hold"/>
                                        <p:tgtEl>
                                          <p:spTgt spid="130"/>
                                        </p:tgtEl>
                                        <p:attrNameLst>
                                          <p:attrName>ppt_x</p:attrName>
                                        </p:attrNameLst>
                                      </p:cBhvr>
                                      <p:tavLst>
                                        <p:tav tm="0">
                                          <p:val>
                                            <p:strVal val="#ppt_x"/>
                                          </p:val>
                                        </p:tav>
                                        <p:tav tm="100000">
                                          <p:val>
                                            <p:strVal val="#ppt_x"/>
                                          </p:val>
                                        </p:tav>
                                      </p:tavLst>
                                    </p:anim>
                                    <p:anim calcmode="lin" valueType="num">
                                      <p:cBhvr>
                                        <p:cTn id="142" dur="250" fill="hold"/>
                                        <p:tgtEl>
                                          <p:spTgt spid="130"/>
                                        </p:tgtEl>
                                        <p:attrNameLst>
                                          <p:attrName>ppt_y</p:attrName>
                                        </p:attrNameLst>
                                      </p:cBhvr>
                                      <p:tavLst>
                                        <p:tav tm="0">
                                          <p:val>
                                            <p:strVal val="#ppt_y+#ppt_h/2"/>
                                          </p:val>
                                        </p:tav>
                                        <p:tav tm="100000">
                                          <p:val>
                                            <p:strVal val="#ppt_y"/>
                                          </p:val>
                                        </p:tav>
                                      </p:tavLst>
                                    </p:anim>
                                    <p:anim calcmode="lin" valueType="num">
                                      <p:cBhvr>
                                        <p:cTn id="143" dur="250" fill="hold"/>
                                        <p:tgtEl>
                                          <p:spTgt spid="130"/>
                                        </p:tgtEl>
                                        <p:attrNameLst>
                                          <p:attrName>ppt_w</p:attrName>
                                        </p:attrNameLst>
                                      </p:cBhvr>
                                      <p:tavLst>
                                        <p:tav tm="0">
                                          <p:val>
                                            <p:strVal val="#ppt_w"/>
                                          </p:val>
                                        </p:tav>
                                        <p:tav tm="100000">
                                          <p:val>
                                            <p:strVal val="#ppt_w"/>
                                          </p:val>
                                        </p:tav>
                                      </p:tavLst>
                                    </p:anim>
                                    <p:anim calcmode="lin" valueType="num">
                                      <p:cBhvr>
                                        <p:cTn id="144" dur="250" fill="hold"/>
                                        <p:tgtEl>
                                          <p:spTgt spid="130"/>
                                        </p:tgtEl>
                                        <p:attrNameLst>
                                          <p:attrName>ppt_h</p:attrName>
                                        </p:attrNameLst>
                                      </p:cBhvr>
                                      <p:tavLst>
                                        <p:tav tm="0">
                                          <p:val>
                                            <p:fltVal val="0"/>
                                          </p:val>
                                        </p:tav>
                                        <p:tav tm="100000">
                                          <p:val>
                                            <p:strVal val="#ppt_h"/>
                                          </p:val>
                                        </p:tav>
                                      </p:tavLst>
                                    </p:anim>
                                  </p:childTnLst>
                                </p:cTn>
                              </p:par>
                              <p:par>
                                <p:cTn id="145" presetID="17" presetClass="entr" presetSubtype="8" fill="hold" grpId="0" nodeType="withEffect">
                                  <p:stCondLst>
                                    <p:cond delay="1300"/>
                                  </p:stCondLst>
                                  <p:childTnLst>
                                    <p:set>
                                      <p:cBhvr>
                                        <p:cTn id="146" dur="1" fill="hold">
                                          <p:stCondLst>
                                            <p:cond delay="0"/>
                                          </p:stCondLst>
                                        </p:cTn>
                                        <p:tgtEl>
                                          <p:spTgt spid="118"/>
                                        </p:tgtEl>
                                        <p:attrNameLst>
                                          <p:attrName>style.visibility</p:attrName>
                                        </p:attrNameLst>
                                      </p:cBhvr>
                                      <p:to>
                                        <p:strVal val="visible"/>
                                      </p:to>
                                    </p:set>
                                    <p:anim calcmode="lin" valueType="num">
                                      <p:cBhvr>
                                        <p:cTn id="147" dur="500" fill="hold"/>
                                        <p:tgtEl>
                                          <p:spTgt spid="118"/>
                                        </p:tgtEl>
                                        <p:attrNameLst>
                                          <p:attrName>ppt_x</p:attrName>
                                        </p:attrNameLst>
                                      </p:cBhvr>
                                      <p:tavLst>
                                        <p:tav tm="0">
                                          <p:val>
                                            <p:strVal val="#ppt_x-#ppt_w/2"/>
                                          </p:val>
                                        </p:tav>
                                        <p:tav tm="100000">
                                          <p:val>
                                            <p:strVal val="#ppt_x"/>
                                          </p:val>
                                        </p:tav>
                                      </p:tavLst>
                                    </p:anim>
                                    <p:anim calcmode="lin" valueType="num">
                                      <p:cBhvr>
                                        <p:cTn id="148" dur="500" fill="hold"/>
                                        <p:tgtEl>
                                          <p:spTgt spid="118"/>
                                        </p:tgtEl>
                                        <p:attrNameLst>
                                          <p:attrName>ppt_y</p:attrName>
                                        </p:attrNameLst>
                                      </p:cBhvr>
                                      <p:tavLst>
                                        <p:tav tm="0">
                                          <p:val>
                                            <p:strVal val="#ppt_y"/>
                                          </p:val>
                                        </p:tav>
                                        <p:tav tm="100000">
                                          <p:val>
                                            <p:strVal val="#ppt_y"/>
                                          </p:val>
                                        </p:tav>
                                      </p:tavLst>
                                    </p:anim>
                                    <p:anim calcmode="lin" valueType="num">
                                      <p:cBhvr>
                                        <p:cTn id="149" dur="500" fill="hold"/>
                                        <p:tgtEl>
                                          <p:spTgt spid="118"/>
                                        </p:tgtEl>
                                        <p:attrNameLst>
                                          <p:attrName>ppt_w</p:attrName>
                                        </p:attrNameLst>
                                      </p:cBhvr>
                                      <p:tavLst>
                                        <p:tav tm="0">
                                          <p:val>
                                            <p:fltVal val="0"/>
                                          </p:val>
                                        </p:tav>
                                        <p:tav tm="100000">
                                          <p:val>
                                            <p:strVal val="#ppt_w"/>
                                          </p:val>
                                        </p:tav>
                                      </p:tavLst>
                                    </p:anim>
                                    <p:anim calcmode="lin" valueType="num">
                                      <p:cBhvr>
                                        <p:cTn id="150" dur="500" fill="hold"/>
                                        <p:tgtEl>
                                          <p:spTgt spid="118"/>
                                        </p:tgtEl>
                                        <p:attrNameLst>
                                          <p:attrName>ppt_h</p:attrName>
                                        </p:attrNameLst>
                                      </p:cBhvr>
                                      <p:tavLst>
                                        <p:tav tm="0">
                                          <p:val>
                                            <p:strVal val="#ppt_h"/>
                                          </p:val>
                                        </p:tav>
                                        <p:tav tm="100000">
                                          <p:val>
                                            <p:strVal val="#ppt_h"/>
                                          </p:val>
                                        </p:tav>
                                      </p:tavLst>
                                    </p:anim>
                                  </p:childTnLst>
                                </p:cTn>
                              </p:par>
                              <p:par>
                                <p:cTn id="151" presetID="17" presetClass="entr" presetSubtype="2" fill="hold" grpId="0" nodeType="withEffect">
                                  <p:stCondLst>
                                    <p:cond delay="1400"/>
                                  </p:stCondLst>
                                  <p:childTnLst>
                                    <p:set>
                                      <p:cBhvr>
                                        <p:cTn id="152" dur="1" fill="hold">
                                          <p:stCondLst>
                                            <p:cond delay="0"/>
                                          </p:stCondLst>
                                        </p:cTn>
                                        <p:tgtEl>
                                          <p:spTgt spid="115"/>
                                        </p:tgtEl>
                                        <p:attrNameLst>
                                          <p:attrName>style.visibility</p:attrName>
                                        </p:attrNameLst>
                                      </p:cBhvr>
                                      <p:to>
                                        <p:strVal val="visible"/>
                                      </p:to>
                                    </p:set>
                                    <p:anim calcmode="lin" valueType="num">
                                      <p:cBhvr>
                                        <p:cTn id="153" dur="500" fill="hold"/>
                                        <p:tgtEl>
                                          <p:spTgt spid="115"/>
                                        </p:tgtEl>
                                        <p:attrNameLst>
                                          <p:attrName>ppt_x</p:attrName>
                                        </p:attrNameLst>
                                      </p:cBhvr>
                                      <p:tavLst>
                                        <p:tav tm="0">
                                          <p:val>
                                            <p:strVal val="#ppt_x+#ppt_w/2"/>
                                          </p:val>
                                        </p:tav>
                                        <p:tav tm="100000">
                                          <p:val>
                                            <p:strVal val="#ppt_x"/>
                                          </p:val>
                                        </p:tav>
                                      </p:tavLst>
                                    </p:anim>
                                    <p:anim calcmode="lin" valueType="num">
                                      <p:cBhvr>
                                        <p:cTn id="154" dur="500" fill="hold"/>
                                        <p:tgtEl>
                                          <p:spTgt spid="115"/>
                                        </p:tgtEl>
                                        <p:attrNameLst>
                                          <p:attrName>ppt_y</p:attrName>
                                        </p:attrNameLst>
                                      </p:cBhvr>
                                      <p:tavLst>
                                        <p:tav tm="0">
                                          <p:val>
                                            <p:strVal val="#ppt_y"/>
                                          </p:val>
                                        </p:tav>
                                        <p:tav tm="100000">
                                          <p:val>
                                            <p:strVal val="#ppt_y"/>
                                          </p:val>
                                        </p:tav>
                                      </p:tavLst>
                                    </p:anim>
                                    <p:anim calcmode="lin" valueType="num">
                                      <p:cBhvr>
                                        <p:cTn id="155" dur="500" fill="hold"/>
                                        <p:tgtEl>
                                          <p:spTgt spid="115"/>
                                        </p:tgtEl>
                                        <p:attrNameLst>
                                          <p:attrName>ppt_w</p:attrName>
                                        </p:attrNameLst>
                                      </p:cBhvr>
                                      <p:tavLst>
                                        <p:tav tm="0">
                                          <p:val>
                                            <p:fltVal val="0"/>
                                          </p:val>
                                        </p:tav>
                                        <p:tav tm="100000">
                                          <p:val>
                                            <p:strVal val="#ppt_w"/>
                                          </p:val>
                                        </p:tav>
                                      </p:tavLst>
                                    </p:anim>
                                    <p:anim calcmode="lin" valueType="num">
                                      <p:cBhvr>
                                        <p:cTn id="156" dur="500" fill="hold"/>
                                        <p:tgtEl>
                                          <p:spTgt spid="115"/>
                                        </p:tgtEl>
                                        <p:attrNameLst>
                                          <p:attrName>ppt_h</p:attrName>
                                        </p:attrNameLst>
                                      </p:cBhvr>
                                      <p:tavLst>
                                        <p:tav tm="0">
                                          <p:val>
                                            <p:strVal val="#ppt_h"/>
                                          </p:val>
                                        </p:tav>
                                        <p:tav tm="100000">
                                          <p:val>
                                            <p:strVal val="#ppt_h"/>
                                          </p:val>
                                        </p:tav>
                                      </p:tavLst>
                                    </p:anim>
                                  </p:childTnLst>
                                </p:cTn>
                              </p:par>
                              <p:par>
                                <p:cTn id="157" presetID="17" presetClass="entr" presetSubtype="2" fill="hold" grpId="0" nodeType="withEffect">
                                  <p:stCondLst>
                                    <p:cond delay="1500"/>
                                  </p:stCondLst>
                                  <p:childTnLst>
                                    <p:set>
                                      <p:cBhvr>
                                        <p:cTn id="158" dur="1" fill="hold">
                                          <p:stCondLst>
                                            <p:cond delay="0"/>
                                          </p:stCondLst>
                                        </p:cTn>
                                        <p:tgtEl>
                                          <p:spTgt spid="110"/>
                                        </p:tgtEl>
                                        <p:attrNameLst>
                                          <p:attrName>style.visibility</p:attrName>
                                        </p:attrNameLst>
                                      </p:cBhvr>
                                      <p:to>
                                        <p:strVal val="visible"/>
                                      </p:to>
                                    </p:set>
                                    <p:anim calcmode="lin" valueType="num">
                                      <p:cBhvr>
                                        <p:cTn id="159" dur="500" fill="hold"/>
                                        <p:tgtEl>
                                          <p:spTgt spid="110"/>
                                        </p:tgtEl>
                                        <p:attrNameLst>
                                          <p:attrName>ppt_x</p:attrName>
                                        </p:attrNameLst>
                                      </p:cBhvr>
                                      <p:tavLst>
                                        <p:tav tm="0">
                                          <p:val>
                                            <p:strVal val="#ppt_x+#ppt_w/2"/>
                                          </p:val>
                                        </p:tav>
                                        <p:tav tm="100000">
                                          <p:val>
                                            <p:strVal val="#ppt_x"/>
                                          </p:val>
                                        </p:tav>
                                      </p:tavLst>
                                    </p:anim>
                                    <p:anim calcmode="lin" valueType="num">
                                      <p:cBhvr>
                                        <p:cTn id="160" dur="500" fill="hold"/>
                                        <p:tgtEl>
                                          <p:spTgt spid="110"/>
                                        </p:tgtEl>
                                        <p:attrNameLst>
                                          <p:attrName>ppt_y</p:attrName>
                                        </p:attrNameLst>
                                      </p:cBhvr>
                                      <p:tavLst>
                                        <p:tav tm="0">
                                          <p:val>
                                            <p:strVal val="#ppt_y"/>
                                          </p:val>
                                        </p:tav>
                                        <p:tav tm="100000">
                                          <p:val>
                                            <p:strVal val="#ppt_y"/>
                                          </p:val>
                                        </p:tav>
                                      </p:tavLst>
                                    </p:anim>
                                    <p:anim calcmode="lin" valueType="num">
                                      <p:cBhvr>
                                        <p:cTn id="161" dur="500" fill="hold"/>
                                        <p:tgtEl>
                                          <p:spTgt spid="110"/>
                                        </p:tgtEl>
                                        <p:attrNameLst>
                                          <p:attrName>ppt_w</p:attrName>
                                        </p:attrNameLst>
                                      </p:cBhvr>
                                      <p:tavLst>
                                        <p:tav tm="0">
                                          <p:val>
                                            <p:fltVal val="0"/>
                                          </p:val>
                                        </p:tav>
                                        <p:tav tm="100000">
                                          <p:val>
                                            <p:strVal val="#ppt_w"/>
                                          </p:val>
                                        </p:tav>
                                      </p:tavLst>
                                    </p:anim>
                                    <p:anim calcmode="lin" valueType="num">
                                      <p:cBhvr>
                                        <p:cTn id="162" dur="500" fill="hold"/>
                                        <p:tgtEl>
                                          <p:spTgt spid="110"/>
                                        </p:tgtEl>
                                        <p:attrNameLst>
                                          <p:attrName>ppt_h</p:attrName>
                                        </p:attrNameLst>
                                      </p:cBhvr>
                                      <p:tavLst>
                                        <p:tav tm="0">
                                          <p:val>
                                            <p:strVal val="#ppt_h"/>
                                          </p:val>
                                        </p:tav>
                                        <p:tav tm="100000">
                                          <p:val>
                                            <p:strVal val="#ppt_h"/>
                                          </p:val>
                                        </p:tav>
                                      </p:tavLst>
                                    </p:anim>
                                  </p:childTnLst>
                                </p:cTn>
                              </p:par>
                              <p:par>
                                <p:cTn id="163" presetID="17" presetClass="entr" presetSubtype="8" fill="hold" grpId="0" nodeType="withEffect">
                                  <p:stCondLst>
                                    <p:cond delay="1400"/>
                                  </p:stCondLst>
                                  <p:childTnLst>
                                    <p:set>
                                      <p:cBhvr>
                                        <p:cTn id="164" dur="1" fill="hold">
                                          <p:stCondLst>
                                            <p:cond delay="0"/>
                                          </p:stCondLst>
                                        </p:cTn>
                                        <p:tgtEl>
                                          <p:spTgt spid="125"/>
                                        </p:tgtEl>
                                        <p:attrNameLst>
                                          <p:attrName>style.visibility</p:attrName>
                                        </p:attrNameLst>
                                      </p:cBhvr>
                                      <p:to>
                                        <p:strVal val="visible"/>
                                      </p:to>
                                    </p:set>
                                    <p:anim calcmode="lin" valueType="num">
                                      <p:cBhvr>
                                        <p:cTn id="165" dur="500" fill="hold"/>
                                        <p:tgtEl>
                                          <p:spTgt spid="125"/>
                                        </p:tgtEl>
                                        <p:attrNameLst>
                                          <p:attrName>ppt_x</p:attrName>
                                        </p:attrNameLst>
                                      </p:cBhvr>
                                      <p:tavLst>
                                        <p:tav tm="0">
                                          <p:val>
                                            <p:strVal val="#ppt_x-#ppt_w/2"/>
                                          </p:val>
                                        </p:tav>
                                        <p:tav tm="100000">
                                          <p:val>
                                            <p:strVal val="#ppt_x"/>
                                          </p:val>
                                        </p:tav>
                                      </p:tavLst>
                                    </p:anim>
                                    <p:anim calcmode="lin" valueType="num">
                                      <p:cBhvr>
                                        <p:cTn id="166" dur="500" fill="hold"/>
                                        <p:tgtEl>
                                          <p:spTgt spid="125"/>
                                        </p:tgtEl>
                                        <p:attrNameLst>
                                          <p:attrName>ppt_y</p:attrName>
                                        </p:attrNameLst>
                                      </p:cBhvr>
                                      <p:tavLst>
                                        <p:tav tm="0">
                                          <p:val>
                                            <p:strVal val="#ppt_y"/>
                                          </p:val>
                                        </p:tav>
                                        <p:tav tm="100000">
                                          <p:val>
                                            <p:strVal val="#ppt_y"/>
                                          </p:val>
                                        </p:tav>
                                      </p:tavLst>
                                    </p:anim>
                                    <p:anim calcmode="lin" valueType="num">
                                      <p:cBhvr>
                                        <p:cTn id="167" dur="500" fill="hold"/>
                                        <p:tgtEl>
                                          <p:spTgt spid="125"/>
                                        </p:tgtEl>
                                        <p:attrNameLst>
                                          <p:attrName>ppt_w</p:attrName>
                                        </p:attrNameLst>
                                      </p:cBhvr>
                                      <p:tavLst>
                                        <p:tav tm="0">
                                          <p:val>
                                            <p:fltVal val="0"/>
                                          </p:val>
                                        </p:tav>
                                        <p:tav tm="100000">
                                          <p:val>
                                            <p:strVal val="#ppt_w"/>
                                          </p:val>
                                        </p:tav>
                                      </p:tavLst>
                                    </p:anim>
                                    <p:anim calcmode="lin" valueType="num">
                                      <p:cBhvr>
                                        <p:cTn id="168" dur="500" fill="hold"/>
                                        <p:tgtEl>
                                          <p:spTgt spid="125"/>
                                        </p:tgtEl>
                                        <p:attrNameLst>
                                          <p:attrName>ppt_h</p:attrName>
                                        </p:attrNameLst>
                                      </p:cBhvr>
                                      <p:tavLst>
                                        <p:tav tm="0">
                                          <p:val>
                                            <p:strVal val="#ppt_h"/>
                                          </p:val>
                                        </p:tav>
                                        <p:tav tm="100000">
                                          <p:val>
                                            <p:strVal val="#ppt_h"/>
                                          </p:val>
                                        </p:tav>
                                      </p:tavLst>
                                    </p:anim>
                                  </p:childTnLst>
                                </p:cTn>
                              </p:par>
                              <p:par>
                                <p:cTn id="169" presetID="17" presetClass="entr" presetSubtype="8" fill="hold" grpId="0" nodeType="withEffect">
                                  <p:stCondLst>
                                    <p:cond delay="1500"/>
                                  </p:stCondLst>
                                  <p:childTnLst>
                                    <p:set>
                                      <p:cBhvr>
                                        <p:cTn id="170" dur="1" fill="hold">
                                          <p:stCondLst>
                                            <p:cond delay="0"/>
                                          </p:stCondLst>
                                        </p:cTn>
                                        <p:tgtEl>
                                          <p:spTgt spid="129"/>
                                        </p:tgtEl>
                                        <p:attrNameLst>
                                          <p:attrName>style.visibility</p:attrName>
                                        </p:attrNameLst>
                                      </p:cBhvr>
                                      <p:to>
                                        <p:strVal val="visible"/>
                                      </p:to>
                                    </p:set>
                                    <p:anim calcmode="lin" valueType="num">
                                      <p:cBhvr>
                                        <p:cTn id="171" dur="500" fill="hold"/>
                                        <p:tgtEl>
                                          <p:spTgt spid="129"/>
                                        </p:tgtEl>
                                        <p:attrNameLst>
                                          <p:attrName>ppt_x</p:attrName>
                                        </p:attrNameLst>
                                      </p:cBhvr>
                                      <p:tavLst>
                                        <p:tav tm="0">
                                          <p:val>
                                            <p:strVal val="#ppt_x-#ppt_w/2"/>
                                          </p:val>
                                        </p:tav>
                                        <p:tav tm="100000">
                                          <p:val>
                                            <p:strVal val="#ppt_x"/>
                                          </p:val>
                                        </p:tav>
                                      </p:tavLst>
                                    </p:anim>
                                    <p:anim calcmode="lin" valueType="num">
                                      <p:cBhvr>
                                        <p:cTn id="172" dur="500" fill="hold"/>
                                        <p:tgtEl>
                                          <p:spTgt spid="129"/>
                                        </p:tgtEl>
                                        <p:attrNameLst>
                                          <p:attrName>ppt_y</p:attrName>
                                        </p:attrNameLst>
                                      </p:cBhvr>
                                      <p:tavLst>
                                        <p:tav tm="0">
                                          <p:val>
                                            <p:strVal val="#ppt_y"/>
                                          </p:val>
                                        </p:tav>
                                        <p:tav tm="100000">
                                          <p:val>
                                            <p:strVal val="#ppt_y"/>
                                          </p:val>
                                        </p:tav>
                                      </p:tavLst>
                                    </p:anim>
                                    <p:anim calcmode="lin" valueType="num">
                                      <p:cBhvr>
                                        <p:cTn id="173" dur="500" fill="hold"/>
                                        <p:tgtEl>
                                          <p:spTgt spid="129"/>
                                        </p:tgtEl>
                                        <p:attrNameLst>
                                          <p:attrName>ppt_w</p:attrName>
                                        </p:attrNameLst>
                                      </p:cBhvr>
                                      <p:tavLst>
                                        <p:tav tm="0">
                                          <p:val>
                                            <p:fltVal val="0"/>
                                          </p:val>
                                        </p:tav>
                                        <p:tav tm="100000">
                                          <p:val>
                                            <p:strVal val="#ppt_w"/>
                                          </p:val>
                                        </p:tav>
                                      </p:tavLst>
                                    </p:anim>
                                    <p:anim calcmode="lin" valueType="num">
                                      <p:cBhvr>
                                        <p:cTn id="174" dur="500" fill="hold"/>
                                        <p:tgtEl>
                                          <p:spTgt spid="129"/>
                                        </p:tgtEl>
                                        <p:attrNameLst>
                                          <p:attrName>ppt_h</p:attrName>
                                        </p:attrNameLst>
                                      </p:cBhvr>
                                      <p:tavLst>
                                        <p:tav tm="0">
                                          <p:val>
                                            <p:strVal val="#ppt_h"/>
                                          </p:val>
                                        </p:tav>
                                        <p:tav tm="100000">
                                          <p:val>
                                            <p:strVal val="#ppt_h"/>
                                          </p:val>
                                        </p:tav>
                                      </p:tavLst>
                                    </p:anim>
                                  </p:childTnLst>
                                </p:cTn>
                              </p:par>
                              <p:par>
                                <p:cTn id="175" presetID="23" presetClass="entr" presetSubtype="16" fill="hold" grpId="0" nodeType="withEffect">
                                  <p:stCondLst>
                                    <p:cond delay="1400"/>
                                  </p:stCondLst>
                                  <p:childTnLst>
                                    <p:set>
                                      <p:cBhvr>
                                        <p:cTn id="176" dur="1" fill="hold">
                                          <p:stCondLst>
                                            <p:cond delay="0"/>
                                          </p:stCondLst>
                                        </p:cTn>
                                        <p:tgtEl>
                                          <p:spTgt spid="93"/>
                                        </p:tgtEl>
                                        <p:attrNameLst>
                                          <p:attrName>style.visibility</p:attrName>
                                        </p:attrNameLst>
                                      </p:cBhvr>
                                      <p:to>
                                        <p:strVal val="visible"/>
                                      </p:to>
                                    </p:set>
                                    <p:anim calcmode="lin" valueType="num">
                                      <p:cBhvr>
                                        <p:cTn id="177" dur="500" fill="hold"/>
                                        <p:tgtEl>
                                          <p:spTgt spid="93"/>
                                        </p:tgtEl>
                                        <p:attrNameLst>
                                          <p:attrName>ppt_w</p:attrName>
                                        </p:attrNameLst>
                                      </p:cBhvr>
                                      <p:tavLst>
                                        <p:tav tm="0">
                                          <p:val>
                                            <p:fltVal val="0"/>
                                          </p:val>
                                        </p:tav>
                                        <p:tav tm="100000">
                                          <p:val>
                                            <p:strVal val="#ppt_w"/>
                                          </p:val>
                                        </p:tav>
                                      </p:tavLst>
                                    </p:anim>
                                    <p:anim calcmode="lin" valueType="num">
                                      <p:cBhvr>
                                        <p:cTn id="178" dur="500" fill="hold"/>
                                        <p:tgtEl>
                                          <p:spTgt spid="93"/>
                                        </p:tgtEl>
                                        <p:attrNameLst>
                                          <p:attrName>ppt_h</p:attrName>
                                        </p:attrNameLst>
                                      </p:cBhvr>
                                      <p:tavLst>
                                        <p:tav tm="0">
                                          <p:val>
                                            <p:fltVal val="0"/>
                                          </p:val>
                                        </p:tav>
                                        <p:tav tm="100000">
                                          <p:val>
                                            <p:strVal val="#ppt_h"/>
                                          </p:val>
                                        </p:tav>
                                      </p:tavLst>
                                    </p:anim>
                                  </p:childTnLst>
                                </p:cTn>
                              </p:par>
                              <p:par>
                                <p:cTn id="179" presetID="23" presetClass="entr" presetSubtype="16" fill="hold" grpId="0" nodeType="withEffect">
                                  <p:stCondLst>
                                    <p:cond delay="1500"/>
                                  </p:stCondLst>
                                  <p:childTnLst>
                                    <p:set>
                                      <p:cBhvr>
                                        <p:cTn id="180" dur="1" fill="hold">
                                          <p:stCondLst>
                                            <p:cond delay="0"/>
                                          </p:stCondLst>
                                        </p:cTn>
                                        <p:tgtEl>
                                          <p:spTgt spid="95"/>
                                        </p:tgtEl>
                                        <p:attrNameLst>
                                          <p:attrName>style.visibility</p:attrName>
                                        </p:attrNameLst>
                                      </p:cBhvr>
                                      <p:to>
                                        <p:strVal val="visible"/>
                                      </p:to>
                                    </p:set>
                                    <p:anim calcmode="lin" valueType="num">
                                      <p:cBhvr>
                                        <p:cTn id="181" dur="500" fill="hold"/>
                                        <p:tgtEl>
                                          <p:spTgt spid="95"/>
                                        </p:tgtEl>
                                        <p:attrNameLst>
                                          <p:attrName>ppt_w</p:attrName>
                                        </p:attrNameLst>
                                      </p:cBhvr>
                                      <p:tavLst>
                                        <p:tav tm="0">
                                          <p:val>
                                            <p:fltVal val="0"/>
                                          </p:val>
                                        </p:tav>
                                        <p:tav tm="100000">
                                          <p:val>
                                            <p:strVal val="#ppt_w"/>
                                          </p:val>
                                        </p:tav>
                                      </p:tavLst>
                                    </p:anim>
                                    <p:anim calcmode="lin" valueType="num">
                                      <p:cBhvr>
                                        <p:cTn id="182" dur="500" fill="hold"/>
                                        <p:tgtEl>
                                          <p:spTgt spid="95"/>
                                        </p:tgtEl>
                                        <p:attrNameLst>
                                          <p:attrName>ppt_h</p:attrName>
                                        </p:attrNameLst>
                                      </p:cBhvr>
                                      <p:tavLst>
                                        <p:tav tm="0">
                                          <p:val>
                                            <p:fltVal val="0"/>
                                          </p:val>
                                        </p:tav>
                                        <p:tav tm="100000">
                                          <p:val>
                                            <p:strVal val="#ppt_h"/>
                                          </p:val>
                                        </p:tav>
                                      </p:tavLst>
                                    </p:anim>
                                  </p:childTnLst>
                                </p:cTn>
                              </p:par>
                              <p:par>
                                <p:cTn id="183" presetID="23" presetClass="entr" presetSubtype="16" fill="hold" grpId="0" nodeType="withEffect">
                                  <p:stCondLst>
                                    <p:cond delay="1600"/>
                                  </p:stCondLst>
                                  <p:childTnLst>
                                    <p:set>
                                      <p:cBhvr>
                                        <p:cTn id="184" dur="1" fill="hold">
                                          <p:stCondLst>
                                            <p:cond delay="0"/>
                                          </p:stCondLst>
                                        </p:cTn>
                                        <p:tgtEl>
                                          <p:spTgt spid="94"/>
                                        </p:tgtEl>
                                        <p:attrNameLst>
                                          <p:attrName>style.visibility</p:attrName>
                                        </p:attrNameLst>
                                      </p:cBhvr>
                                      <p:to>
                                        <p:strVal val="visible"/>
                                      </p:to>
                                    </p:set>
                                    <p:anim calcmode="lin" valueType="num">
                                      <p:cBhvr>
                                        <p:cTn id="185" dur="500" fill="hold"/>
                                        <p:tgtEl>
                                          <p:spTgt spid="94"/>
                                        </p:tgtEl>
                                        <p:attrNameLst>
                                          <p:attrName>ppt_w</p:attrName>
                                        </p:attrNameLst>
                                      </p:cBhvr>
                                      <p:tavLst>
                                        <p:tav tm="0">
                                          <p:val>
                                            <p:fltVal val="0"/>
                                          </p:val>
                                        </p:tav>
                                        <p:tav tm="100000">
                                          <p:val>
                                            <p:strVal val="#ppt_w"/>
                                          </p:val>
                                        </p:tav>
                                      </p:tavLst>
                                    </p:anim>
                                    <p:anim calcmode="lin" valueType="num">
                                      <p:cBhvr>
                                        <p:cTn id="186" dur="500" fill="hold"/>
                                        <p:tgtEl>
                                          <p:spTgt spid="94"/>
                                        </p:tgtEl>
                                        <p:attrNameLst>
                                          <p:attrName>ppt_h</p:attrName>
                                        </p:attrNameLst>
                                      </p:cBhvr>
                                      <p:tavLst>
                                        <p:tav tm="0">
                                          <p:val>
                                            <p:fltVal val="0"/>
                                          </p:val>
                                        </p:tav>
                                        <p:tav tm="100000">
                                          <p:val>
                                            <p:strVal val="#ppt_h"/>
                                          </p:val>
                                        </p:tav>
                                      </p:tavLst>
                                    </p:anim>
                                  </p:childTnLst>
                                </p:cTn>
                              </p:par>
                              <p:par>
                                <p:cTn id="187" presetID="23" presetClass="entr" presetSubtype="16" fill="hold" grpId="0" nodeType="withEffect" nodePh="1">
                                  <p:stCondLst>
                                    <p:cond delay="1500"/>
                                  </p:stCondLst>
                                  <p:endCondLst>
                                    <p:cond evt="begin" delay="0">
                                      <p:tn val="187"/>
                                    </p:cond>
                                  </p:endCondLst>
                                  <p:childTnLst>
                                    <p:set>
                                      <p:cBhvr>
                                        <p:cTn id="188" dur="1" fill="hold">
                                          <p:stCondLst>
                                            <p:cond delay="0"/>
                                          </p:stCondLst>
                                        </p:cTn>
                                        <p:tgtEl>
                                          <p:spTgt spid="92"/>
                                        </p:tgtEl>
                                        <p:attrNameLst>
                                          <p:attrName>style.visibility</p:attrName>
                                        </p:attrNameLst>
                                      </p:cBhvr>
                                      <p:to>
                                        <p:strVal val="visible"/>
                                      </p:to>
                                    </p:set>
                                    <p:anim calcmode="lin" valueType="num">
                                      <p:cBhvr>
                                        <p:cTn id="189" dur="500" fill="hold"/>
                                        <p:tgtEl>
                                          <p:spTgt spid="92"/>
                                        </p:tgtEl>
                                        <p:attrNameLst>
                                          <p:attrName>ppt_w</p:attrName>
                                        </p:attrNameLst>
                                      </p:cBhvr>
                                      <p:tavLst>
                                        <p:tav tm="0">
                                          <p:val>
                                            <p:fltVal val="0"/>
                                          </p:val>
                                        </p:tav>
                                        <p:tav tm="100000">
                                          <p:val>
                                            <p:strVal val="#ppt_w"/>
                                          </p:val>
                                        </p:tav>
                                      </p:tavLst>
                                    </p:anim>
                                    <p:anim calcmode="lin" valueType="num">
                                      <p:cBhvr>
                                        <p:cTn id="190" dur="500" fill="hold"/>
                                        <p:tgtEl>
                                          <p:spTgt spid="92"/>
                                        </p:tgtEl>
                                        <p:attrNameLst>
                                          <p:attrName>ppt_h</p:attrName>
                                        </p:attrNameLst>
                                      </p:cBhvr>
                                      <p:tavLst>
                                        <p:tav tm="0">
                                          <p:val>
                                            <p:fltVal val="0"/>
                                          </p:val>
                                        </p:tav>
                                        <p:tav tm="100000">
                                          <p:val>
                                            <p:strVal val="#ppt_h"/>
                                          </p:val>
                                        </p:tav>
                                      </p:tavLst>
                                    </p:anim>
                                  </p:childTnLst>
                                </p:cTn>
                              </p:par>
                              <p:par>
                                <p:cTn id="191" presetID="23" presetClass="entr" presetSubtype="16" fill="hold" grpId="0" nodeType="withEffect">
                                  <p:stCondLst>
                                    <p:cond delay="1600"/>
                                  </p:stCondLst>
                                  <p:childTnLst>
                                    <p:set>
                                      <p:cBhvr>
                                        <p:cTn id="192" dur="1" fill="hold">
                                          <p:stCondLst>
                                            <p:cond delay="0"/>
                                          </p:stCondLst>
                                        </p:cTn>
                                        <p:tgtEl>
                                          <p:spTgt spid="91"/>
                                        </p:tgtEl>
                                        <p:attrNameLst>
                                          <p:attrName>style.visibility</p:attrName>
                                        </p:attrNameLst>
                                      </p:cBhvr>
                                      <p:to>
                                        <p:strVal val="visible"/>
                                      </p:to>
                                    </p:set>
                                    <p:anim calcmode="lin" valueType="num">
                                      <p:cBhvr>
                                        <p:cTn id="193" dur="500" fill="hold"/>
                                        <p:tgtEl>
                                          <p:spTgt spid="91"/>
                                        </p:tgtEl>
                                        <p:attrNameLst>
                                          <p:attrName>ppt_w</p:attrName>
                                        </p:attrNameLst>
                                      </p:cBhvr>
                                      <p:tavLst>
                                        <p:tav tm="0">
                                          <p:val>
                                            <p:fltVal val="0"/>
                                          </p:val>
                                        </p:tav>
                                        <p:tav tm="100000">
                                          <p:val>
                                            <p:strVal val="#ppt_w"/>
                                          </p:val>
                                        </p:tav>
                                      </p:tavLst>
                                    </p:anim>
                                    <p:anim calcmode="lin" valueType="num">
                                      <p:cBhvr>
                                        <p:cTn id="194" dur="500" fill="hold"/>
                                        <p:tgtEl>
                                          <p:spTgt spid="91"/>
                                        </p:tgtEl>
                                        <p:attrNameLst>
                                          <p:attrName>ppt_h</p:attrName>
                                        </p:attrNameLst>
                                      </p:cBhvr>
                                      <p:tavLst>
                                        <p:tav tm="0">
                                          <p:val>
                                            <p:fltVal val="0"/>
                                          </p:val>
                                        </p:tav>
                                        <p:tav tm="100000">
                                          <p:val>
                                            <p:strVal val="#ppt_h"/>
                                          </p:val>
                                        </p:tav>
                                      </p:tavLst>
                                    </p:anim>
                                  </p:childTnLst>
                                </p:cTn>
                              </p:par>
                              <p:par>
                                <p:cTn id="195" presetID="12" presetClass="entr" presetSubtype="1" fill="hold" grpId="0" nodeType="withEffect">
                                  <p:stCondLst>
                                    <p:cond delay="1500"/>
                                  </p:stCondLst>
                                  <p:childTnLst>
                                    <p:set>
                                      <p:cBhvr>
                                        <p:cTn id="196" dur="1" fill="hold">
                                          <p:stCondLst>
                                            <p:cond delay="0"/>
                                          </p:stCondLst>
                                        </p:cTn>
                                        <p:tgtEl>
                                          <p:spTgt spid="96"/>
                                        </p:tgtEl>
                                        <p:attrNameLst>
                                          <p:attrName>style.visibility</p:attrName>
                                        </p:attrNameLst>
                                      </p:cBhvr>
                                      <p:to>
                                        <p:strVal val="visible"/>
                                      </p:to>
                                    </p:set>
                                    <p:anim calcmode="lin" valueType="num">
                                      <p:cBhvr additive="base">
                                        <p:cTn id="197" dur="500"/>
                                        <p:tgtEl>
                                          <p:spTgt spid="96"/>
                                        </p:tgtEl>
                                        <p:attrNameLst>
                                          <p:attrName>ppt_y</p:attrName>
                                        </p:attrNameLst>
                                      </p:cBhvr>
                                      <p:tavLst>
                                        <p:tav tm="0">
                                          <p:val>
                                            <p:strVal val="#ppt_y-#ppt_h*1.125000"/>
                                          </p:val>
                                        </p:tav>
                                        <p:tav tm="100000">
                                          <p:val>
                                            <p:strVal val="#ppt_y"/>
                                          </p:val>
                                        </p:tav>
                                      </p:tavLst>
                                    </p:anim>
                                    <p:animEffect transition="in" filter="wipe(down)">
                                      <p:cBhvr>
                                        <p:cTn id="198" dur="500"/>
                                        <p:tgtEl>
                                          <p:spTgt spid="96"/>
                                        </p:tgtEl>
                                      </p:cBhvr>
                                    </p:animEffect>
                                  </p:childTnLst>
                                </p:cTn>
                              </p:par>
                              <p:par>
                                <p:cTn id="199" presetID="12" presetClass="entr" presetSubtype="1" fill="hold" grpId="0" nodeType="withEffect">
                                  <p:stCondLst>
                                    <p:cond delay="1500"/>
                                  </p:stCondLst>
                                  <p:childTnLst>
                                    <p:set>
                                      <p:cBhvr>
                                        <p:cTn id="200" dur="1" fill="hold">
                                          <p:stCondLst>
                                            <p:cond delay="0"/>
                                          </p:stCondLst>
                                        </p:cTn>
                                        <p:tgtEl>
                                          <p:spTgt spid="136"/>
                                        </p:tgtEl>
                                        <p:attrNameLst>
                                          <p:attrName>style.visibility</p:attrName>
                                        </p:attrNameLst>
                                      </p:cBhvr>
                                      <p:to>
                                        <p:strVal val="visible"/>
                                      </p:to>
                                    </p:set>
                                    <p:anim calcmode="lin" valueType="num">
                                      <p:cBhvr additive="base">
                                        <p:cTn id="201" dur="500"/>
                                        <p:tgtEl>
                                          <p:spTgt spid="136"/>
                                        </p:tgtEl>
                                        <p:attrNameLst>
                                          <p:attrName>ppt_y</p:attrName>
                                        </p:attrNameLst>
                                      </p:cBhvr>
                                      <p:tavLst>
                                        <p:tav tm="0">
                                          <p:val>
                                            <p:strVal val="#ppt_y-#ppt_h*1.125000"/>
                                          </p:val>
                                        </p:tav>
                                        <p:tav tm="100000">
                                          <p:val>
                                            <p:strVal val="#ppt_y"/>
                                          </p:val>
                                        </p:tav>
                                      </p:tavLst>
                                    </p:anim>
                                    <p:animEffect transition="in" filter="wipe(down)">
                                      <p:cBhvr>
                                        <p:cTn id="202" dur="500"/>
                                        <p:tgtEl>
                                          <p:spTgt spid="136"/>
                                        </p:tgtEl>
                                      </p:cBhvr>
                                    </p:animEffect>
                                  </p:childTnLst>
                                </p:cTn>
                              </p:par>
                              <p:par>
                                <p:cTn id="203" presetID="12" presetClass="entr" presetSubtype="1" fill="hold" grpId="0" nodeType="withEffect" nodePh="1">
                                  <p:stCondLst>
                                    <p:cond delay="1500"/>
                                  </p:stCondLst>
                                  <p:endCondLst>
                                    <p:cond evt="begin" delay="0">
                                      <p:tn val="203"/>
                                    </p:cond>
                                  </p:endCondLst>
                                  <p:childTnLst>
                                    <p:set>
                                      <p:cBhvr>
                                        <p:cTn id="204" dur="1" fill="hold">
                                          <p:stCondLst>
                                            <p:cond delay="0"/>
                                          </p:stCondLst>
                                        </p:cTn>
                                        <p:tgtEl>
                                          <p:spTgt spid="137"/>
                                        </p:tgtEl>
                                        <p:attrNameLst>
                                          <p:attrName>style.visibility</p:attrName>
                                        </p:attrNameLst>
                                      </p:cBhvr>
                                      <p:to>
                                        <p:strVal val="visible"/>
                                      </p:to>
                                    </p:set>
                                    <p:anim calcmode="lin" valueType="num">
                                      <p:cBhvr additive="base">
                                        <p:cTn id="205" dur="500"/>
                                        <p:tgtEl>
                                          <p:spTgt spid="137"/>
                                        </p:tgtEl>
                                        <p:attrNameLst>
                                          <p:attrName>ppt_y</p:attrName>
                                        </p:attrNameLst>
                                      </p:cBhvr>
                                      <p:tavLst>
                                        <p:tav tm="0">
                                          <p:val>
                                            <p:strVal val="#ppt_y-#ppt_h*1.125000"/>
                                          </p:val>
                                        </p:tav>
                                        <p:tav tm="100000">
                                          <p:val>
                                            <p:strVal val="#ppt_y"/>
                                          </p:val>
                                        </p:tav>
                                      </p:tavLst>
                                    </p:anim>
                                    <p:animEffect transition="in" filter="wipe(down)">
                                      <p:cBhvr>
                                        <p:cTn id="206" dur="500"/>
                                        <p:tgtEl>
                                          <p:spTgt spid="137"/>
                                        </p:tgtEl>
                                      </p:cBhvr>
                                    </p:animEffect>
                                  </p:childTnLst>
                                </p:cTn>
                              </p:par>
                              <p:par>
                                <p:cTn id="207" presetID="12" presetClass="entr" presetSubtype="1" fill="hold" grpId="0" nodeType="withEffect" nodePh="1">
                                  <p:stCondLst>
                                    <p:cond delay="1500"/>
                                  </p:stCondLst>
                                  <p:endCondLst>
                                    <p:cond evt="begin" delay="0">
                                      <p:tn val="207"/>
                                    </p:cond>
                                  </p:endCondLst>
                                  <p:childTnLst>
                                    <p:set>
                                      <p:cBhvr>
                                        <p:cTn id="208" dur="1" fill="hold">
                                          <p:stCondLst>
                                            <p:cond delay="0"/>
                                          </p:stCondLst>
                                        </p:cTn>
                                        <p:tgtEl>
                                          <p:spTgt spid="138"/>
                                        </p:tgtEl>
                                        <p:attrNameLst>
                                          <p:attrName>style.visibility</p:attrName>
                                        </p:attrNameLst>
                                      </p:cBhvr>
                                      <p:to>
                                        <p:strVal val="visible"/>
                                      </p:to>
                                    </p:set>
                                    <p:anim calcmode="lin" valueType="num">
                                      <p:cBhvr additive="base">
                                        <p:cTn id="209" dur="500"/>
                                        <p:tgtEl>
                                          <p:spTgt spid="138"/>
                                        </p:tgtEl>
                                        <p:attrNameLst>
                                          <p:attrName>ppt_y</p:attrName>
                                        </p:attrNameLst>
                                      </p:cBhvr>
                                      <p:tavLst>
                                        <p:tav tm="0">
                                          <p:val>
                                            <p:strVal val="#ppt_y-#ppt_h*1.125000"/>
                                          </p:val>
                                        </p:tav>
                                        <p:tav tm="100000">
                                          <p:val>
                                            <p:strVal val="#ppt_y"/>
                                          </p:val>
                                        </p:tav>
                                      </p:tavLst>
                                    </p:anim>
                                    <p:animEffect transition="in" filter="wipe(down)">
                                      <p:cBhvr>
                                        <p:cTn id="210" dur="500"/>
                                        <p:tgtEl>
                                          <p:spTgt spid="138"/>
                                        </p:tgtEl>
                                      </p:cBhvr>
                                    </p:animEffect>
                                  </p:childTnLst>
                                </p:cTn>
                              </p:par>
                              <p:par>
                                <p:cTn id="211" presetID="12" presetClass="entr" presetSubtype="1" fill="hold" grpId="0" nodeType="withEffect" nodePh="1">
                                  <p:stCondLst>
                                    <p:cond delay="1500"/>
                                  </p:stCondLst>
                                  <p:endCondLst>
                                    <p:cond evt="begin" delay="0">
                                      <p:tn val="211"/>
                                    </p:cond>
                                  </p:endCondLst>
                                  <p:childTnLst>
                                    <p:set>
                                      <p:cBhvr>
                                        <p:cTn id="212" dur="1" fill="hold">
                                          <p:stCondLst>
                                            <p:cond delay="0"/>
                                          </p:stCondLst>
                                        </p:cTn>
                                        <p:tgtEl>
                                          <p:spTgt spid="139"/>
                                        </p:tgtEl>
                                        <p:attrNameLst>
                                          <p:attrName>style.visibility</p:attrName>
                                        </p:attrNameLst>
                                      </p:cBhvr>
                                      <p:to>
                                        <p:strVal val="visible"/>
                                      </p:to>
                                    </p:set>
                                    <p:anim calcmode="lin" valueType="num">
                                      <p:cBhvr additive="base">
                                        <p:cTn id="213" dur="500"/>
                                        <p:tgtEl>
                                          <p:spTgt spid="139"/>
                                        </p:tgtEl>
                                        <p:attrNameLst>
                                          <p:attrName>ppt_y</p:attrName>
                                        </p:attrNameLst>
                                      </p:cBhvr>
                                      <p:tavLst>
                                        <p:tav tm="0">
                                          <p:val>
                                            <p:strVal val="#ppt_y-#ppt_h*1.125000"/>
                                          </p:val>
                                        </p:tav>
                                        <p:tav tm="100000">
                                          <p:val>
                                            <p:strVal val="#ppt_y"/>
                                          </p:val>
                                        </p:tav>
                                      </p:tavLst>
                                    </p:anim>
                                    <p:animEffect transition="in" filter="wipe(down)">
                                      <p:cBhvr>
                                        <p:cTn id="214"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4" grpId="0"/>
      <p:bldP spid="95" grpId="0"/>
      <p:bldP spid="96" grpId="0"/>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p:bldP spid="137" grpId="0"/>
      <p:bldP spid="138" grpId="0"/>
      <p:bldP spid="1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20872" y="42622"/>
            <a:ext cx="2538569" cy="967312"/>
          </a:xfrm>
        </p:spPr>
        <p:txBody>
          <a:bodyPr/>
          <a:lstStyle/>
          <a:p>
            <a:r>
              <a:rPr lang="en-US" smtClean="0"/>
              <a:t>Nội dung </a:t>
            </a:r>
            <a:endParaRPr lang="en-US"/>
          </a:p>
        </p:txBody>
      </p:sp>
      <p:grpSp>
        <p:nvGrpSpPr>
          <p:cNvPr id="31" name="Group 30"/>
          <p:cNvGrpSpPr/>
          <p:nvPr/>
        </p:nvGrpSpPr>
        <p:grpSpPr>
          <a:xfrm>
            <a:off x="4536471" y="2492904"/>
            <a:ext cx="1436749" cy="1076261"/>
            <a:chOff x="6200311" y="2387791"/>
            <a:chExt cx="1983921" cy="1471505"/>
          </a:xfrm>
        </p:grpSpPr>
        <p:sp>
          <p:nvSpPr>
            <p:cNvPr id="34" name="Freeform 10"/>
            <p:cNvSpPr>
              <a:spLocks noEditPoints="1"/>
            </p:cNvSpPr>
            <p:nvPr/>
          </p:nvSpPr>
          <p:spPr bwMode="auto">
            <a:xfrm>
              <a:off x="6200311" y="2387791"/>
              <a:ext cx="1983921" cy="1471505"/>
            </a:xfrm>
            <a:custGeom>
              <a:avLst/>
              <a:gdLst>
                <a:gd name="T0" fmla="*/ 335 w 433"/>
                <a:gd name="T1" fmla="*/ 302 h 321"/>
                <a:gd name="T2" fmla="*/ 393 w 433"/>
                <a:gd name="T3" fmla="*/ 99 h 321"/>
                <a:gd name="T4" fmla="*/ 189 w 433"/>
                <a:gd name="T5" fmla="*/ 40 h 321"/>
                <a:gd name="T6" fmla="*/ 134 w 433"/>
                <a:gd name="T7" fmla="*/ 95 h 321"/>
                <a:gd name="T8" fmla="*/ 134 w 433"/>
                <a:gd name="T9" fmla="*/ 94 h 321"/>
                <a:gd name="T10" fmla="*/ 0 w 433"/>
                <a:gd name="T11" fmla="*/ 317 h 321"/>
                <a:gd name="T12" fmla="*/ 259 w 433"/>
                <a:gd name="T13" fmla="*/ 321 h 321"/>
                <a:gd name="T14" fmla="*/ 259 w 433"/>
                <a:gd name="T15" fmla="*/ 321 h 321"/>
                <a:gd name="T16" fmla="*/ 335 w 433"/>
                <a:gd name="T17" fmla="*/ 302 h 321"/>
                <a:gd name="T18" fmla="*/ 153 w 433"/>
                <a:gd name="T19" fmla="*/ 232 h 321"/>
                <a:gd name="T20" fmla="*/ 202 w 433"/>
                <a:gd name="T21" fmla="*/ 62 h 321"/>
                <a:gd name="T22" fmla="*/ 371 w 433"/>
                <a:gd name="T23" fmla="*/ 111 h 321"/>
                <a:gd name="T24" fmla="*/ 323 w 433"/>
                <a:gd name="T25" fmla="*/ 280 h 321"/>
                <a:gd name="T26" fmla="*/ 153 w 433"/>
                <a:gd name="T27" fmla="*/ 23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3" h="321">
                  <a:moveTo>
                    <a:pt x="335" y="302"/>
                  </a:moveTo>
                  <a:cubicBezTo>
                    <a:pt x="407" y="262"/>
                    <a:pt x="433" y="171"/>
                    <a:pt x="393" y="99"/>
                  </a:cubicBezTo>
                  <a:cubicBezTo>
                    <a:pt x="353" y="26"/>
                    <a:pt x="262" y="0"/>
                    <a:pt x="189" y="40"/>
                  </a:cubicBezTo>
                  <a:cubicBezTo>
                    <a:pt x="165" y="54"/>
                    <a:pt x="147" y="73"/>
                    <a:pt x="134" y="95"/>
                  </a:cubicBezTo>
                  <a:cubicBezTo>
                    <a:pt x="134" y="94"/>
                    <a:pt x="134" y="94"/>
                    <a:pt x="134" y="94"/>
                  </a:cubicBezTo>
                  <a:cubicBezTo>
                    <a:pt x="0" y="317"/>
                    <a:pt x="0" y="317"/>
                    <a:pt x="0" y="317"/>
                  </a:cubicBezTo>
                  <a:cubicBezTo>
                    <a:pt x="259" y="321"/>
                    <a:pt x="259" y="321"/>
                    <a:pt x="259" y="321"/>
                  </a:cubicBezTo>
                  <a:cubicBezTo>
                    <a:pt x="259" y="321"/>
                    <a:pt x="259" y="321"/>
                    <a:pt x="259" y="321"/>
                  </a:cubicBezTo>
                  <a:cubicBezTo>
                    <a:pt x="285" y="321"/>
                    <a:pt x="311" y="315"/>
                    <a:pt x="335" y="302"/>
                  </a:cubicBezTo>
                  <a:close/>
                  <a:moveTo>
                    <a:pt x="153" y="232"/>
                  </a:moveTo>
                  <a:cubicBezTo>
                    <a:pt x="120" y="171"/>
                    <a:pt x="141" y="96"/>
                    <a:pt x="202" y="62"/>
                  </a:cubicBezTo>
                  <a:cubicBezTo>
                    <a:pt x="262" y="29"/>
                    <a:pt x="338" y="51"/>
                    <a:pt x="371" y="111"/>
                  </a:cubicBezTo>
                  <a:cubicBezTo>
                    <a:pt x="404" y="171"/>
                    <a:pt x="383" y="247"/>
                    <a:pt x="323" y="280"/>
                  </a:cubicBezTo>
                  <a:cubicBezTo>
                    <a:pt x="262" y="313"/>
                    <a:pt x="187" y="292"/>
                    <a:pt x="153" y="23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AutoShape 81"/>
            <p:cNvSpPr>
              <a:spLocks/>
            </p:cNvSpPr>
            <p:nvPr/>
          </p:nvSpPr>
          <p:spPr bwMode="auto">
            <a:xfrm>
              <a:off x="7129011" y="2851448"/>
              <a:ext cx="544189" cy="5441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accent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9" name="Group 38"/>
          <p:cNvGrpSpPr/>
          <p:nvPr/>
        </p:nvGrpSpPr>
        <p:grpSpPr>
          <a:xfrm>
            <a:off x="3920020" y="3737934"/>
            <a:ext cx="1025498" cy="1540432"/>
            <a:chOff x="5461127" y="4051555"/>
            <a:chExt cx="1369021" cy="2061267"/>
          </a:xfrm>
        </p:grpSpPr>
        <p:sp>
          <p:nvSpPr>
            <p:cNvPr id="40" name="Freeform 5"/>
            <p:cNvSpPr>
              <a:spLocks noEditPoints="1"/>
            </p:cNvSpPr>
            <p:nvPr/>
          </p:nvSpPr>
          <p:spPr bwMode="auto">
            <a:xfrm rot="10800000">
              <a:off x="5461127" y="4051555"/>
              <a:ext cx="1369021" cy="2061267"/>
            </a:xfrm>
            <a:custGeom>
              <a:avLst/>
              <a:gdLst>
                <a:gd name="T0" fmla="*/ 299 w 299"/>
                <a:gd name="T1" fmla="*/ 151 h 450"/>
                <a:gd name="T2" fmla="*/ 150 w 299"/>
                <a:gd name="T3" fmla="*/ 1 h 450"/>
                <a:gd name="T4" fmla="*/ 0 w 299"/>
                <a:gd name="T5" fmla="*/ 150 h 450"/>
                <a:gd name="T6" fmla="*/ 20 w 299"/>
                <a:gd name="T7" fmla="*/ 225 h 450"/>
                <a:gd name="T8" fmla="*/ 20 w 299"/>
                <a:gd name="T9" fmla="*/ 225 h 450"/>
                <a:gd name="T10" fmla="*/ 149 w 299"/>
                <a:gd name="T11" fmla="*/ 450 h 450"/>
                <a:gd name="T12" fmla="*/ 279 w 299"/>
                <a:gd name="T13" fmla="*/ 226 h 450"/>
                <a:gd name="T14" fmla="*/ 278 w 299"/>
                <a:gd name="T15" fmla="*/ 226 h 450"/>
                <a:gd name="T16" fmla="*/ 299 w 299"/>
                <a:gd name="T17" fmla="*/ 151 h 450"/>
                <a:gd name="T18" fmla="*/ 149 w 299"/>
                <a:gd name="T19" fmla="*/ 275 h 450"/>
                <a:gd name="T20" fmla="*/ 25 w 299"/>
                <a:gd name="T21" fmla="*/ 150 h 450"/>
                <a:gd name="T22" fmla="*/ 150 w 299"/>
                <a:gd name="T23" fmla="*/ 26 h 450"/>
                <a:gd name="T24" fmla="*/ 274 w 299"/>
                <a:gd name="T25" fmla="*/ 151 h 450"/>
                <a:gd name="T26" fmla="*/ 149 w 299"/>
                <a:gd name="T27" fmla="*/ 275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450">
                  <a:moveTo>
                    <a:pt x="299" y="151"/>
                  </a:moveTo>
                  <a:cubicBezTo>
                    <a:pt x="299" y="68"/>
                    <a:pt x="232" y="1"/>
                    <a:pt x="150" y="1"/>
                  </a:cubicBezTo>
                  <a:cubicBezTo>
                    <a:pt x="67" y="0"/>
                    <a:pt x="0" y="67"/>
                    <a:pt x="0" y="150"/>
                  </a:cubicBezTo>
                  <a:cubicBezTo>
                    <a:pt x="0" y="177"/>
                    <a:pt x="7" y="203"/>
                    <a:pt x="20" y="225"/>
                  </a:cubicBezTo>
                  <a:cubicBezTo>
                    <a:pt x="20" y="225"/>
                    <a:pt x="20" y="225"/>
                    <a:pt x="20" y="225"/>
                  </a:cubicBezTo>
                  <a:cubicBezTo>
                    <a:pt x="149" y="450"/>
                    <a:pt x="149" y="450"/>
                    <a:pt x="149" y="450"/>
                  </a:cubicBezTo>
                  <a:cubicBezTo>
                    <a:pt x="279" y="226"/>
                    <a:pt x="279" y="226"/>
                    <a:pt x="279" y="226"/>
                  </a:cubicBezTo>
                  <a:cubicBezTo>
                    <a:pt x="278" y="226"/>
                    <a:pt x="278" y="226"/>
                    <a:pt x="278" y="226"/>
                  </a:cubicBezTo>
                  <a:cubicBezTo>
                    <a:pt x="291" y="203"/>
                    <a:pt x="299" y="178"/>
                    <a:pt x="299" y="151"/>
                  </a:cubicBezTo>
                  <a:close/>
                  <a:moveTo>
                    <a:pt x="149" y="275"/>
                  </a:moveTo>
                  <a:cubicBezTo>
                    <a:pt x="80" y="275"/>
                    <a:pt x="24" y="219"/>
                    <a:pt x="25" y="150"/>
                  </a:cubicBezTo>
                  <a:cubicBezTo>
                    <a:pt x="25" y="81"/>
                    <a:pt x="81" y="25"/>
                    <a:pt x="150" y="26"/>
                  </a:cubicBezTo>
                  <a:cubicBezTo>
                    <a:pt x="218" y="26"/>
                    <a:pt x="274" y="82"/>
                    <a:pt x="274" y="151"/>
                  </a:cubicBezTo>
                  <a:cubicBezTo>
                    <a:pt x="274" y="219"/>
                    <a:pt x="218" y="275"/>
                    <a:pt x="149" y="2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AutoShape 83"/>
            <p:cNvSpPr>
              <a:spLocks/>
            </p:cNvSpPr>
            <p:nvPr/>
          </p:nvSpPr>
          <p:spPr bwMode="auto">
            <a:xfrm>
              <a:off x="5852802" y="5201718"/>
              <a:ext cx="544189" cy="35721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accent2"/>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2" name="Group 41"/>
          <p:cNvGrpSpPr/>
          <p:nvPr/>
        </p:nvGrpSpPr>
        <p:grpSpPr>
          <a:xfrm>
            <a:off x="3904389" y="1929124"/>
            <a:ext cx="1025687" cy="1568495"/>
            <a:chOff x="5430720" y="1728417"/>
            <a:chExt cx="1369021" cy="2061267"/>
          </a:xfrm>
        </p:grpSpPr>
        <p:sp>
          <p:nvSpPr>
            <p:cNvPr id="44" name="Freeform 5"/>
            <p:cNvSpPr>
              <a:spLocks noEditPoints="1"/>
            </p:cNvSpPr>
            <p:nvPr/>
          </p:nvSpPr>
          <p:spPr bwMode="auto">
            <a:xfrm>
              <a:off x="5430720" y="1728417"/>
              <a:ext cx="1369021" cy="2061267"/>
            </a:xfrm>
            <a:custGeom>
              <a:avLst/>
              <a:gdLst>
                <a:gd name="T0" fmla="*/ 299 w 299"/>
                <a:gd name="T1" fmla="*/ 151 h 450"/>
                <a:gd name="T2" fmla="*/ 150 w 299"/>
                <a:gd name="T3" fmla="*/ 1 h 450"/>
                <a:gd name="T4" fmla="*/ 0 w 299"/>
                <a:gd name="T5" fmla="*/ 150 h 450"/>
                <a:gd name="T6" fmla="*/ 20 w 299"/>
                <a:gd name="T7" fmla="*/ 225 h 450"/>
                <a:gd name="T8" fmla="*/ 20 w 299"/>
                <a:gd name="T9" fmla="*/ 225 h 450"/>
                <a:gd name="T10" fmla="*/ 149 w 299"/>
                <a:gd name="T11" fmla="*/ 450 h 450"/>
                <a:gd name="T12" fmla="*/ 279 w 299"/>
                <a:gd name="T13" fmla="*/ 226 h 450"/>
                <a:gd name="T14" fmla="*/ 278 w 299"/>
                <a:gd name="T15" fmla="*/ 226 h 450"/>
                <a:gd name="T16" fmla="*/ 299 w 299"/>
                <a:gd name="T17" fmla="*/ 151 h 450"/>
                <a:gd name="T18" fmla="*/ 149 w 299"/>
                <a:gd name="T19" fmla="*/ 275 h 450"/>
                <a:gd name="T20" fmla="*/ 25 w 299"/>
                <a:gd name="T21" fmla="*/ 150 h 450"/>
                <a:gd name="T22" fmla="*/ 150 w 299"/>
                <a:gd name="T23" fmla="*/ 26 h 450"/>
                <a:gd name="T24" fmla="*/ 274 w 299"/>
                <a:gd name="T25" fmla="*/ 151 h 450"/>
                <a:gd name="T26" fmla="*/ 149 w 299"/>
                <a:gd name="T27" fmla="*/ 275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450">
                  <a:moveTo>
                    <a:pt x="299" y="151"/>
                  </a:moveTo>
                  <a:cubicBezTo>
                    <a:pt x="299" y="68"/>
                    <a:pt x="232" y="1"/>
                    <a:pt x="150" y="1"/>
                  </a:cubicBezTo>
                  <a:cubicBezTo>
                    <a:pt x="67" y="0"/>
                    <a:pt x="0" y="67"/>
                    <a:pt x="0" y="150"/>
                  </a:cubicBezTo>
                  <a:cubicBezTo>
                    <a:pt x="0" y="177"/>
                    <a:pt x="7" y="203"/>
                    <a:pt x="20" y="225"/>
                  </a:cubicBezTo>
                  <a:cubicBezTo>
                    <a:pt x="20" y="225"/>
                    <a:pt x="20" y="225"/>
                    <a:pt x="20" y="225"/>
                  </a:cubicBezTo>
                  <a:cubicBezTo>
                    <a:pt x="149" y="450"/>
                    <a:pt x="149" y="450"/>
                    <a:pt x="149" y="450"/>
                  </a:cubicBezTo>
                  <a:cubicBezTo>
                    <a:pt x="279" y="226"/>
                    <a:pt x="279" y="226"/>
                    <a:pt x="279" y="226"/>
                  </a:cubicBezTo>
                  <a:cubicBezTo>
                    <a:pt x="278" y="226"/>
                    <a:pt x="278" y="226"/>
                    <a:pt x="278" y="226"/>
                  </a:cubicBezTo>
                  <a:cubicBezTo>
                    <a:pt x="291" y="203"/>
                    <a:pt x="299" y="178"/>
                    <a:pt x="299" y="151"/>
                  </a:cubicBezTo>
                  <a:close/>
                  <a:moveTo>
                    <a:pt x="149" y="275"/>
                  </a:moveTo>
                  <a:cubicBezTo>
                    <a:pt x="80" y="275"/>
                    <a:pt x="24" y="219"/>
                    <a:pt x="25" y="150"/>
                  </a:cubicBezTo>
                  <a:cubicBezTo>
                    <a:pt x="25" y="81"/>
                    <a:pt x="81" y="25"/>
                    <a:pt x="150" y="26"/>
                  </a:cubicBezTo>
                  <a:cubicBezTo>
                    <a:pt x="218" y="26"/>
                    <a:pt x="274" y="82"/>
                    <a:pt x="274" y="151"/>
                  </a:cubicBezTo>
                  <a:cubicBezTo>
                    <a:pt x="274" y="219"/>
                    <a:pt x="218" y="275"/>
                    <a:pt x="149" y="27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AutoShape 117"/>
            <p:cNvSpPr>
              <a:spLocks/>
            </p:cNvSpPr>
            <p:nvPr/>
          </p:nvSpPr>
          <p:spPr bwMode="auto">
            <a:xfrm>
              <a:off x="5852803" y="2166200"/>
              <a:ext cx="544189" cy="408374"/>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2"/>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6" name="Group 45"/>
          <p:cNvGrpSpPr/>
          <p:nvPr/>
        </p:nvGrpSpPr>
        <p:grpSpPr>
          <a:xfrm>
            <a:off x="2868952" y="2492904"/>
            <a:ext cx="1453139" cy="1084024"/>
            <a:chOff x="4055897" y="2370387"/>
            <a:chExt cx="1970386" cy="1469571"/>
          </a:xfrm>
        </p:grpSpPr>
        <p:sp>
          <p:nvSpPr>
            <p:cNvPr id="47" name="Freeform 7"/>
            <p:cNvSpPr>
              <a:spLocks noEditPoints="1"/>
            </p:cNvSpPr>
            <p:nvPr/>
          </p:nvSpPr>
          <p:spPr bwMode="auto">
            <a:xfrm>
              <a:off x="4055897" y="2370387"/>
              <a:ext cx="1970386" cy="1469571"/>
            </a:xfrm>
            <a:custGeom>
              <a:avLst/>
              <a:gdLst>
                <a:gd name="T0" fmla="*/ 246 w 430"/>
                <a:gd name="T1" fmla="*/ 41 h 321"/>
                <a:gd name="T2" fmla="*/ 41 w 430"/>
                <a:gd name="T3" fmla="*/ 96 h 321"/>
                <a:gd name="T4" fmla="*/ 96 w 430"/>
                <a:gd name="T5" fmla="*/ 300 h 321"/>
                <a:gd name="T6" fmla="*/ 171 w 430"/>
                <a:gd name="T7" fmla="*/ 320 h 321"/>
                <a:gd name="T8" fmla="*/ 171 w 430"/>
                <a:gd name="T9" fmla="*/ 321 h 321"/>
                <a:gd name="T10" fmla="*/ 430 w 430"/>
                <a:gd name="T11" fmla="*/ 321 h 321"/>
                <a:gd name="T12" fmla="*/ 301 w 430"/>
                <a:gd name="T13" fmla="*/ 97 h 321"/>
                <a:gd name="T14" fmla="*/ 301 w 430"/>
                <a:gd name="T15" fmla="*/ 97 h 321"/>
                <a:gd name="T16" fmla="*/ 246 w 430"/>
                <a:gd name="T17" fmla="*/ 41 h 321"/>
                <a:gd name="T18" fmla="*/ 279 w 430"/>
                <a:gd name="T19" fmla="*/ 233 h 321"/>
                <a:gd name="T20" fmla="*/ 108 w 430"/>
                <a:gd name="T21" fmla="*/ 278 h 321"/>
                <a:gd name="T22" fmla="*/ 63 w 430"/>
                <a:gd name="T23" fmla="*/ 108 h 321"/>
                <a:gd name="T24" fmla="*/ 233 w 430"/>
                <a:gd name="T25" fmla="*/ 63 h 321"/>
                <a:gd name="T26" fmla="*/ 279 w 430"/>
                <a:gd name="T27" fmla="*/ 23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0" h="321">
                  <a:moveTo>
                    <a:pt x="246" y="41"/>
                  </a:moveTo>
                  <a:cubicBezTo>
                    <a:pt x="174" y="0"/>
                    <a:pt x="83" y="24"/>
                    <a:pt x="41" y="96"/>
                  </a:cubicBezTo>
                  <a:cubicBezTo>
                    <a:pt x="0" y="167"/>
                    <a:pt x="24" y="259"/>
                    <a:pt x="96" y="300"/>
                  </a:cubicBezTo>
                  <a:cubicBezTo>
                    <a:pt x="119" y="314"/>
                    <a:pt x="145" y="320"/>
                    <a:pt x="171" y="320"/>
                  </a:cubicBezTo>
                  <a:cubicBezTo>
                    <a:pt x="171" y="321"/>
                    <a:pt x="171" y="321"/>
                    <a:pt x="171" y="321"/>
                  </a:cubicBezTo>
                  <a:cubicBezTo>
                    <a:pt x="430" y="321"/>
                    <a:pt x="430" y="321"/>
                    <a:pt x="430" y="321"/>
                  </a:cubicBezTo>
                  <a:cubicBezTo>
                    <a:pt x="301" y="97"/>
                    <a:pt x="301" y="97"/>
                    <a:pt x="301" y="97"/>
                  </a:cubicBezTo>
                  <a:cubicBezTo>
                    <a:pt x="301" y="97"/>
                    <a:pt x="301" y="97"/>
                    <a:pt x="301" y="97"/>
                  </a:cubicBezTo>
                  <a:cubicBezTo>
                    <a:pt x="288" y="74"/>
                    <a:pt x="270" y="55"/>
                    <a:pt x="246" y="41"/>
                  </a:cubicBezTo>
                  <a:close/>
                  <a:moveTo>
                    <a:pt x="279" y="233"/>
                  </a:moveTo>
                  <a:cubicBezTo>
                    <a:pt x="244" y="293"/>
                    <a:pt x="168" y="313"/>
                    <a:pt x="108" y="278"/>
                  </a:cubicBezTo>
                  <a:cubicBezTo>
                    <a:pt x="49" y="244"/>
                    <a:pt x="29" y="168"/>
                    <a:pt x="63" y="108"/>
                  </a:cubicBezTo>
                  <a:cubicBezTo>
                    <a:pt x="98" y="49"/>
                    <a:pt x="174" y="29"/>
                    <a:pt x="233" y="63"/>
                  </a:cubicBezTo>
                  <a:cubicBezTo>
                    <a:pt x="293" y="98"/>
                    <a:pt x="313" y="174"/>
                    <a:pt x="279" y="23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48" name="Group 47"/>
            <p:cNvGrpSpPr/>
            <p:nvPr/>
          </p:nvGrpSpPr>
          <p:grpSpPr>
            <a:xfrm>
              <a:off x="4542795" y="2851448"/>
              <a:ext cx="544189" cy="544189"/>
              <a:chOff x="4439444" y="1652588"/>
              <a:chExt cx="464344" cy="464344"/>
            </a:xfrm>
            <a:solidFill>
              <a:schemeClr val="accent3"/>
            </a:solidFill>
          </p:grpSpPr>
          <p:sp>
            <p:nvSpPr>
              <p:cNvPr id="49"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0"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1"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2" name="Group 51"/>
          <p:cNvGrpSpPr/>
          <p:nvPr/>
        </p:nvGrpSpPr>
        <p:grpSpPr>
          <a:xfrm>
            <a:off x="2978129" y="3671225"/>
            <a:ext cx="1343961" cy="1069085"/>
            <a:chOff x="4055897" y="3890408"/>
            <a:chExt cx="1983921" cy="1471505"/>
          </a:xfrm>
        </p:grpSpPr>
        <p:sp>
          <p:nvSpPr>
            <p:cNvPr id="53" name="Freeform 10"/>
            <p:cNvSpPr>
              <a:spLocks noEditPoints="1"/>
            </p:cNvSpPr>
            <p:nvPr/>
          </p:nvSpPr>
          <p:spPr bwMode="auto">
            <a:xfrm rot="10800000">
              <a:off x="4055897" y="3890408"/>
              <a:ext cx="1983921" cy="1471505"/>
            </a:xfrm>
            <a:custGeom>
              <a:avLst/>
              <a:gdLst>
                <a:gd name="T0" fmla="*/ 335 w 433"/>
                <a:gd name="T1" fmla="*/ 302 h 321"/>
                <a:gd name="T2" fmla="*/ 393 w 433"/>
                <a:gd name="T3" fmla="*/ 99 h 321"/>
                <a:gd name="T4" fmla="*/ 189 w 433"/>
                <a:gd name="T5" fmla="*/ 40 h 321"/>
                <a:gd name="T6" fmla="*/ 134 w 433"/>
                <a:gd name="T7" fmla="*/ 95 h 321"/>
                <a:gd name="T8" fmla="*/ 134 w 433"/>
                <a:gd name="T9" fmla="*/ 94 h 321"/>
                <a:gd name="T10" fmla="*/ 0 w 433"/>
                <a:gd name="T11" fmla="*/ 317 h 321"/>
                <a:gd name="T12" fmla="*/ 259 w 433"/>
                <a:gd name="T13" fmla="*/ 321 h 321"/>
                <a:gd name="T14" fmla="*/ 259 w 433"/>
                <a:gd name="T15" fmla="*/ 321 h 321"/>
                <a:gd name="T16" fmla="*/ 335 w 433"/>
                <a:gd name="T17" fmla="*/ 302 h 321"/>
                <a:gd name="T18" fmla="*/ 153 w 433"/>
                <a:gd name="T19" fmla="*/ 232 h 321"/>
                <a:gd name="T20" fmla="*/ 202 w 433"/>
                <a:gd name="T21" fmla="*/ 62 h 321"/>
                <a:gd name="T22" fmla="*/ 371 w 433"/>
                <a:gd name="T23" fmla="*/ 111 h 321"/>
                <a:gd name="T24" fmla="*/ 323 w 433"/>
                <a:gd name="T25" fmla="*/ 280 h 321"/>
                <a:gd name="T26" fmla="*/ 153 w 433"/>
                <a:gd name="T27" fmla="*/ 232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3" h="321">
                  <a:moveTo>
                    <a:pt x="335" y="302"/>
                  </a:moveTo>
                  <a:cubicBezTo>
                    <a:pt x="407" y="262"/>
                    <a:pt x="433" y="171"/>
                    <a:pt x="393" y="99"/>
                  </a:cubicBezTo>
                  <a:cubicBezTo>
                    <a:pt x="353" y="26"/>
                    <a:pt x="262" y="0"/>
                    <a:pt x="189" y="40"/>
                  </a:cubicBezTo>
                  <a:cubicBezTo>
                    <a:pt x="165" y="54"/>
                    <a:pt x="147" y="73"/>
                    <a:pt x="134" y="95"/>
                  </a:cubicBezTo>
                  <a:cubicBezTo>
                    <a:pt x="134" y="94"/>
                    <a:pt x="134" y="94"/>
                    <a:pt x="134" y="94"/>
                  </a:cubicBezTo>
                  <a:cubicBezTo>
                    <a:pt x="0" y="317"/>
                    <a:pt x="0" y="317"/>
                    <a:pt x="0" y="317"/>
                  </a:cubicBezTo>
                  <a:cubicBezTo>
                    <a:pt x="259" y="321"/>
                    <a:pt x="259" y="321"/>
                    <a:pt x="259" y="321"/>
                  </a:cubicBezTo>
                  <a:cubicBezTo>
                    <a:pt x="259" y="321"/>
                    <a:pt x="259" y="321"/>
                    <a:pt x="259" y="321"/>
                  </a:cubicBezTo>
                  <a:cubicBezTo>
                    <a:pt x="285" y="321"/>
                    <a:pt x="311" y="315"/>
                    <a:pt x="335" y="302"/>
                  </a:cubicBezTo>
                  <a:close/>
                  <a:moveTo>
                    <a:pt x="153" y="232"/>
                  </a:moveTo>
                  <a:cubicBezTo>
                    <a:pt x="120" y="171"/>
                    <a:pt x="141" y="96"/>
                    <a:pt x="202" y="62"/>
                  </a:cubicBezTo>
                  <a:cubicBezTo>
                    <a:pt x="262" y="29"/>
                    <a:pt x="338" y="51"/>
                    <a:pt x="371" y="111"/>
                  </a:cubicBezTo>
                  <a:cubicBezTo>
                    <a:pt x="404" y="171"/>
                    <a:pt x="383" y="247"/>
                    <a:pt x="323" y="280"/>
                  </a:cubicBezTo>
                  <a:cubicBezTo>
                    <a:pt x="262" y="313"/>
                    <a:pt x="187" y="292"/>
                    <a:pt x="153" y="23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AutoShape 139"/>
            <p:cNvSpPr>
              <a:spLocks/>
            </p:cNvSpPr>
            <p:nvPr/>
          </p:nvSpPr>
          <p:spPr bwMode="auto">
            <a:xfrm>
              <a:off x="4537090" y="4248697"/>
              <a:ext cx="544189" cy="52744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accent4"/>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54"/>
          <p:cNvGrpSpPr/>
          <p:nvPr/>
        </p:nvGrpSpPr>
        <p:grpSpPr>
          <a:xfrm>
            <a:off x="4542201" y="3657341"/>
            <a:ext cx="1353490" cy="937191"/>
            <a:chOff x="6213846" y="3909746"/>
            <a:chExt cx="1970386" cy="1469571"/>
          </a:xfrm>
        </p:grpSpPr>
        <p:sp>
          <p:nvSpPr>
            <p:cNvPr id="56" name="Freeform 7"/>
            <p:cNvSpPr>
              <a:spLocks noEditPoints="1"/>
            </p:cNvSpPr>
            <p:nvPr/>
          </p:nvSpPr>
          <p:spPr bwMode="auto">
            <a:xfrm rot="10800000">
              <a:off x="6213846" y="3909746"/>
              <a:ext cx="1970386" cy="1469571"/>
            </a:xfrm>
            <a:custGeom>
              <a:avLst/>
              <a:gdLst>
                <a:gd name="T0" fmla="*/ 246 w 430"/>
                <a:gd name="T1" fmla="*/ 41 h 321"/>
                <a:gd name="T2" fmla="*/ 41 w 430"/>
                <a:gd name="T3" fmla="*/ 96 h 321"/>
                <a:gd name="T4" fmla="*/ 96 w 430"/>
                <a:gd name="T5" fmla="*/ 300 h 321"/>
                <a:gd name="T6" fmla="*/ 171 w 430"/>
                <a:gd name="T7" fmla="*/ 320 h 321"/>
                <a:gd name="T8" fmla="*/ 171 w 430"/>
                <a:gd name="T9" fmla="*/ 321 h 321"/>
                <a:gd name="T10" fmla="*/ 430 w 430"/>
                <a:gd name="T11" fmla="*/ 321 h 321"/>
                <a:gd name="T12" fmla="*/ 301 w 430"/>
                <a:gd name="T13" fmla="*/ 97 h 321"/>
                <a:gd name="T14" fmla="*/ 301 w 430"/>
                <a:gd name="T15" fmla="*/ 97 h 321"/>
                <a:gd name="T16" fmla="*/ 246 w 430"/>
                <a:gd name="T17" fmla="*/ 41 h 321"/>
                <a:gd name="T18" fmla="*/ 279 w 430"/>
                <a:gd name="T19" fmla="*/ 233 h 321"/>
                <a:gd name="T20" fmla="*/ 108 w 430"/>
                <a:gd name="T21" fmla="*/ 278 h 321"/>
                <a:gd name="T22" fmla="*/ 63 w 430"/>
                <a:gd name="T23" fmla="*/ 108 h 321"/>
                <a:gd name="T24" fmla="*/ 233 w 430"/>
                <a:gd name="T25" fmla="*/ 63 h 321"/>
                <a:gd name="T26" fmla="*/ 279 w 430"/>
                <a:gd name="T27" fmla="*/ 23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0" h="321">
                  <a:moveTo>
                    <a:pt x="246" y="41"/>
                  </a:moveTo>
                  <a:cubicBezTo>
                    <a:pt x="174" y="0"/>
                    <a:pt x="83" y="24"/>
                    <a:pt x="41" y="96"/>
                  </a:cubicBezTo>
                  <a:cubicBezTo>
                    <a:pt x="0" y="167"/>
                    <a:pt x="24" y="259"/>
                    <a:pt x="96" y="300"/>
                  </a:cubicBezTo>
                  <a:cubicBezTo>
                    <a:pt x="119" y="314"/>
                    <a:pt x="145" y="320"/>
                    <a:pt x="171" y="320"/>
                  </a:cubicBezTo>
                  <a:cubicBezTo>
                    <a:pt x="171" y="321"/>
                    <a:pt x="171" y="321"/>
                    <a:pt x="171" y="321"/>
                  </a:cubicBezTo>
                  <a:cubicBezTo>
                    <a:pt x="430" y="321"/>
                    <a:pt x="430" y="321"/>
                    <a:pt x="430" y="321"/>
                  </a:cubicBezTo>
                  <a:cubicBezTo>
                    <a:pt x="301" y="97"/>
                    <a:pt x="301" y="97"/>
                    <a:pt x="301" y="97"/>
                  </a:cubicBezTo>
                  <a:cubicBezTo>
                    <a:pt x="301" y="97"/>
                    <a:pt x="301" y="97"/>
                    <a:pt x="301" y="97"/>
                  </a:cubicBezTo>
                  <a:cubicBezTo>
                    <a:pt x="288" y="74"/>
                    <a:pt x="270" y="55"/>
                    <a:pt x="246" y="41"/>
                  </a:cubicBezTo>
                  <a:close/>
                  <a:moveTo>
                    <a:pt x="279" y="233"/>
                  </a:moveTo>
                  <a:cubicBezTo>
                    <a:pt x="244" y="293"/>
                    <a:pt x="168" y="313"/>
                    <a:pt x="108" y="278"/>
                  </a:cubicBezTo>
                  <a:cubicBezTo>
                    <a:pt x="49" y="244"/>
                    <a:pt x="29" y="168"/>
                    <a:pt x="63" y="108"/>
                  </a:cubicBezTo>
                  <a:cubicBezTo>
                    <a:pt x="98" y="49"/>
                    <a:pt x="174" y="29"/>
                    <a:pt x="233" y="63"/>
                  </a:cubicBezTo>
                  <a:cubicBezTo>
                    <a:pt x="293" y="98"/>
                    <a:pt x="313" y="174"/>
                    <a:pt x="279" y="23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AutoShape 149"/>
            <p:cNvSpPr>
              <a:spLocks/>
            </p:cNvSpPr>
            <p:nvPr/>
          </p:nvSpPr>
          <p:spPr bwMode="auto">
            <a:xfrm>
              <a:off x="7129010" y="4322953"/>
              <a:ext cx="544189" cy="3916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accent3"/>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8" name="Group 57"/>
          <p:cNvGrpSpPr/>
          <p:nvPr/>
        </p:nvGrpSpPr>
        <p:grpSpPr>
          <a:xfrm>
            <a:off x="17751" y="2912121"/>
            <a:ext cx="3203121" cy="989378"/>
            <a:chOff x="838200" y="1352655"/>
            <a:chExt cx="3203121" cy="989378"/>
          </a:xfrm>
        </p:grpSpPr>
        <p:sp>
          <p:nvSpPr>
            <p:cNvPr id="59" name="TextBox 58"/>
            <p:cNvSpPr txBox="1"/>
            <p:nvPr/>
          </p:nvSpPr>
          <p:spPr>
            <a:xfrm>
              <a:off x="838200" y="1352655"/>
              <a:ext cx="761747" cy="707886"/>
            </a:xfrm>
            <a:prstGeom prst="rect">
              <a:avLst/>
            </a:prstGeom>
            <a:noFill/>
          </p:spPr>
          <p:txBody>
            <a:bodyPr wrap="none" rtlCol="0">
              <a:spAutoFit/>
            </a:bodyPr>
            <a:lstStyle/>
            <a:p>
              <a:r>
                <a:rPr lang="vi-VN" sz="4000" b="1">
                  <a:solidFill>
                    <a:srgbClr val="FA1230"/>
                  </a:solidFill>
                  <a:latin typeface="Roboto"/>
                </a:rPr>
                <a:t>01</a:t>
              </a:r>
              <a:endParaRPr lang="en-US" sz="4000" b="1">
                <a:solidFill>
                  <a:srgbClr val="FA1230"/>
                </a:solidFill>
                <a:latin typeface="Roboto"/>
              </a:endParaRPr>
            </a:p>
          </p:txBody>
        </p:sp>
        <p:sp>
          <p:nvSpPr>
            <p:cNvPr id="60" name="Rectangle 59"/>
            <p:cNvSpPr/>
            <p:nvPr/>
          </p:nvSpPr>
          <p:spPr>
            <a:xfrm>
              <a:off x="838200" y="1880368"/>
              <a:ext cx="3203121" cy="461665"/>
            </a:xfrm>
            <a:prstGeom prst="rect">
              <a:avLst/>
            </a:prstGeom>
          </p:spPr>
          <p:txBody>
            <a:bodyPr wrap="none">
              <a:spAutoFit/>
            </a:bodyPr>
            <a:lstStyle/>
            <a:p>
              <a:r>
                <a:rPr lang="en-US" sz="2400" b="1" dirty="0" err="1" smtClean="0">
                  <a:solidFill>
                    <a:srgbClr val="FA1230"/>
                  </a:solidFill>
                  <a:latin typeface="Roboto"/>
                </a:rPr>
                <a:t>Giới</a:t>
              </a:r>
              <a:r>
                <a:rPr lang="en-US" sz="2400" b="1" dirty="0" smtClean="0">
                  <a:solidFill>
                    <a:srgbClr val="FA1230"/>
                  </a:solidFill>
                  <a:latin typeface="Roboto"/>
                </a:rPr>
                <a:t> </a:t>
              </a:r>
              <a:r>
                <a:rPr lang="en-US" sz="2400" b="1" dirty="0" err="1" smtClean="0">
                  <a:solidFill>
                    <a:srgbClr val="FA1230"/>
                  </a:solidFill>
                  <a:latin typeface="Roboto"/>
                </a:rPr>
                <a:t>thiệu</a:t>
              </a:r>
              <a:r>
                <a:rPr lang="en-US" sz="2400" b="1" dirty="0" smtClean="0">
                  <a:solidFill>
                    <a:srgbClr val="FA1230"/>
                  </a:solidFill>
                  <a:latin typeface="Roboto"/>
                </a:rPr>
                <a:t> </a:t>
              </a:r>
              <a:r>
                <a:rPr lang="en-US" sz="2400" b="1" dirty="0" err="1" smtClean="0">
                  <a:solidFill>
                    <a:srgbClr val="FA1230"/>
                  </a:solidFill>
                  <a:latin typeface="Roboto"/>
                </a:rPr>
                <a:t>về</a:t>
              </a:r>
              <a:r>
                <a:rPr lang="en-US" sz="2400" b="1" dirty="0" smtClean="0">
                  <a:solidFill>
                    <a:srgbClr val="FA1230"/>
                  </a:solidFill>
                  <a:latin typeface="Roboto"/>
                </a:rPr>
                <a:t> </a:t>
              </a:r>
              <a:r>
                <a:rPr lang="en-US" sz="2400" b="1" dirty="0" err="1" smtClean="0">
                  <a:solidFill>
                    <a:srgbClr val="FA1230"/>
                  </a:solidFill>
                  <a:latin typeface="Roboto"/>
                </a:rPr>
                <a:t>Golang</a:t>
              </a:r>
              <a:endParaRPr lang="en-US" sz="2400" b="1" dirty="0">
                <a:solidFill>
                  <a:srgbClr val="FA1230"/>
                </a:solidFill>
                <a:latin typeface="Roboto"/>
              </a:endParaRPr>
            </a:p>
          </p:txBody>
        </p:sp>
      </p:grpSp>
      <p:grpSp>
        <p:nvGrpSpPr>
          <p:cNvPr id="62" name="Group 61"/>
          <p:cNvGrpSpPr/>
          <p:nvPr/>
        </p:nvGrpSpPr>
        <p:grpSpPr>
          <a:xfrm>
            <a:off x="5965513" y="2906385"/>
            <a:ext cx="2506455" cy="989378"/>
            <a:chOff x="838200" y="2974982"/>
            <a:chExt cx="2506455" cy="989378"/>
          </a:xfrm>
        </p:grpSpPr>
        <p:sp>
          <p:nvSpPr>
            <p:cNvPr id="63" name="TextBox 62"/>
            <p:cNvSpPr txBox="1"/>
            <p:nvPr/>
          </p:nvSpPr>
          <p:spPr>
            <a:xfrm>
              <a:off x="838200" y="2974982"/>
              <a:ext cx="726481" cy="707886"/>
            </a:xfrm>
            <a:prstGeom prst="rect">
              <a:avLst/>
            </a:prstGeom>
            <a:noFill/>
          </p:spPr>
          <p:txBody>
            <a:bodyPr wrap="none" rtlCol="0">
              <a:spAutoFit/>
            </a:bodyPr>
            <a:lstStyle/>
            <a:p>
              <a:r>
                <a:rPr lang="vi-VN" sz="4000" b="1">
                  <a:solidFill>
                    <a:srgbClr val="58BBB4"/>
                  </a:solidFill>
                  <a:latin typeface="Roboto"/>
                </a:rPr>
                <a:t>02</a:t>
              </a:r>
              <a:endParaRPr lang="en-US" sz="4000" b="1">
                <a:solidFill>
                  <a:srgbClr val="58BBB4"/>
                </a:solidFill>
                <a:latin typeface="Roboto"/>
              </a:endParaRPr>
            </a:p>
          </p:txBody>
        </p:sp>
        <p:sp>
          <p:nvSpPr>
            <p:cNvPr id="64" name="Rectangle 63"/>
            <p:cNvSpPr/>
            <p:nvPr/>
          </p:nvSpPr>
          <p:spPr>
            <a:xfrm>
              <a:off x="838200" y="3502695"/>
              <a:ext cx="2506455" cy="461665"/>
            </a:xfrm>
            <a:prstGeom prst="rect">
              <a:avLst/>
            </a:prstGeom>
          </p:spPr>
          <p:txBody>
            <a:bodyPr wrap="none">
              <a:spAutoFit/>
            </a:bodyPr>
            <a:lstStyle/>
            <a:p>
              <a:r>
                <a:rPr lang="en-US" sz="2400" b="1" dirty="0" err="1" smtClean="0">
                  <a:solidFill>
                    <a:srgbClr val="58BBB4"/>
                  </a:solidFill>
                  <a:latin typeface="Roboto"/>
                </a:rPr>
                <a:t>Trang</a:t>
              </a:r>
              <a:r>
                <a:rPr lang="en-US" sz="2400" b="1" dirty="0" smtClean="0">
                  <a:solidFill>
                    <a:srgbClr val="58BBB4"/>
                  </a:solidFill>
                  <a:latin typeface="Roboto"/>
                </a:rPr>
                <a:t> web </a:t>
              </a:r>
              <a:r>
                <a:rPr lang="en-US" sz="2400" b="1" dirty="0" err="1" smtClean="0">
                  <a:solidFill>
                    <a:srgbClr val="58BBB4"/>
                  </a:solidFill>
                  <a:latin typeface="Roboto"/>
                </a:rPr>
                <a:t>ví</a:t>
              </a:r>
              <a:r>
                <a:rPr lang="en-US" sz="2400" b="1" dirty="0" smtClean="0">
                  <a:solidFill>
                    <a:srgbClr val="58BBB4"/>
                  </a:solidFill>
                  <a:latin typeface="Roboto"/>
                </a:rPr>
                <a:t> </a:t>
              </a:r>
              <a:r>
                <a:rPr lang="en-US" sz="2400" b="1" dirty="0" err="1" smtClean="0">
                  <a:solidFill>
                    <a:srgbClr val="58BBB4"/>
                  </a:solidFill>
                  <a:latin typeface="Roboto"/>
                </a:rPr>
                <a:t>dụ</a:t>
              </a:r>
              <a:endParaRPr lang="en-US" sz="2400" b="1" dirty="0">
                <a:solidFill>
                  <a:srgbClr val="58BBB4"/>
                </a:solidFill>
                <a:latin typeface="Roboto"/>
              </a:endParaRPr>
            </a:p>
          </p:txBody>
        </p:sp>
      </p:grpSp>
    </p:spTree>
    <p:extLst>
      <p:ext uri="{BB962C8B-B14F-4D97-AF65-F5344CB8AC3E}">
        <p14:creationId xmlns:p14="http://schemas.microsoft.com/office/powerpoint/2010/main" val="11737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750" fill="hold"/>
                                        <p:tgtEl>
                                          <p:spTgt spid="42"/>
                                        </p:tgtEl>
                                        <p:attrNameLst>
                                          <p:attrName>ppt_w</p:attrName>
                                        </p:attrNameLst>
                                      </p:cBhvr>
                                      <p:tavLst>
                                        <p:tav tm="0">
                                          <p:val>
                                            <p:fltVal val="0"/>
                                          </p:val>
                                        </p:tav>
                                        <p:tav tm="100000">
                                          <p:val>
                                            <p:strVal val="#ppt_w"/>
                                          </p:val>
                                        </p:tav>
                                      </p:tavLst>
                                    </p:anim>
                                    <p:anim calcmode="lin" valueType="num">
                                      <p:cBhvr>
                                        <p:cTn id="8" dur="750" fill="hold"/>
                                        <p:tgtEl>
                                          <p:spTgt spid="42"/>
                                        </p:tgtEl>
                                        <p:attrNameLst>
                                          <p:attrName>ppt_h</p:attrName>
                                        </p:attrNameLst>
                                      </p:cBhvr>
                                      <p:tavLst>
                                        <p:tav tm="0">
                                          <p:val>
                                            <p:fltVal val="0"/>
                                          </p:val>
                                        </p:tav>
                                        <p:tav tm="100000">
                                          <p:val>
                                            <p:strVal val="#ppt_h"/>
                                          </p:val>
                                        </p:tav>
                                      </p:tavLst>
                                    </p:anim>
                                    <p:anim calcmode="lin" valueType="num">
                                      <p:cBhvr>
                                        <p:cTn id="9" dur="750" fill="hold"/>
                                        <p:tgtEl>
                                          <p:spTgt spid="42"/>
                                        </p:tgtEl>
                                        <p:attrNameLst>
                                          <p:attrName>ppt_x</p:attrName>
                                        </p:attrNameLst>
                                      </p:cBhvr>
                                      <p:tavLst>
                                        <p:tav tm="0">
                                          <p:val>
                                            <p:fltVal val="0.5"/>
                                          </p:val>
                                        </p:tav>
                                        <p:tav tm="100000">
                                          <p:val>
                                            <p:strVal val="#ppt_x"/>
                                          </p:val>
                                        </p:tav>
                                      </p:tavLst>
                                    </p:anim>
                                    <p:anim calcmode="lin" valueType="num">
                                      <p:cBhvr>
                                        <p:cTn id="10" dur="750" fill="hold"/>
                                        <p:tgtEl>
                                          <p:spTgt spid="42"/>
                                        </p:tgtEl>
                                        <p:attrNameLst>
                                          <p:attrName>ppt_y</p:attrName>
                                        </p:attrNameLst>
                                      </p:cBhvr>
                                      <p:tavLst>
                                        <p:tav tm="0">
                                          <p:val>
                                            <p:fltVal val="0.5"/>
                                          </p:val>
                                        </p:tav>
                                        <p:tav tm="100000">
                                          <p:val>
                                            <p:strVal val="#ppt_y"/>
                                          </p:val>
                                        </p:tav>
                                      </p:tavLst>
                                    </p:anim>
                                  </p:childTnLst>
                                </p:cTn>
                              </p:par>
                              <p:par>
                                <p:cTn id="11" presetID="2" presetClass="entr" presetSubtype="8" decel="100000" fill="hold" nodeType="withEffect">
                                  <p:stCondLst>
                                    <p:cond delay="50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1000" fill="hold"/>
                                        <p:tgtEl>
                                          <p:spTgt spid="62"/>
                                        </p:tgtEl>
                                        <p:attrNameLst>
                                          <p:attrName>ppt_x</p:attrName>
                                        </p:attrNameLst>
                                      </p:cBhvr>
                                      <p:tavLst>
                                        <p:tav tm="0">
                                          <p:val>
                                            <p:strVal val="0-#ppt_w/2"/>
                                          </p:val>
                                        </p:tav>
                                        <p:tav tm="100000">
                                          <p:val>
                                            <p:strVal val="#ppt_x"/>
                                          </p:val>
                                        </p:tav>
                                      </p:tavLst>
                                    </p:anim>
                                    <p:anim calcmode="lin" valueType="num">
                                      <p:cBhvr additive="base">
                                        <p:cTn id="14" dur="1000" fill="hold"/>
                                        <p:tgtEl>
                                          <p:spTgt spid="62"/>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60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1000" fill="hold"/>
                                        <p:tgtEl>
                                          <p:spTgt spid="58"/>
                                        </p:tgtEl>
                                        <p:attrNameLst>
                                          <p:attrName>ppt_x</p:attrName>
                                        </p:attrNameLst>
                                      </p:cBhvr>
                                      <p:tavLst>
                                        <p:tav tm="0">
                                          <p:val>
                                            <p:strVal val="0-#ppt_w/2"/>
                                          </p:val>
                                        </p:tav>
                                        <p:tav tm="100000">
                                          <p:val>
                                            <p:strVal val="#ppt_x"/>
                                          </p:val>
                                        </p:tav>
                                      </p:tavLst>
                                    </p:anim>
                                    <p:anim calcmode="lin" valueType="num">
                                      <p:cBhvr additive="base">
                                        <p:cTn id="18" dur="1000" fill="hold"/>
                                        <p:tgtEl>
                                          <p:spTgt spid="58"/>
                                        </p:tgtEl>
                                        <p:attrNameLst>
                                          <p:attrName>ppt_y</p:attrName>
                                        </p:attrNameLst>
                                      </p:cBhvr>
                                      <p:tavLst>
                                        <p:tav tm="0">
                                          <p:val>
                                            <p:strVal val="#ppt_y"/>
                                          </p:val>
                                        </p:tav>
                                        <p:tav tm="100000">
                                          <p:val>
                                            <p:strVal val="#ppt_y"/>
                                          </p:val>
                                        </p:tav>
                                      </p:tavLst>
                                    </p:anim>
                                  </p:childTnLst>
                                </p:cTn>
                              </p:par>
                              <p:par>
                                <p:cTn id="19" presetID="23" presetClass="entr" presetSubtype="528" fill="hold" nodeType="withEffect">
                                  <p:stCondLst>
                                    <p:cond delay="100"/>
                                  </p:stCondLst>
                                  <p:childTnLst>
                                    <p:set>
                                      <p:cBhvr>
                                        <p:cTn id="20" dur="1" fill="hold">
                                          <p:stCondLst>
                                            <p:cond delay="0"/>
                                          </p:stCondLst>
                                        </p:cTn>
                                        <p:tgtEl>
                                          <p:spTgt spid="31"/>
                                        </p:tgtEl>
                                        <p:attrNameLst>
                                          <p:attrName>style.visibility</p:attrName>
                                        </p:attrNameLst>
                                      </p:cBhvr>
                                      <p:to>
                                        <p:strVal val="visible"/>
                                      </p:to>
                                    </p:set>
                                    <p:anim calcmode="lin" valueType="num">
                                      <p:cBhvr>
                                        <p:cTn id="21" dur="750" fill="hold"/>
                                        <p:tgtEl>
                                          <p:spTgt spid="31"/>
                                        </p:tgtEl>
                                        <p:attrNameLst>
                                          <p:attrName>ppt_w</p:attrName>
                                        </p:attrNameLst>
                                      </p:cBhvr>
                                      <p:tavLst>
                                        <p:tav tm="0">
                                          <p:val>
                                            <p:fltVal val="0"/>
                                          </p:val>
                                        </p:tav>
                                        <p:tav tm="100000">
                                          <p:val>
                                            <p:strVal val="#ppt_w"/>
                                          </p:val>
                                        </p:tav>
                                      </p:tavLst>
                                    </p:anim>
                                    <p:anim calcmode="lin" valueType="num">
                                      <p:cBhvr>
                                        <p:cTn id="22" dur="750" fill="hold"/>
                                        <p:tgtEl>
                                          <p:spTgt spid="31"/>
                                        </p:tgtEl>
                                        <p:attrNameLst>
                                          <p:attrName>ppt_h</p:attrName>
                                        </p:attrNameLst>
                                      </p:cBhvr>
                                      <p:tavLst>
                                        <p:tav tm="0">
                                          <p:val>
                                            <p:fltVal val="0"/>
                                          </p:val>
                                        </p:tav>
                                        <p:tav tm="100000">
                                          <p:val>
                                            <p:strVal val="#ppt_h"/>
                                          </p:val>
                                        </p:tav>
                                      </p:tavLst>
                                    </p:anim>
                                    <p:anim calcmode="lin" valueType="num">
                                      <p:cBhvr>
                                        <p:cTn id="23" dur="750" fill="hold"/>
                                        <p:tgtEl>
                                          <p:spTgt spid="31"/>
                                        </p:tgtEl>
                                        <p:attrNameLst>
                                          <p:attrName>ppt_x</p:attrName>
                                        </p:attrNameLst>
                                      </p:cBhvr>
                                      <p:tavLst>
                                        <p:tav tm="0">
                                          <p:val>
                                            <p:fltVal val="0.5"/>
                                          </p:val>
                                        </p:tav>
                                        <p:tav tm="100000">
                                          <p:val>
                                            <p:strVal val="#ppt_x"/>
                                          </p:val>
                                        </p:tav>
                                      </p:tavLst>
                                    </p:anim>
                                    <p:anim calcmode="lin" valueType="num">
                                      <p:cBhvr>
                                        <p:cTn id="24" dur="750" fill="hold"/>
                                        <p:tgtEl>
                                          <p:spTgt spid="31"/>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200"/>
                                  </p:stCondLst>
                                  <p:childTnLst>
                                    <p:set>
                                      <p:cBhvr>
                                        <p:cTn id="26" dur="1" fill="hold">
                                          <p:stCondLst>
                                            <p:cond delay="0"/>
                                          </p:stCondLst>
                                        </p:cTn>
                                        <p:tgtEl>
                                          <p:spTgt spid="55"/>
                                        </p:tgtEl>
                                        <p:attrNameLst>
                                          <p:attrName>style.visibility</p:attrName>
                                        </p:attrNameLst>
                                      </p:cBhvr>
                                      <p:to>
                                        <p:strVal val="visible"/>
                                      </p:to>
                                    </p:set>
                                    <p:anim calcmode="lin" valueType="num">
                                      <p:cBhvr>
                                        <p:cTn id="27" dur="750" fill="hold"/>
                                        <p:tgtEl>
                                          <p:spTgt spid="55"/>
                                        </p:tgtEl>
                                        <p:attrNameLst>
                                          <p:attrName>ppt_w</p:attrName>
                                        </p:attrNameLst>
                                      </p:cBhvr>
                                      <p:tavLst>
                                        <p:tav tm="0">
                                          <p:val>
                                            <p:fltVal val="0"/>
                                          </p:val>
                                        </p:tav>
                                        <p:tav tm="100000">
                                          <p:val>
                                            <p:strVal val="#ppt_w"/>
                                          </p:val>
                                        </p:tav>
                                      </p:tavLst>
                                    </p:anim>
                                    <p:anim calcmode="lin" valueType="num">
                                      <p:cBhvr>
                                        <p:cTn id="28" dur="750" fill="hold"/>
                                        <p:tgtEl>
                                          <p:spTgt spid="55"/>
                                        </p:tgtEl>
                                        <p:attrNameLst>
                                          <p:attrName>ppt_h</p:attrName>
                                        </p:attrNameLst>
                                      </p:cBhvr>
                                      <p:tavLst>
                                        <p:tav tm="0">
                                          <p:val>
                                            <p:fltVal val="0"/>
                                          </p:val>
                                        </p:tav>
                                        <p:tav tm="100000">
                                          <p:val>
                                            <p:strVal val="#ppt_h"/>
                                          </p:val>
                                        </p:tav>
                                      </p:tavLst>
                                    </p:anim>
                                    <p:anim calcmode="lin" valueType="num">
                                      <p:cBhvr>
                                        <p:cTn id="29" dur="750" fill="hold"/>
                                        <p:tgtEl>
                                          <p:spTgt spid="55"/>
                                        </p:tgtEl>
                                        <p:attrNameLst>
                                          <p:attrName>ppt_x</p:attrName>
                                        </p:attrNameLst>
                                      </p:cBhvr>
                                      <p:tavLst>
                                        <p:tav tm="0">
                                          <p:val>
                                            <p:fltVal val="0.5"/>
                                          </p:val>
                                        </p:tav>
                                        <p:tav tm="100000">
                                          <p:val>
                                            <p:strVal val="#ppt_x"/>
                                          </p:val>
                                        </p:tav>
                                      </p:tavLst>
                                    </p:anim>
                                    <p:anim calcmode="lin" valueType="num">
                                      <p:cBhvr>
                                        <p:cTn id="30" dur="750" fill="hold"/>
                                        <p:tgtEl>
                                          <p:spTgt spid="5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300"/>
                                  </p:stCondLst>
                                  <p:childTnLst>
                                    <p:set>
                                      <p:cBhvr>
                                        <p:cTn id="32" dur="1" fill="hold">
                                          <p:stCondLst>
                                            <p:cond delay="0"/>
                                          </p:stCondLst>
                                        </p:cTn>
                                        <p:tgtEl>
                                          <p:spTgt spid="39"/>
                                        </p:tgtEl>
                                        <p:attrNameLst>
                                          <p:attrName>style.visibility</p:attrName>
                                        </p:attrNameLst>
                                      </p:cBhvr>
                                      <p:to>
                                        <p:strVal val="visible"/>
                                      </p:to>
                                    </p:set>
                                    <p:anim calcmode="lin" valueType="num">
                                      <p:cBhvr>
                                        <p:cTn id="33" dur="750" fill="hold"/>
                                        <p:tgtEl>
                                          <p:spTgt spid="39"/>
                                        </p:tgtEl>
                                        <p:attrNameLst>
                                          <p:attrName>ppt_w</p:attrName>
                                        </p:attrNameLst>
                                      </p:cBhvr>
                                      <p:tavLst>
                                        <p:tav tm="0">
                                          <p:val>
                                            <p:fltVal val="0"/>
                                          </p:val>
                                        </p:tav>
                                        <p:tav tm="100000">
                                          <p:val>
                                            <p:strVal val="#ppt_w"/>
                                          </p:val>
                                        </p:tav>
                                      </p:tavLst>
                                    </p:anim>
                                    <p:anim calcmode="lin" valueType="num">
                                      <p:cBhvr>
                                        <p:cTn id="34" dur="750" fill="hold"/>
                                        <p:tgtEl>
                                          <p:spTgt spid="39"/>
                                        </p:tgtEl>
                                        <p:attrNameLst>
                                          <p:attrName>ppt_h</p:attrName>
                                        </p:attrNameLst>
                                      </p:cBhvr>
                                      <p:tavLst>
                                        <p:tav tm="0">
                                          <p:val>
                                            <p:fltVal val="0"/>
                                          </p:val>
                                        </p:tav>
                                        <p:tav tm="100000">
                                          <p:val>
                                            <p:strVal val="#ppt_h"/>
                                          </p:val>
                                        </p:tav>
                                      </p:tavLst>
                                    </p:anim>
                                    <p:anim calcmode="lin" valueType="num">
                                      <p:cBhvr>
                                        <p:cTn id="35" dur="750" fill="hold"/>
                                        <p:tgtEl>
                                          <p:spTgt spid="39"/>
                                        </p:tgtEl>
                                        <p:attrNameLst>
                                          <p:attrName>ppt_x</p:attrName>
                                        </p:attrNameLst>
                                      </p:cBhvr>
                                      <p:tavLst>
                                        <p:tav tm="0">
                                          <p:val>
                                            <p:fltVal val="0.5"/>
                                          </p:val>
                                        </p:tav>
                                        <p:tav tm="100000">
                                          <p:val>
                                            <p:strVal val="#ppt_x"/>
                                          </p:val>
                                        </p:tav>
                                      </p:tavLst>
                                    </p:anim>
                                    <p:anim calcmode="lin" valueType="num">
                                      <p:cBhvr>
                                        <p:cTn id="36" dur="750" fill="hold"/>
                                        <p:tgtEl>
                                          <p:spTgt spid="39"/>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400"/>
                                  </p:stCondLst>
                                  <p:childTnLst>
                                    <p:set>
                                      <p:cBhvr>
                                        <p:cTn id="38" dur="1" fill="hold">
                                          <p:stCondLst>
                                            <p:cond delay="0"/>
                                          </p:stCondLst>
                                        </p:cTn>
                                        <p:tgtEl>
                                          <p:spTgt spid="52"/>
                                        </p:tgtEl>
                                        <p:attrNameLst>
                                          <p:attrName>style.visibility</p:attrName>
                                        </p:attrNameLst>
                                      </p:cBhvr>
                                      <p:to>
                                        <p:strVal val="visible"/>
                                      </p:to>
                                    </p:set>
                                    <p:anim calcmode="lin" valueType="num">
                                      <p:cBhvr>
                                        <p:cTn id="39" dur="750" fill="hold"/>
                                        <p:tgtEl>
                                          <p:spTgt spid="52"/>
                                        </p:tgtEl>
                                        <p:attrNameLst>
                                          <p:attrName>ppt_w</p:attrName>
                                        </p:attrNameLst>
                                      </p:cBhvr>
                                      <p:tavLst>
                                        <p:tav tm="0">
                                          <p:val>
                                            <p:fltVal val="0"/>
                                          </p:val>
                                        </p:tav>
                                        <p:tav tm="100000">
                                          <p:val>
                                            <p:strVal val="#ppt_w"/>
                                          </p:val>
                                        </p:tav>
                                      </p:tavLst>
                                    </p:anim>
                                    <p:anim calcmode="lin" valueType="num">
                                      <p:cBhvr>
                                        <p:cTn id="40" dur="750" fill="hold"/>
                                        <p:tgtEl>
                                          <p:spTgt spid="52"/>
                                        </p:tgtEl>
                                        <p:attrNameLst>
                                          <p:attrName>ppt_h</p:attrName>
                                        </p:attrNameLst>
                                      </p:cBhvr>
                                      <p:tavLst>
                                        <p:tav tm="0">
                                          <p:val>
                                            <p:fltVal val="0"/>
                                          </p:val>
                                        </p:tav>
                                        <p:tav tm="100000">
                                          <p:val>
                                            <p:strVal val="#ppt_h"/>
                                          </p:val>
                                        </p:tav>
                                      </p:tavLst>
                                    </p:anim>
                                    <p:anim calcmode="lin" valueType="num">
                                      <p:cBhvr>
                                        <p:cTn id="41" dur="750" fill="hold"/>
                                        <p:tgtEl>
                                          <p:spTgt spid="52"/>
                                        </p:tgtEl>
                                        <p:attrNameLst>
                                          <p:attrName>ppt_x</p:attrName>
                                        </p:attrNameLst>
                                      </p:cBhvr>
                                      <p:tavLst>
                                        <p:tav tm="0">
                                          <p:val>
                                            <p:fltVal val="0.5"/>
                                          </p:val>
                                        </p:tav>
                                        <p:tav tm="100000">
                                          <p:val>
                                            <p:strVal val="#ppt_x"/>
                                          </p:val>
                                        </p:tav>
                                      </p:tavLst>
                                    </p:anim>
                                    <p:anim calcmode="lin" valueType="num">
                                      <p:cBhvr>
                                        <p:cTn id="42" dur="750" fill="hold"/>
                                        <p:tgtEl>
                                          <p:spTgt spid="52"/>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500"/>
                                  </p:stCondLst>
                                  <p:childTnLst>
                                    <p:set>
                                      <p:cBhvr>
                                        <p:cTn id="44" dur="1" fill="hold">
                                          <p:stCondLst>
                                            <p:cond delay="0"/>
                                          </p:stCondLst>
                                        </p:cTn>
                                        <p:tgtEl>
                                          <p:spTgt spid="46"/>
                                        </p:tgtEl>
                                        <p:attrNameLst>
                                          <p:attrName>style.visibility</p:attrName>
                                        </p:attrNameLst>
                                      </p:cBhvr>
                                      <p:to>
                                        <p:strVal val="visible"/>
                                      </p:to>
                                    </p:set>
                                    <p:anim calcmode="lin" valueType="num">
                                      <p:cBhvr>
                                        <p:cTn id="45" dur="750" fill="hold"/>
                                        <p:tgtEl>
                                          <p:spTgt spid="46"/>
                                        </p:tgtEl>
                                        <p:attrNameLst>
                                          <p:attrName>ppt_w</p:attrName>
                                        </p:attrNameLst>
                                      </p:cBhvr>
                                      <p:tavLst>
                                        <p:tav tm="0">
                                          <p:val>
                                            <p:fltVal val="0"/>
                                          </p:val>
                                        </p:tav>
                                        <p:tav tm="100000">
                                          <p:val>
                                            <p:strVal val="#ppt_w"/>
                                          </p:val>
                                        </p:tav>
                                      </p:tavLst>
                                    </p:anim>
                                    <p:anim calcmode="lin" valueType="num">
                                      <p:cBhvr>
                                        <p:cTn id="46" dur="750" fill="hold"/>
                                        <p:tgtEl>
                                          <p:spTgt spid="46"/>
                                        </p:tgtEl>
                                        <p:attrNameLst>
                                          <p:attrName>ppt_h</p:attrName>
                                        </p:attrNameLst>
                                      </p:cBhvr>
                                      <p:tavLst>
                                        <p:tav tm="0">
                                          <p:val>
                                            <p:fltVal val="0"/>
                                          </p:val>
                                        </p:tav>
                                        <p:tav tm="100000">
                                          <p:val>
                                            <p:strVal val="#ppt_h"/>
                                          </p:val>
                                        </p:tav>
                                      </p:tavLst>
                                    </p:anim>
                                    <p:anim calcmode="lin" valueType="num">
                                      <p:cBhvr>
                                        <p:cTn id="47" dur="750" fill="hold"/>
                                        <p:tgtEl>
                                          <p:spTgt spid="46"/>
                                        </p:tgtEl>
                                        <p:attrNameLst>
                                          <p:attrName>ppt_x</p:attrName>
                                        </p:attrNameLst>
                                      </p:cBhvr>
                                      <p:tavLst>
                                        <p:tav tm="0">
                                          <p:val>
                                            <p:fltVal val="0.5"/>
                                          </p:val>
                                        </p:tav>
                                        <p:tav tm="100000">
                                          <p:val>
                                            <p:strVal val="#ppt_x"/>
                                          </p:val>
                                        </p:tav>
                                      </p:tavLst>
                                    </p:anim>
                                    <p:anim calcmode="lin" valueType="num">
                                      <p:cBhvr>
                                        <p:cTn id="48" dur="750" fill="hold"/>
                                        <p:tgtEl>
                                          <p:spTgt spid="4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Golang</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a:xfrm>
            <a:off x="457200" y="1204409"/>
            <a:ext cx="8229600" cy="1511496"/>
          </a:xfrm>
        </p:spPr>
        <p:txBody>
          <a:bodyPr/>
          <a:lstStyle/>
          <a:p>
            <a:r>
              <a:rPr lang="vi-VN" dirty="0" smtClean="0"/>
              <a:t>Go </a:t>
            </a:r>
            <a:r>
              <a:rPr lang="vi-VN" dirty="0"/>
              <a:t>hay còn gọi golang được phát triển bởi những nhân viên google là Robert Griesemer, Rob Pike và Ken Thompson từ tháng 9/2007 và công bố vào tháng 11/2009. Mục tiêu của ngôn ngữ và các công cụ đi kèm là tạo ra một ngôn ngữ dễ thể hiện trong lập trình nhưng hiệu quả trong biên dịch và thực thi để tạo nên những ứng dụng mạnh mẽ, đáng tin cậy</a:t>
            </a:r>
            <a:endParaRPr lang="en-US" dirty="0"/>
          </a:p>
        </p:txBody>
      </p:sp>
    </p:spTree>
    <p:extLst>
      <p:ext uri="{BB962C8B-B14F-4D97-AF65-F5344CB8AC3E}">
        <p14:creationId xmlns:p14="http://schemas.microsoft.com/office/powerpoint/2010/main" val="63278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Golang</a:t>
            </a:r>
            <a:r>
              <a:rPr lang="en-US" dirty="0" smtClean="0"/>
              <a:t> </a:t>
            </a:r>
            <a:r>
              <a:rPr lang="en-US" dirty="0" err="1" smtClean="0"/>
              <a:t>là</a:t>
            </a:r>
            <a:r>
              <a:rPr lang="en-US" dirty="0" smtClean="0"/>
              <a:t> </a:t>
            </a:r>
            <a:r>
              <a:rPr lang="en-US" dirty="0" err="1"/>
              <a:t>gì</a:t>
            </a:r>
            <a:r>
              <a:rPr lang="en-US" dirty="0"/>
              <a:t>?</a:t>
            </a:r>
          </a:p>
        </p:txBody>
      </p:sp>
      <p:sp>
        <p:nvSpPr>
          <p:cNvPr id="3" name="Content Placeholder 2"/>
          <p:cNvSpPr>
            <a:spLocks noGrp="1"/>
          </p:cNvSpPr>
          <p:nvPr>
            <p:ph idx="1"/>
          </p:nvPr>
        </p:nvSpPr>
        <p:spPr/>
        <p:txBody>
          <a:bodyPr/>
          <a:lstStyle/>
          <a:p>
            <a:r>
              <a:rPr lang="vi-VN" dirty="0"/>
              <a:t>Go có nhiều nét giống C và là một công cụ cho các lập trình viên chuyên nghiệp, đạt được hiệu quả tối đa với phương tiện tối thiểu giống như C. Nhưng nó có nhiều thứ hay ho hơn là một phiên bản cập nhật của C</a:t>
            </a:r>
            <a:r>
              <a:rPr lang="vi-VN" dirty="0" smtClean="0"/>
              <a:t>.</a:t>
            </a:r>
            <a:endParaRPr lang="en-US" dirty="0" smtClean="0"/>
          </a:p>
          <a:p>
            <a:r>
              <a:rPr lang="vi-VN" dirty="0"/>
              <a:t>Nhiều người ví Go là ngôn ngữ C của thế kỷ 21.</a:t>
            </a:r>
            <a:endParaRPr lang="en-US" dirty="0"/>
          </a:p>
        </p:txBody>
      </p:sp>
    </p:spTree>
    <p:extLst>
      <p:ext uri="{BB962C8B-B14F-4D97-AF65-F5344CB8AC3E}">
        <p14:creationId xmlns:p14="http://schemas.microsoft.com/office/powerpoint/2010/main" val="777290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Golang</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6" name="Content Placeholder 5"/>
          <p:cNvSpPr>
            <a:spLocks noGrp="1"/>
          </p:cNvSpPr>
          <p:nvPr>
            <p:ph idx="1"/>
          </p:nvPr>
        </p:nvSpPr>
        <p:spPr/>
        <p:txBody>
          <a:bodyPr/>
          <a:lstStyle/>
          <a:p>
            <a:r>
              <a:rPr lang="vi-VN" dirty="0" smtClean="0"/>
              <a:t>Go </a:t>
            </a:r>
            <a:r>
              <a:rPr lang="vi-VN" dirty="0"/>
              <a:t>là một dự án mã nguồn mở, do đó, mã nguồn cho trình biên dịch, thư viện của nó, và các công cụ có sẵn miễn phí cho bất kỳ ai. Đóng góp cho dự án đến từ một cộng đồng năng động trên toàn thế giới. Go chạy trên các hệ thống Linux, Unix, FreeBSD, OpenBSD, Mac OS X, Plan9 và Microsoft Windows</a:t>
            </a:r>
            <a:r>
              <a:rPr lang="vi-VN" dirty="0" smtClean="0"/>
              <a:t>.</a:t>
            </a:r>
            <a:endParaRPr lang="en-US" dirty="0"/>
          </a:p>
        </p:txBody>
      </p:sp>
    </p:spTree>
    <p:extLst>
      <p:ext uri="{BB962C8B-B14F-4D97-AF65-F5344CB8AC3E}">
        <p14:creationId xmlns:p14="http://schemas.microsoft.com/office/powerpoint/2010/main" val="123909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6" name="Content Placeholder 5"/>
          <p:cNvSpPr>
            <a:spLocks noGrp="1"/>
          </p:cNvSpPr>
          <p:nvPr>
            <p:ph idx="1"/>
          </p:nvPr>
        </p:nvSpPr>
        <p:spPr/>
        <p:txBody>
          <a:bodyPr/>
          <a:lstStyle/>
          <a:p>
            <a:r>
              <a:rPr lang="vi-VN" dirty="0"/>
              <a:t>Go là dự án mã nguồn mở hỗ trợ các hệ điều hành Windows, Mac OS X, Linux và các họ Unix khác</a:t>
            </a:r>
            <a:r>
              <a:rPr lang="vi-VN" dirty="0" smtClean="0"/>
              <a:t>.</a:t>
            </a:r>
            <a:endParaRPr lang="en-US" dirty="0" smtClean="0"/>
          </a:p>
          <a:p>
            <a:r>
              <a:rPr lang="vi-VN" dirty="0"/>
              <a:t>Go là ngôn ngữ C của thế kỷ 21 với ưu điểm xử lý đồng thời</a:t>
            </a:r>
            <a:r>
              <a:rPr lang="vi-VN" dirty="0" smtClean="0"/>
              <a:t>.</a:t>
            </a:r>
            <a:endParaRPr lang="en-US" dirty="0" smtClean="0"/>
          </a:p>
          <a:p>
            <a:r>
              <a:rPr lang="vi-VN" dirty="0"/>
              <a:t>Go phù hợp xây dựng phần mềm server, hệ thống back-end</a:t>
            </a:r>
            <a:r>
              <a:rPr lang="vi-VN" dirty="0" smtClean="0"/>
              <a:t>.</a:t>
            </a:r>
            <a:endParaRPr lang="vi-VN" dirty="0"/>
          </a:p>
        </p:txBody>
      </p:sp>
    </p:spTree>
    <p:extLst>
      <p:ext uri="{BB962C8B-B14F-4D97-AF65-F5344CB8AC3E}">
        <p14:creationId xmlns:p14="http://schemas.microsoft.com/office/powerpoint/2010/main" val="3655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Trang</a:t>
            </a:r>
            <a:r>
              <a:rPr lang="en-US" dirty="0" smtClean="0"/>
              <a:t> web demo</a:t>
            </a:r>
            <a:endParaRPr lang="en-US" dirty="0"/>
          </a:p>
        </p:txBody>
      </p:sp>
      <p:sp>
        <p:nvSpPr>
          <p:cNvPr id="3" name="Content Placeholder 2"/>
          <p:cNvSpPr>
            <a:spLocks noGrp="1"/>
          </p:cNvSpPr>
          <p:nvPr>
            <p:ph idx="1"/>
          </p:nvPr>
        </p:nvSpPr>
        <p:spPr/>
        <p:txBody>
          <a:bodyPr/>
          <a:lstStyle/>
          <a:p>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nằm</a:t>
            </a:r>
            <a:r>
              <a:rPr lang="en-US" dirty="0" smtClean="0"/>
              <a:t> </a:t>
            </a:r>
            <a:r>
              <a:rPr lang="en-US" dirty="0" err="1" smtClean="0"/>
              <a:t>trong</a:t>
            </a:r>
            <a:r>
              <a:rPr lang="en-US" dirty="0" smtClean="0"/>
              <a:t> link </a:t>
            </a:r>
            <a:r>
              <a:rPr lang="en-US" dirty="0" err="1" smtClean="0"/>
              <a:t>sau</a:t>
            </a:r>
            <a:r>
              <a:rPr lang="en-US" dirty="0" smtClean="0"/>
              <a:t>: </a:t>
            </a:r>
            <a:r>
              <a:rPr lang="en-US" dirty="0" smtClean="0">
                <a:hlinkClick r:id="rId3"/>
              </a:rPr>
              <a:t>https://github.com/1212432/Seminar-UDPT</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trang</a:t>
            </a:r>
            <a:r>
              <a:rPr lang="en-US" dirty="0" smtClean="0"/>
              <a:t> web:</a:t>
            </a:r>
            <a:endParaRPr lang="en-US" dirty="0"/>
          </a:p>
        </p:txBody>
      </p:sp>
    </p:spTree>
    <p:extLst>
      <p:ext uri="{BB962C8B-B14F-4D97-AF65-F5344CB8AC3E}">
        <p14:creationId xmlns:p14="http://schemas.microsoft.com/office/powerpoint/2010/main" val="129204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Trang</a:t>
            </a:r>
            <a:r>
              <a:rPr lang="en-US" dirty="0" smtClean="0"/>
              <a:t> web demo</a:t>
            </a:r>
            <a:endParaRPr lang="en-US" dirty="0"/>
          </a:p>
        </p:txBody>
      </p:sp>
      <p:pic>
        <p:nvPicPr>
          <p:cNvPr id="4" name="Content Placeholder 3"/>
          <p:cNvPicPr>
            <a:picLocks noGrp="1" noChangeAspect="1"/>
          </p:cNvPicPr>
          <p:nvPr>
            <p:ph idx="1"/>
          </p:nvPr>
        </p:nvPicPr>
        <p:blipFill>
          <a:blip r:embed="rId2"/>
          <a:stretch>
            <a:fillRect/>
          </a:stretch>
        </p:blipFill>
        <p:spPr>
          <a:xfrm>
            <a:off x="12752" y="1262856"/>
            <a:ext cx="9118788" cy="5129318"/>
          </a:xfrm>
          <a:prstGeom prst="rect">
            <a:avLst/>
          </a:prstGeom>
        </p:spPr>
      </p:pic>
    </p:spTree>
    <p:extLst>
      <p:ext uri="{BB962C8B-B14F-4D97-AF65-F5344CB8AC3E}">
        <p14:creationId xmlns:p14="http://schemas.microsoft.com/office/powerpoint/2010/main" val="1006264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5013</TotalTime>
  <Words>344</Words>
  <Application>Microsoft Office PowerPoint</Application>
  <PresentationFormat>On-screen Show (4:3)</PresentationFormat>
  <Paragraphs>42</Paragraphs>
  <Slides>12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MS PGothic</vt:lpstr>
      <vt:lpstr>MS PGothic</vt:lpstr>
      <vt:lpstr>Arial</vt:lpstr>
      <vt:lpstr>Calibri</vt:lpstr>
      <vt:lpstr>Gill Sans</vt:lpstr>
      <vt:lpstr>Roboto</vt:lpstr>
      <vt:lpstr>Times New Roman</vt:lpstr>
      <vt:lpstr>Wingdings</vt:lpstr>
      <vt:lpstr>Wingdings 2</vt:lpstr>
      <vt:lpstr>Office Theme</vt:lpstr>
      <vt:lpstr>Lập trình web với ngôn ngữ Go</vt:lpstr>
      <vt:lpstr>PowerPoint Presentation</vt:lpstr>
      <vt:lpstr>Nội dung </vt:lpstr>
      <vt:lpstr>Golang là gì?</vt:lpstr>
      <vt:lpstr>Golang là gì?</vt:lpstr>
      <vt:lpstr>Golang là gì?</vt:lpstr>
      <vt:lpstr>Tóm tắt</vt:lpstr>
      <vt:lpstr>Trang web demo</vt:lpstr>
      <vt:lpstr>Trang web demo</vt:lpstr>
      <vt:lpstr>Trang web demo</vt:lpstr>
      <vt:lpstr>Tài liệu tham khảo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176</cp:revision>
  <dcterms:created xsi:type="dcterms:W3CDTF">2013-06-28T06:58:43Z</dcterms:created>
  <dcterms:modified xsi:type="dcterms:W3CDTF">2016-05-27T15:29:38Z</dcterms:modified>
</cp:coreProperties>
</file>