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26" r:id="rId2"/>
  </p:sldMasterIdLst>
  <p:notesMasterIdLst>
    <p:notesMasterId r:id="rId17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61" r:id="rId10"/>
    <p:sldId id="275" r:id="rId11"/>
    <p:sldId id="260" r:id="rId12"/>
    <p:sldId id="262" r:id="rId13"/>
    <p:sldId id="274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>
        <p:scale>
          <a:sx n="100" d="100"/>
          <a:sy n="100" d="100"/>
        </p:scale>
        <p:origin x="1854" y="336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551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60588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640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6478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888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344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4392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7253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0520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33282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10753264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25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18" y="1384598"/>
            <a:ext cx="7475220" cy="248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3600" noProof="0" dirty="0" err="1" smtClean="0"/>
              <a:t>StanPlan</a:t>
            </a:r>
            <a:r>
              <a:rPr lang="hr-HR" sz="3200" noProof="0" dirty="0" smtClean="0"/>
              <a:t> </a:t>
            </a:r>
            <a:r>
              <a:rPr lang="hr-HR" sz="4000" noProof="0" dirty="0" smtClean="0"/>
              <a:t/>
            </a:r>
            <a:br>
              <a:rPr lang="hr-HR" sz="4000" noProof="0" dirty="0" smtClean="0"/>
            </a:br>
            <a:r>
              <a:rPr lang="hr-HR" sz="4000" noProof="0" dirty="0" err="1" smtClean="0">
                <a:solidFill>
                  <a:schemeClr val="accent1">
                    <a:lumMod val="50000"/>
                  </a:schemeClr>
                </a:solidFill>
              </a:rPr>
              <a:t>ProjectBajeet</a:t>
            </a:r>
            <a:endParaRPr lang="hr-HR" sz="40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fontScale="92500" lnSpcReduction="20000"/>
          </a:bodyPr>
          <a:lstStyle/>
          <a:p>
            <a:r>
              <a:rPr lang="hr-HR" sz="1400" noProof="0" dirty="0"/>
              <a:t>Tim:  TG </a:t>
            </a:r>
            <a:r>
              <a:rPr lang="hr-HR" sz="1400" noProof="0" dirty="0" smtClean="0"/>
              <a:t>10.3 </a:t>
            </a:r>
            <a:r>
              <a:rPr lang="hr-HR" sz="1400" noProof="0" dirty="0" err="1" smtClean="0"/>
              <a:t>ProjectBajeet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2063877"/>
            <a:ext cx="260032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noProof="0" dirty="0" smtClean="0"/>
              <a:t>Programski jezici:</a:t>
            </a:r>
          </a:p>
          <a:p>
            <a:pPr lvl="1"/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Java 17</a:t>
            </a:r>
          </a:p>
          <a:p>
            <a:pPr lvl="1"/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ES2023 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HTML 5</a:t>
            </a:r>
          </a:p>
          <a:p>
            <a:pPr lvl="1"/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CSS 3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076575" y="2063877"/>
            <a:ext cx="2762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Ostali </a:t>
            </a:r>
            <a:r>
              <a:rPr lang="hr-HR" sz="2000" dirty="0"/>
              <a:t>alati: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React 18.3.1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ailwind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CSS 3.4.14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Axios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1.7.7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5.4.10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PostgreSQL 17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Visual Studio Code 1.96.2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Spring Boot 3.0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 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5581650" y="2073402"/>
            <a:ext cx="3752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Smještaj aplikacije: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RamNode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Maven 5.0.0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Package Manager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NGINX 1.18.0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</a:t>
            </a:r>
            <a:r>
              <a:rPr lang="hr-HR" noProof="0" dirty="0" smtClean="0"/>
              <a:t>komunikacije: </a:t>
            </a:r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Whats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 App</a:t>
            </a:r>
          </a:p>
          <a:p>
            <a:pPr marL="274320" lvl="1" indent="0">
              <a:buNone/>
            </a:pPr>
            <a:endParaRPr lang="hr-HR" noProof="0" dirty="0"/>
          </a:p>
          <a:p>
            <a:pPr lvl="1"/>
            <a:r>
              <a:rPr lang="hr-HR" noProof="0" dirty="0"/>
              <a:t>Primijenjeni model životnog </a:t>
            </a:r>
            <a:r>
              <a:rPr lang="hr-HR" noProof="0" dirty="0" smtClean="0"/>
              <a:t>ciklusa:</a:t>
            </a:r>
            <a:endParaRPr lang="hr-HR" noProof="0" dirty="0"/>
          </a:p>
          <a:p>
            <a:pPr lvl="2"/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ad-</a:t>
            </a:r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hoc</a:t>
            </a:r>
            <a:endParaRPr lang="hr-HR" noProof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hr-HR" noProof="0" dirty="0" smtClean="0"/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[INSERT TABLICA ULOIŽENOG TRUDA]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Pokazati ključne funkcionalnosti uživo.</a:t>
            </a:r>
          </a:p>
          <a:p>
            <a:r>
              <a:rPr lang="hr-HR" dirty="0"/>
              <a:t>Fokus na izazove i rješenja (1-2 primjera</a:t>
            </a:r>
            <a:r>
              <a:rPr lang="hr-HR" dirty="0" smtClean="0"/>
              <a:t>).</a:t>
            </a:r>
          </a:p>
          <a:p>
            <a:endParaRPr lang="hr-HR" dirty="0"/>
          </a:p>
          <a:p>
            <a:r>
              <a:rPr lang="hr-HR" dirty="0" smtClean="0"/>
              <a:t>INSERT SMTH IDK MYB SCREENSHOT????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ovaj je projekt bio prilika za učenje rada u timskom okruženju, rješavanje sukoba i suradnju</a:t>
            </a:r>
          </a:p>
          <a:p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natoč postignutom napretku, postoji prostor za unaprjeđenje komunikacije i upravljanja timom, što bi u budućnosti dodatno povećalo učinkovitost rada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69" y="4853886"/>
            <a:ext cx="5661577" cy="22629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 dirty="0" err="1" smtClean="0"/>
              <a:t>Grupa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i="1" dirty="0"/>
              <a:t>Project </a:t>
            </a:r>
            <a:r>
              <a:rPr lang="en-US" i="1" dirty="0" err="1" smtClean="0"/>
              <a:t>Bajeet</a:t>
            </a:r>
            <a:endParaRPr lang="hr-HR" i="1" dirty="0" smtClean="0"/>
          </a:p>
          <a:p>
            <a:pPr marL="0" indent="0" algn="r">
              <a:buNone/>
            </a:pPr>
            <a:r>
              <a:rPr lang="en-US" b="1" dirty="0" err="1"/>
              <a:t>Nastavnik</a:t>
            </a:r>
            <a:r>
              <a:rPr lang="en-US" b="1" dirty="0"/>
              <a:t>:</a:t>
            </a:r>
            <a:r>
              <a:rPr lang="en-US" dirty="0"/>
              <a:t> Goran </a:t>
            </a:r>
            <a:r>
              <a:rPr lang="en-US" dirty="0" err="1" smtClean="0"/>
              <a:t>Rajić</a:t>
            </a:r>
            <a:endParaRPr lang="hr-HR" dirty="0" smtClean="0"/>
          </a:p>
          <a:p>
            <a:pPr marL="0" indent="0" algn="r">
              <a:buNone/>
            </a:pPr>
            <a:r>
              <a:rPr lang="en-US" b="1" dirty="0" err="1" smtClean="0"/>
              <a:t>Programsko</a:t>
            </a:r>
            <a:r>
              <a:rPr lang="en-US" b="1" dirty="0" smtClean="0"/>
              <a:t> </a:t>
            </a:r>
            <a:r>
              <a:rPr lang="en-US" b="1" dirty="0" err="1"/>
              <a:t>inženjerstvo</a:t>
            </a:r>
            <a:r>
              <a:rPr lang="en-US" b="1" dirty="0"/>
              <a:t> </a:t>
            </a:r>
            <a:r>
              <a:rPr lang="en-US" b="1" dirty="0" err="1"/>
              <a:t>ak.god</a:t>
            </a:r>
            <a:r>
              <a:rPr lang="en-US" b="1" dirty="0"/>
              <a:t> 2024./2025.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408830" y="1767678"/>
            <a:ext cx="36602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Dokumentacija: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Jelena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Glasovac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 (voditelj)</a:t>
            </a:r>
            <a:endParaRPr lang="hr-HR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Bruno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Ševčenko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r-HR" sz="2000" dirty="0" smtClean="0"/>
          </a:p>
          <a:p>
            <a:r>
              <a:rPr lang="hr-HR" sz="2000" b="1" dirty="0" err="1" smtClean="0">
                <a:solidFill>
                  <a:schemeClr val="accent2">
                    <a:lumMod val="50000"/>
                  </a:schemeClr>
                </a:solidFill>
              </a:rPr>
              <a:t>Backend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Mauro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Mohorovičić</a:t>
            </a:r>
            <a:endParaRPr lang="hr-H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Marko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Vukadin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hr-HR" sz="2000" b="1" dirty="0" smtClean="0">
              <a:solidFill>
                <a:srgbClr val="663300"/>
              </a:solidFill>
            </a:endParaRPr>
          </a:p>
          <a:p>
            <a:r>
              <a:rPr lang="hr-HR" sz="2000" b="1" dirty="0" err="1" smtClean="0">
                <a:solidFill>
                  <a:schemeClr val="accent3">
                    <a:lumMod val="50000"/>
                  </a:schemeClr>
                </a:solidFill>
              </a:rPr>
              <a:t>Frontend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Lovre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Rančev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Bruno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Tudor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r-Latn-RS" altLang="sr-Latn-RS" dirty="0"/>
              <a:t>Ukratko: </a:t>
            </a:r>
            <a:r>
              <a:rPr lang="hr-HR" altLang="sr-Latn-RS" b="1" dirty="0"/>
              <a:t>Što aplikacija rješava?</a:t>
            </a:r>
          </a:p>
          <a:p>
            <a:pPr lvl="0"/>
            <a:r>
              <a:rPr lang="hr-HR" altLang="sr-Latn-RS" dirty="0" smtClean="0"/>
              <a:t>Cilj: Omogućiti jednostavnu komunikaciju suvlasnicima zgrada</a:t>
            </a:r>
            <a:endParaRPr lang="hr-HR" altLang="sr-Latn-RS" dirty="0"/>
          </a:p>
          <a:p>
            <a:pPr lvl="0"/>
            <a:r>
              <a:rPr lang="hr-HR" altLang="sr-Latn-RS" dirty="0" smtClean="0"/>
              <a:t>Koncept: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Zgrade imaju web oglasne ploče.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U njima se mogu stvarati diskusije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u sklopu kojih suvlasnici mogu komentirati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i glasati na određena pitanja</a:t>
            </a:r>
            <a:endParaRPr lang="hr-HR" altLang="sr-Latn-R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79" y="1733910"/>
            <a:ext cx="7772400" cy="6380787"/>
          </a:xfrm>
        </p:spPr>
        <p:txBody>
          <a:bodyPr>
            <a:normAutofit/>
          </a:bodyPr>
          <a:lstStyle/>
          <a:p>
            <a:r>
              <a:rPr lang="hr-HR" b="1" dirty="0"/>
              <a:t>Glavni funkcionalni </a:t>
            </a:r>
            <a:r>
              <a:rPr lang="hr-HR" b="1" dirty="0" smtClean="0"/>
              <a:t>zahtjevi</a:t>
            </a: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neprijavljenom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prijavu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sustav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koristeći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korisničko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ime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lozinku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ili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OAuth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2.0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pokretanje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javne</a:t>
            </a:r>
            <a:r>
              <a:rPr lang="hr-HR" sz="1800" dirty="0" smtClean="0">
                <a:solidFill>
                  <a:schemeClr val="accent1">
                    <a:lumMod val="50000"/>
                  </a:schemeClr>
                </a:solidFill>
              </a:rPr>
              <a:t> ili privatne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oglasnoj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ploči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aplikacije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pokretanje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glasanja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unutar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diskusije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glasanje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diskusijama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pristup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iniciranje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kreiranja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poziva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sastanak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nakon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pozitivnog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slanje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zahtjeva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StanPlan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kreiranje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sastanka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Sustav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elektroničke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pošte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šalje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obavijesti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korisnicima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kada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dodani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privatnu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diskusiju</a:t>
            </a:r>
            <a:endParaRPr lang="hr-HR" sz="18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17" y="2120900"/>
            <a:ext cx="536776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61" y="1990964"/>
            <a:ext cx="3236790" cy="4051300"/>
          </a:xfrm>
          <a:prstGeom prst="rect">
            <a:avLst/>
          </a:prstGeom>
        </p:spPr>
      </p:pic>
      <p:sp>
        <p:nvSpPr>
          <p:cNvPr id="9" name="AutoShape 10" descr="data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97" y="2739237"/>
            <a:ext cx="4604849" cy="33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75883" y="2082392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Klijent – poslužitelj interakcije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Objektno orijentiran sustav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</a:p>
          <a:p>
            <a:r>
              <a:rPr lang="hr-HR" noProof="0" dirty="0"/>
              <a:t>Fokus ispitivanja. Potpunost ispitivanja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1443</TotalTime>
  <Words>399</Words>
  <Application>Microsoft Office PowerPoint</Application>
  <PresentationFormat>On-screen Show (4:3)</PresentationFormat>
  <Paragraphs>123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Franklin Gothic Book</vt:lpstr>
      <vt:lpstr>Franklin Gothic Demi</vt:lpstr>
      <vt:lpstr>Georgia</vt:lpstr>
      <vt:lpstr>Trebuchet MS</vt:lpstr>
      <vt:lpstr>Wingdings</vt:lpstr>
      <vt:lpstr>PROGI-template</vt:lpstr>
      <vt:lpstr>Wood Type</vt:lpstr>
      <vt:lpstr>StanPlan  ProjectBajeet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Jelena Glasovac</cp:lastModifiedBy>
  <cp:revision>31</cp:revision>
  <dcterms:created xsi:type="dcterms:W3CDTF">2016-01-18T13:10:52Z</dcterms:created>
  <dcterms:modified xsi:type="dcterms:W3CDTF">2025-01-23T22:29:30Z</dcterms:modified>
</cp:coreProperties>
</file>