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67" r:id="rId10"/>
    <p:sldId id="263" r:id="rId11"/>
    <p:sldId id="264" r:id="rId12"/>
    <p:sldId id="269" r:id="rId13"/>
    <p:sldId id="273" r:id="rId14"/>
    <p:sldId id="262" r:id="rId15"/>
    <p:sldId id="265" r:id="rId16"/>
    <p:sldId id="268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3" autoAdjust="0"/>
  </p:normalViewPr>
  <p:slideViewPr>
    <p:cSldViewPr>
      <p:cViewPr varScale="1">
        <p:scale>
          <a:sx n="66" d="100"/>
          <a:sy n="66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71773-01B7-4486-8B33-4CDA62CCDEF6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A00A-D98E-4326-A40B-5072FE2E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Chỉ</a:t>
            </a:r>
            <a:r>
              <a:rPr lang="en-US" baseline="0" smtClean="0"/>
              <a:t> ra nhưng gì thực hiên, công nghệ áp dụng</a:t>
            </a:r>
            <a:r>
              <a:rPr lang="en-US" baseline="0" smtClean="0"/>
              <a:t>.</a:t>
            </a:r>
          </a:p>
          <a:p>
            <a:r>
              <a:rPr lang="en-US" baseline="0" smtClean="0"/>
              <a:t>Demo một số tác vụ tiêu biểu</a:t>
            </a:r>
            <a:endParaRPr lang="en-US" baseline="0" smtClean="0"/>
          </a:p>
          <a:p>
            <a:r>
              <a:rPr lang="en-US" baseline="0" smtClean="0"/>
              <a:t>Những khúc mắc còn lại</a:t>
            </a:r>
          </a:p>
          <a:p>
            <a:r>
              <a:rPr lang="en-US" baseline="0" smtClean="0"/>
              <a:t>Vốn tiếng Anh có hạn nên dùng cả tiếng Việt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A00A-D98E-4326-A40B-5072FE2E98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Phân tích, đối chiếu Requirement, dựng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A00A-D98E-4326-A40B-5072FE2E98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A00A-D98E-4326-A40B-5072FE2E98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1C3353-64BD-4E41-9E48-2D0178A79B58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1254A86-8A73-4F30-BED0-F3F96F9D9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Lớp Intern004 - C#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MockProject, Service Driectory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Add page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4054"/>
            <a:ext cx="7772400" cy="42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Valid form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92349"/>
            <a:ext cx="7772400" cy="428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Remote check</a:t>
            </a:r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84303"/>
            <a:ext cx="7772400" cy="429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Remote check</a:t>
            </a:r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54665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Amend pages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91837"/>
            <a:ext cx="7772400" cy="408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- Popup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708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Refrence Data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590" y="1447800"/>
            <a:ext cx="699401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Error hander</a:t>
            </a:r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677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715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Không có </a:t>
            </a:r>
            <a:r>
              <a:rPr lang="en-US" smtClean="0">
                <a:solidFill>
                  <a:srgbClr val="00B0F0"/>
                </a:solidFill>
              </a:rPr>
              <a:t>Log System </a:t>
            </a:r>
            <a:r>
              <a:rPr lang="en-US" smtClean="0"/>
              <a:t>riêng, dùng tạm của </a:t>
            </a:r>
            <a:r>
              <a:rPr lang="en-US" smtClean="0"/>
              <a:t>IIS.</a:t>
            </a:r>
            <a:endParaRPr lang="en-US" smtClean="0"/>
          </a:p>
          <a:p>
            <a:r>
              <a:rPr lang="en-US" smtClean="0">
                <a:solidFill>
                  <a:srgbClr val="00B0F0"/>
                </a:solidFill>
              </a:rPr>
              <a:t>Organisation: Detail 4</a:t>
            </a:r>
            <a:r>
              <a:rPr lang="en-US" smtClean="0"/>
              <a:t>. Không hiểu rõ mặc dù đọc rất kỹ requirement.</a:t>
            </a:r>
          </a:p>
          <a:p>
            <a:r>
              <a:rPr lang="en-US" smtClean="0"/>
              <a:t>Chưa </a:t>
            </a:r>
            <a:r>
              <a:rPr lang="en-US" smtClean="0">
                <a:solidFill>
                  <a:srgbClr val="00B0F0"/>
                </a:solidFill>
              </a:rPr>
              <a:t>validate</a:t>
            </a:r>
            <a:r>
              <a:rPr lang="en-US" smtClean="0"/>
              <a:t> chặt ở một số input như phone, time (09:15</a:t>
            </a:r>
            <a:r>
              <a:rPr lang="en-US" smtClean="0"/>
              <a:t>)</a:t>
            </a:r>
          </a:p>
          <a:p>
            <a:r>
              <a:rPr lang="en-US" smtClean="0"/>
              <a:t>Chưa có </a:t>
            </a:r>
            <a:r>
              <a:rPr lang="en-US" smtClean="0">
                <a:solidFill>
                  <a:srgbClr val="00B0F0"/>
                </a:solidFill>
              </a:rPr>
              <a:t>thông báo </a:t>
            </a:r>
            <a:r>
              <a:rPr lang="en-US" smtClean="0"/>
              <a:t>khi truy cập controller chưa được phân quyền.</a:t>
            </a:r>
            <a:endParaRPr lang="en-US" smtClean="0"/>
          </a:p>
          <a:p>
            <a:r>
              <a:rPr lang="en-US" smtClean="0"/>
              <a:t>Chưa đóng gói </a:t>
            </a:r>
            <a:r>
              <a:rPr lang="en-US" smtClean="0"/>
              <a:t>packet.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Sử dụng SQl Manager 2008</a:t>
            </a:r>
          </a:p>
          <a:p>
            <a:r>
              <a:rPr lang="en-US" smtClean="0"/>
              <a:t>Bám sát requirement, có thêm các liên kết cho phù hợp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38400"/>
            <a:ext cx="5980430" cy="381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iceDirectory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686800" cy="5710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Directory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Sử dụng template </a:t>
            </a:r>
            <a:r>
              <a:rPr lang="en-US" smtClean="0">
                <a:solidFill>
                  <a:srgbClr val="00B0F0"/>
                </a:solidFill>
              </a:rPr>
              <a:t>mvc 3</a:t>
            </a:r>
            <a:r>
              <a:rPr lang="en-US" smtClean="0"/>
              <a:t>, với </a:t>
            </a:r>
            <a:r>
              <a:rPr lang="en-US" smtClean="0">
                <a:solidFill>
                  <a:srgbClr val="00B0F0"/>
                </a:solidFill>
              </a:rPr>
              <a:t>razor view </a:t>
            </a:r>
            <a:r>
              <a:rPr lang="en-US" smtClean="0"/>
              <a:t>engine</a:t>
            </a:r>
          </a:p>
          <a:p>
            <a:r>
              <a:rPr lang="en-US" smtClean="0"/>
              <a:t>Sử dụng model engine </a:t>
            </a:r>
            <a:r>
              <a:rPr lang="en-US" smtClean="0">
                <a:solidFill>
                  <a:srgbClr val="00B0F0"/>
                </a:solidFill>
              </a:rPr>
              <a:t>Linq</a:t>
            </a:r>
          </a:p>
          <a:p>
            <a:r>
              <a:rPr lang="en-US" smtClean="0"/>
              <a:t>IIS site sử dụng giao thức </a:t>
            </a:r>
            <a:r>
              <a:rPr lang="en-US" smtClean="0">
                <a:solidFill>
                  <a:srgbClr val="00B0F0"/>
                </a:solidFill>
              </a:rPr>
              <a:t>https</a:t>
            </a:r>
          </a:p>
          <a:p>
            <a:r>
              <a:rPr lang="en-US" smtClean="0"/>
              <a:t>Có </a:t>
            </a:r>
            <a:r>
              <a:rPr lang="en-US" smtClean="0">
                <a:solidFill>
                  <a:srgbClr val="00B0F0"/>
                </a:solidFill>
              </a:rPr>
              <a:t>phân quyền </a:t>
            </a:r>
            <a:r>
              <a:rPr lang="en-US" smtClean="0"/>
              <a:t>normal user và super user tùy theo controller</a:t>
            </a:r>
          </a:p>
          <a:p>
            <a:r>
              <a:rPr lang="en-US" smtClean="0"/>
              <a:t>Thiết kế site dùng </a:t>
            </a:r>
            <a:r>
              <a:rPr lang="en-US" smtClean="0">
                <a:solidFill>
                  <a:srgbClr val="00B0F0"/>
                </a:solidFill>
              </a:rPr>
              <a:t>jquery</a:t>
            </a:r>
            <a:r>
              <a:rPr lang="en-US" smtClean="0"/>
              <a:t> ui, tablesoter, jquery validate v.v...</a:t>
            </a:r>
          </a:p>
          <a:p>
            <a:r>
              <a:rPr lang="en-US" smtClean="0"/>
              <a:t>Phân trang và một số thao tác remote servcer sử dụng thư viện </a:t>
            </a:r>
            <a:r>
              <a:rPr lang="en-US" smtClean="0">
                <a:solidFill>
                  <a:srgbClr val="00B0F0"/>
                </a:solidFill>
              </a:rPr>
              <a:t>ajax</a:t>
            </a:r>
            <a:r>
              <a:rPr lang="en-US" smtClean="0"/>
              <a:t> jquery.</a:t>
            </a:r>
          </a:p>
          <a:p>
            <a:r>
              <a:rPr lang="en-US" smtClean="0"/>
              <a:t>Thực hiện gần như đầy đủ yêu cầu của requirement</a:t>
            </a:r>
          </a:p>
          <a:p>
            <a:r>
              <a:rPr lang="en-US" smtClean="0"/>
              <a:t>Có thực hiện </a:t>
            </a:r>
            <a:r>
              <a:rPr lang="en-US" smtClean="0">
                <a:solidFill>
                  <a:srgbClr val="00B0F0"/>
                </a:solidFill>
              </a:rPr>
              <a:t>test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Login page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1783855"/>
            <a:ext cx="6610350" cy="389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List pages</a:t>
            </a: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772400" cy="33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Sort, filter, include in-active</a:t>
            </a:r>
            <a:endParaRPr lang="en-US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42979"/>
            <a:ext cx="7772400" cy="318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Mark Activate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25785"/>
            <a:ext cx="7772400" cy="40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– Paging ajax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25334"/>
            <a:ext cx="7772400" cy="321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</TotalTime>
  <Words>263</Words>
  <Application>Microsoft Office PowerPoint</Application>
  <PresentationFormat>On-screen Show (4:3)</PresentationFormat>
  <Paragraphs>41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MockProject, Service Driectory</vt:lpstr>
      <vt:lpstr>Database</vt:lpstr>
      <vt:lpstr>Slide 3</vt:lpstr>
      <vt:lpstr>Service Directory </vt:lpstr>
      <vt:lpstr>UI – Login page</vt:lpstr>
      <vt:lpstr>UI – List pages</vt:lpstr>
      <vt:lpstr>UI – Sort, filter, include in-active</vt:lpstr>
      <vt:lpstr>UI – Mark Activate</vt:lpstr>
      <vt:lpstr>UI – Paging ajax</vt:lpstr>
      <vt:lpstr>UI – Add page</vt:lpstr>
      <vt:lpstr>UI – Valid form</vt:lpstr>
      <vt:lpstr>UI – Remote check</vt:lpstr>
      <vt:lpstr>UI – Remote check</vt:lpstr>
      <vt:lpstr>UI – Amend pages</vt:lpstr>
      <vt:lpstr>UI - Popup</vt:lpstr>
      <vt:lpstr>Refrence Data</vt:lpstr>
      <vt:lpstr>UI – Error hander</vt:lpstr>
      <vt:lpstr>Undone</vt:lpstr>
    </vt:vector>
  </TitlesOfParts>
  <Company>Updatesofts Forums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MockProject, Service Driectory</dc:title>
  <dc:creator>Tuan BK</dc:creator>
  <cp:lastModifiedBy>Tuan BK</cp:lastModifiedBy>
  <cp:revision>13</cp:revision>
  <dcterms:created xsi:type="dcterms:W3CDTF">2012-04-19T20:32:45Z</dcterms:created>
  <dcterms:modified xsi:type="dcterms:W3CDTF">2012-04-19T21:45:23Z</dcterms:modified>
</cp:coreProperties>
</file>