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  <p:sldId id="270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4491A-42CF-76EC-0CFD-72A1F9E95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F3A76-2D1C-8034-F045-DD9D233C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E6582-8CFC-EAC2-5EDE-AA633C5B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1A48-78E6-B03C-039A-9D05B767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DDD2D-119F-704F-5208-6FDD363E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D7E0B-594F-D7BF-6FE7-3638A370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72813-0440-DD9A-2832-2829B448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C8085-8ED0-7943-8CC0-E5AFCBC8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0ED6C-EC52-A37F-EE64-DE19058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DAA11-485B-0FAF-3D00-881ABCA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9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72D702-BB78-96E0-A7A9-BA6F8FD49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D28B5-ECBC-94DD-2914-C44A7D2D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69B7-E53F-514A-1D45-3C78EDF4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6F696-3EF3-1CE8-C6A5-46E0872C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3213C-A122-5878-127C-5BCD7B0B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5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A59F5-4B7D-CE51-BCC1-A510E9B0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BB6BE-94A3-B520-1B93-E46F2D37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2EED4-4F0A-ED5E-F17D-60B18C2E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139F4-1720-A427-A73E-02568E43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53F7-2379-0DCB-BCC0-5320A04C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46218-E28C-1DFB-09DE-507DBF92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8BE53-5080-2C73-B2F8-4648D639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1EE32-BD57-5765-F2D8-CD715FBE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69D42-557C-1E61-202B-FEDFF08B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9AF8-1DCF-0BEC-88FB-FEEE177E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3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2DA41-FA25-FBF6-395F-68A67501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4409D-55A8-BD26-DB10-5AA57B9E7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AF525-1BA9-B9F8-91A1-9DB6991CD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0544F-74FA-80A3-0447-CB699F2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CC41D-7BD0-39AA-277D-4C9C8DF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8CD0B-E6C8-12A8-693F-BD01B8B0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6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54DCF-E206-8EB5-C43D-224B5717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1E862-3003-1A3C-786C-C079864E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6DB8B-90D6-BCEC-BE50-EAD38477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7DD03F-9990-3F60-A805-5EC8C7B78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749C49-8CED-2DED-9B49-3611939C0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0A68BE-8784-5C27-DC70-434CAAC0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3B9CA0-E697-F24F-CC60-AF1372F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9EDCB9-0C29-D6F9-8995-74E007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5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A0BB7-DE3B-ABA0-8D45-59A3057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88CF0-7B01-4F9A-D64C-6CCD7388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F0DC90-6ED8-9AC8-D6F5-1CB920BE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8B36B8-F365-E9A4-AC81-E9015CFE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F0CC6-0755-6532-E433-89021E3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4A30F9-25D4-D1E6-45D3-059E82D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EAA55-F706-5D0F-2F4B-9D65AB1A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3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822-55E1-D967-36CC-FD3536AB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90AC1-2948-417D-BAE5-6541A13C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B4CC0-5947-966D-E13B-96E444446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C9E0A-99AC-3F0F-D9E0-6FC48D75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5CD83-9217-8E5F-EC85-27937C5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B2DB-C795-F45E-20BD-3340316C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8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2A2A2-C565-606E-9921-23CB6BF6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E945CF-107C-C581-1B6C-856BBBE23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61778-C3DC-98C7-D90B-10E456463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697B9-0491-1B51-68F9-0BF8A7ED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BA61B-7723-523E-71FE-3D91EF54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9ACB3-B190-D82B-42B2-C2B40D7E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2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BCFD84-9740-BBDF-0743-90C9001D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AE8DA-8484-404B-E420-8D91DED0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C0AD1-7A87-AB27-428A-80D373F0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E1C3-7286-4E06-9037-6A8CDF82CA4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3E40A-23AF-E20E-C5D3-F36EF842B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8A91B-83D6-2D26-C4D6-8DF45C92D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E776-3E60-43FA-BE9A-E71494E7F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ums.developer.nvidia.com/t/pytorch-for-jetson/720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vision" TargetMode="External"/><Relationship Id="rId2" Type="http://schemas.openxmlformats.org/officeDocument/2006/relationships/hyperlink" Target="https://forums.developer.nvidia.com/t/pytorch-for-jetson/7204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star0525.tistory.com/171" TargetMode="External"/><Relationship Id="rId3" Type="http://schemas.openxmlformats.org/officeDocument/2006/relationships/hyperlink" Target="https://forums.developer.nvidia.com/t/the-instruction-of-installing-pytorch-and-torchvision-by-python3-8-on-ubuntu-20-04-on-jetson-device/169211" TargetMode="External"/><Relationship Id="rId7" Type="http://schemas.openxmlformats.org/officeDocument/2006/relationships/hyperlink" Target="https://junk-research-note.tistory.com/13" TargetMode="External"/><Relationship Id="rId2" Type="http://schemas.openxmlformats.org/officeDocument/2006/relationships/hyperlink" Target="https://qengineering.eu/install-pytorch-on-jetson-nan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0137572/issues-installing-pytorch-1-4-no-matching-distribution-found-for-torch-1-4" TargetMode="External"/><Relationship Id="rId5" Type="http://schemas.openxmlformats.org/officeDocument/2006/relationships/hyperlink" Target="https://stackoverflow.com/questions/69934320/oserror-libcudart-so-10-2-cannot-open-shared-object-file-no-such-file-or-dire" TargetMode="External"/><Relationship Id="rId10" Type="http://schemas.openxmlformats.org/officeDocument/2006/relationships/hyperlink" Target="https://catalog.ngc.nvidia.com/orgs/nvidia/containers/l4t-pytorch" TargetMode="External"/><Relationship Id="rId4" Type="http://schemas.openxmlformats.org/officeDocument/2006/relationships/hyperlink" Target="https://mopipe.tistory.com/159" TargetMode="External"/><Relationship Id="rId9" Type="http://schemas.openxmlformats.org/officeDocument/2006/relationships/hyperlink" Target="https://docs.ultralytics.com/yolov5/tutorials/running_on_jetson_nano/#install-pytorch-and-torchvision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developer.nvidia.com/t/best-way-to-install-opencv-with-cuda-on-jetpack-5-xavier-nx-opencv-for-tegra/222777" TargetMode="External"/><Relationship Id="rId3" Type="http://schemas.openxmlformats.org/officeDocument/2006/relationships/hyperlink" Target="https://github.com/IntelRealSense/librealsense/issues/3062" TargetMode="External"/><Relationship Id="rId7" Type="http://schemas.openxmlformats.org/officeDocument/2006/relationships/hyperlink" Target="https://everynewday1029.tistory.com/37" TargetMode="External"/><Relationship Id="rId2" Type="http://schemas.openxmlformats.org/officeDocument/2006/relationships/hyperlink" Target="https://m.blog.naver.com/PostView.naver?isHttpsRedirect=true&amp;blogId=jaydee88&amp;logNo=2213071955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2134563/how-to-give-permission-to-intel-realsense-camera-on-ubuntu" TargetMode="External"/><Relationship Id="rId5" Type="http://schemas.openxmlformats.org/officeDocument/2006/relationships/hyperlink" Target="https://stackoverflow.com/questions/19980412/how-to-let-cmake-find-cuda" TargetMode="External"/><Relationship Id="rId4" Type="http://schemas.openxmlformats.org/officeDocument/2006/relationships/hyperlink" Target="https://github.com/IntelRealSense/librealsense/issues/7540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developer.nvidia.com/t/best-way-to-install-opencv-with-cuda-on-jetpack-5-xavier-nx-opencv-for-tegra/222777" TargetMode="External"/><Relationship Id="rId3" Type="http://schemas.openxmlformats.org/officeDocument/2006/relationships/hyperlink" Target="https://github.com/IntelRealSense/librealsense/issues/3062" TargetMode="External"/><Relationship Id="rId7" Type="http://schemas.openxmlformats.org/officeDocument/2006/relationships/hyperlink" Target="https://everynewday1029.tistory.com/37" TargetMode="External"/><Relationship Id="rId2" Type="http://schemas.openxmlformats.org/officeDocument/2006/relationships/hyperlink" Target="https://m.blog.naver.com/PostView.naver?isHttpsRedirect=true&amp;blogId=jaydee88&amp;logNo=2213071955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2134563/how-to-give-permission-to-intel-realsense-camera-on-ubuntu" TargetMode="External"/><Relationship Id="rId5" Type="http://schemas.openxmlformats.org/officeDocument/2006/relationships/hyperlink" Target="https://stackoverflow.com/questions/19980412/how-to-let-cmake-find-cuda" TargetMode="External"/><Relationship Id="rId4" Type="http://schemas.openxmlformats.org/officeDocument/2006/relationships/hyperlink" Target="https://github.com/IntelRealSense/librealsense/issues/75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developer.nvidia.com/t/best-way-to-install-opencv-with-cuda-on-jetpack-5-xavier-nx-opencv-for-tegra/22277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ntelRealSense/librealsense/issues/696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RealSense/realsense-ros/tree/ros1-legac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60567-03BB-6253-818F-F059A35CD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Jetson Setting 20.04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2B5C4-4C47-146F-9853-1B89D2BD8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Jetson nano 20.04, </a:t>
            </a:r>
            <a:r>
              <a:rPr lang="en-US" altLang="ko-KR" b="1" dirty="0"/>
              <a:t>Jetson Orin NX</a:t>
            </a:r>
            <a:r>
              <a:rPr lang="en-US" altLang="ko-KR" dirty="0"/>
              <a:t>, Jetson Orin Nano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800" dirty="0">
                <a:solidFill>
                  <a:srgbClr val="FF0000"/>
                </a:solidFill>
              </a:rPr>
              <a:t>(Jetson Orin NX</a:t>
            </a:r>
            <a:r>
              <a:rPr lang="ko-KR" altLang="en-US" sz="1800" dirty="0">
                <a:solidFill>
                  <a:srgbClr val="FF0000"/>
                </a:solidFill>
              </a:rPr>
              <a:t>를 기준으로 작업하며 작성한 </a:t>
            </a:r>
            <a:r>
              <a:rPr lang="en-US" altLang="ko-KR" sz="1800" dirty="0">
                <a:solidFill>
                  <a:srgbClr val="FF0000"/>
                </a:solidFill>
              </a:rPr>
              <a:t>ppt </a:t>
            </a:r>
            <a:r>
              <a:rPr lang="ko-KR" altLang="en-US" sz="1800" dirty="0">
                <a:solidFill>
                  <a:srgbClr val="FF0000"/>
                </a:solidFill>
              </a:rPr>
              <a:t>입니다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1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en-US" altLang="ko-KR" sz="4000" dirty="0" err="1"/>
              <a:t>Pytorch</a:t>
            </a:r>
            <a:r>
              <a:rPr lang="en-US" altLang="ko-KR" sz="4000" dirty="0"/>
              <a:t> </a:t>
            </a:r>
            <a:r>
              <a:rPr lang="ko-KR" altLang="en-US" sz="40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62" y="2141537"/>
            <a:ext cx="6261683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주의사항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그냥 </a:t>
            </a:r>
            <a:r>
              <a:rPr lang="en-US" altLang="ko-KR" sz="2000" dirty="0"/>
              <a:t>pip install torch </a:t>
            </a:r>
            <a:r>
              <a:rPr lang="en-US" altLang="ko-KR" sz="2000" dirty="0" err="1"/>
              <a:t>torchvision</a:t>
            </a:r>
            <a:r>
              <a:rPr lang="en-US" altLang="ko-KR" sz="2000" dirty="0"/>
              <a:t> </a:t>
            </a:r>
            <a:r>
              <a:rPr lang="ko-KR" altLang="en-US" sz="2000" dirty="0"/>
              <a:t>으로 바로 당겨오면 </a:t>
            </a:r>
            <a:r>
              <a:rPr lang="en-US" altLang="ko-KR" sz="2000" dirty="0"/>
              <a:t>CPU</a:t>
            </a:r>
            <a:r>
              <a:rPr lang="ko-KR" altLang="en-US" sz="2000" dirty="0"/>
              <a:t>로만 사용하게 됨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Cuda</a:t>
            </a:r>
            <a:r>
              <a:rPr lang="en-US" altLang="ko-KR" sz="2000" dirty="0"/>
              <a:t> </a:t>
            </a:r>
            <a:r>
              <a:rPr lang="ko-KR" altLang="en-US" sz="2000" dirty="0"/>
              <a:t>사용을 위해 아래의 방법을 사용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/>
              <a:t>Pytorch</a:t>
            </a:r>
            <a:r>
              <a:rPr lang="en-US" altLang="ko-KR" sz="2000" dirty="0"/>
              <a:t> </a:t>
            </a:r>
            <a:r>
              <a:rPr lang="ko-KR" altLang="en-US" sz="2000" dirty="0"/>
              <a:t>설치할 때 </a:t>
            </a:r>
            <a:r>
              <a:rPr lang="en-US" altLang="ko-KR" sz="2000" dirty="0"/>
              <a:t>torch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torchvision</a:t>
            </a:r>
            <a:r>
              <a:rPr lang="ko-KR" altLang="en-US" sz="2000" dirty="0"/>
              <a:t>의 버전을 항상 </a:t>
            </a:r>
            <a:r>
              <a:rPr lang="ko-KR" altLang="en-US" sz="2000" dirty="0" err="1"/>
              <a:t>신경쓸</a:t>
            </a:r>
            <a:r>
              <a:rPr lang="ko-KR" altLang="en-US" sz="2000" dirty="0"/>
              <a:t> 것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Jetpack </a:t>
            </a:r>
            <a:r>
              <a:rPr lang="ko-KR" altLang="en-US" sz="2000" dirty="0"/>
              <a:t>버전도 고려할 것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젯슨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오린은</a:t>
            </a:r>
            <a:r>
              <a:rPr lang="ko-KR" altLang="en-US" sz="2000" dirty="0"/>
              <a:t> </a:t>
            </a:r>
            <a:r>
              <a:rPr lang="en-US" altLang="ko-KR" sz="2000" dirty="0"/>
              <a:t>jetpack 5.1 </a:t>
            </a:r>
            <a:r>
              <a:rPr lang="ko-KR" altLang="en-US" sz="2000" dirty="0"/>
              <a:t>사용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정확한 이유는 </a:t>
            </a:r>
            <a:r>
              <a:rPr lang="ko-KR" altLang="en-US" sz="2000" dirty="0" err="1"/>
              <a:t>모르겠으나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torch 2.0.0</a:t>
            </a:r>
            <a:r>
              <a:rPr lang="ko-KR" altLang="en-US" sz="2000" dirty="0"/>
              <a:t>을 사용하면 </a:t>
            </a:r>
            <a:r>
              <a:rPr lang="en-US" altLang="ko-KR" sz="2000" dirty="0" err="1"/>
              <a:t>torchvision</a:t>
            </a:r>
            <a:r>
              <a:rPr lang="ko-KR" altLang="en-US" sz="2000" dirty="0"/>
              <a:t>이 자꾸 에러가 발생하므로 </a:t>
            </a:r>
            <a:r>
              <a:rPr lang="en-US" altLang="ko-KR" sz="2000" dirty="0"/>
              <a:t>1.x.x</a:t>
            </a:r>
            <a:r>
              <a:rPr lang="ko-KR" altLang="en-US" sz="2000" dirty="0"/>
              <a:t> 사용을 권장</a:t>
            </a:r>
            <a:br>
              <a:rPr lang="en-US" altLang="ko-KR" sz="2000" dirty="0"/>
            </a:b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C5E72E-1FDF-073B-9D22-E5ADFB5B7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55"/>
          <a:stretch/>
        </p:blipFill>
        <p:spPr>
          <a:xfrm>
            <a:off x="436342" y="2141537"/>
            <a:ext cx="4774626" cy="39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en-US" altLang="ko-KR" sz="4000" dirty="0" err="1"/>
              <a:t>Pytorch</a:t>
            </a:r>
            <a:r>
              <a:rPr lang="en-US" altLang="ko-KR" sz="4000" dirty="0"/>
              <a:t>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0709E-5F80-88B4-9C61-B8B3EFF3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https://forums.developer.nvidia.com/t/pytorch-for-jetson/72048</a:t>
            </a:r>
            <a:br>
              <a:rPr lang="en-US" altLang="ko-KR" sz="2400" dirty="0"/>
            </a:br>
            <a:r>
              <a:rPr lang="ko-KR" altLang="en-US" sz="2400" dirty="0"/>
              <a:t>위의 링크를 따라 진행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나의 경우</a:t>
            </a:r>
            <a:r>
              <a:rPr lang="en-US" altLang="ko-KR" sz="1800" dirty="0"/>
              <a:t>(torch 1.14.0, </a:t>
            </a:r>
            <a:r>
              <a:rPr lang="en-US" altLang="ko-KR" sz="1800" dirty="0" err="1"/>
              <a:t>torchvision</a:t>
            </a:r>
            <a:r>
              <a:rPr lang="en-US" altLang="ko-KR" sz="1800" dirty="0"/>
              <a:t> 0.14.1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800" dirty="0"/>
              <a:t>Torch </a:t>
            </a:r>
            <a:r>
              <a:rPr lang="ko-KR" altLang="en-US" sz="1800" dirty="0"/>
              <a:t>설치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dirty="0"/>
              <a:t>다운 받고</a:t>
            </a:r>
            <a:r>
              <a:rPr lang="en-US" altLang="ko-KR" sz="1800" dirty="0"/>
              <a:t>, </a:t>
            </a:r>
            <a:r>
              <a:rPr lang="ko-KR" altLang="en-US" sz="1800" dirty="0"/>
              <a:t>다운 받은 경로로</a:t>
            </a:r>
            <a:r>
              <a:rPr lang="en-US" altLang="ko-KR" sz="1800" dirty="0"/>
              <a:t> </a:t>
            </a:r>
            <a:r>
              <a:rPr lang="ko-KR" altLang="en-US" sz="1800" dirty="0"/>
              <a:t>이동한 뒤</a:t>
            </a:r>
            <a:br>
              <a:rPr lang="en-US" altLang="ko-KR" sz="1800" dirty="0"/>
            </a:br>
            <a:r>
              <a:rPr lang="en-US" altLang="ko-KR" sz="1400" dirty="0"/>
              <a:t>$ </a:t>
            </a: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 apt-</a:t>
            </a:r>
            <a:r>
              <a:rPr lang="en-US" altLang="ko-KR" sz="1400" b="1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 install python3-pip </a:t>
            </a: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libopenblas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1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libopenmpi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-dev </a:t>
            </a: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libomp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-dev</a:t>
            </a:r>
            <a:b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$ pip3 install </a:t>
            </a: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Cython</a:t>
            </a:r>
            <a:b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$ pip3 install </a:t>
            </a: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 torch</a:t>
            </a:r>
            <a:r>
              <a:rPr lang="en-US" altLang="ko-KR" sz="1400" b="0" i="0" dirty="0">
                <a:effectLst/>
                <a:latin typeface="Consolas" panose="020B0609020204030204" pitchFamily="49" charset="0"/>
              </a:rPr>
              <a:t>-1.14.0a0+44dac51c.nv23.02-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cp38-cp38-linux_aarch64.whl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941ACA-2C49-D471-26F3-A0A88057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7897327" cy="781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793589-3747-8AAB-1373-6AB8CE77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691" y="2650612"/>
            <a:ext cx="1846725" cy="17807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A5E420-938E-64BC-7A0F-76BC656B962C}"/>
              </a:ext>
            </a:extLst>
          </p:cNvPr>
          <p:cNvSpPr/>
          <p:nvPr/>
        </p:nvSpPr>
        <p:spPr>
          <a:xfrm>
            <a:off x="9568873" y="3528291"/>
            <a:ext cx="1108363" cy="142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4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en-US" altLang="ko-KR" sz="4000" dirty="0" err="1"/>
              <a:t>Pytorch</a:t>
            </a:r>
            <a:r>
              <a:rPr lang="en-US" altLang="ko-KR" sz="4000" dirty="0"/>
              <a:t>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0709E-5F80-88B4-9C61-B8B3EFF3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1825625"/>
            <a:ext cx="10707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https://forums.developer.nvidia.com/t/pytorch-for-jetson/72048</a:t>
            </a:r>
            <a:br>
              <a:rPr lang="en-US" altLang="ko-KR" sz="2400" dirty="0"/>
            </a:br>
            <a:r>
              <a:rPr lang="ko-KR" altLang="en-US" sz="2400" dirty="0"/>
              <a:t>위의 링크를 따라 진행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나의 경우</a:t>
            </a:r>
            <a:r>
              <a:rPr lang="en-US" altLang="ko-KR" sz="1800" dirty="0"/>
              <a:t>(</a:t>
            </a:r>
            <a:r>
              <a:rPr lang="ko-KR" altLang="en-US" sz="1800" dirty="0"/>
              <a:t>이어서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2. </a:t>
            </a:r>
            <a:r>
              <a:rPr lang="en-US" altLang="ko-KR" sz="1800" dirty="0" err="1"/>
              <a:t>Torchvision</a:t>
            </a:r>
            <a:r>
              <a:rPr lang="en-US" altLang="ko-KR" sz="1800" dirty="0"/>
              <a:t> </a:t>
            </a:r>
            <a:r>
              <a:rPr lang="ko-KR" altLang="en-US" sz="1800" dirty="0"/>
              <a:t>설치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800" dirty="0"/>
            </a:br>
            <a:r>
              <a:rPr lang="en-US" altLang="ko-KR" sz="1400" dirty="0"/>
              <a:t>$ 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git clone --branch v0.14.1 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  <a:hlinkClick r:id="rId3"/>
              </a:rPr>
              <a:t>https://github.com/pytorch/vision</a:t>
            </a: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torchvision</a:t>
            </a:r>
            <a:br>
              <a:rPr lang="en-US" altLang="ko-KR" sz="1400" dirty="0">
                <a:solidFill>
                  <a:srgbClr val="525252"/>
                </a:solidFill>
                <a:latin typeface="Consolas" panose="020B0609020204030204" pitchFamily="49" charset="0"/>
              </a:rPr>
            </a:b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$ cd </a:t>
            </a: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torchvision</a:t>
            </a:r>
            <a:b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$ export BUILD_VERSION=0.14.1</a:t>
            </a:r>
            <a:b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$ python3 setup.py install --user</a:t>
            </a:r>
            <a:b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400" b="0" i="0" dirty="0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0" dirty="0" err="1"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400" dirty="0" err="1">
                <a:solidFill>
                  <a:srgbClr val="525252"/>
                </a:solidFill>
                <a:latin typeface="Consolas" panose="020B0609020204030204" pitchFamily="49" charset="0"/>
              </a:rPr>
              <a:t>engeering</a:t>
            </a:r>
            <a:r>
              <a:rPr lang="ko-KR" altLang="en-US" sz="1400" dirty="0">
                <a:solidFill>
                  <a:srgbClr val="525252"/>
                </a:solidFill>
                <a:latin typeface="Consolas" panose="020B0609020204030204" pitchFamily="49" charset="0"/>
              </a:rPr>
              <a:t>에 올라온 방식을 사용하면 </a:t>
            </a:r>
            <a:r>
              <a:rPr lang="en-US" altLang="ko-KR" sz="1400" dirty="0">
                <a:solidFill>
                  <a:srgbClr val="525252"/>
                </a:solidFill>
                <a:latin typeface="Consolas" panose="020B0609020204030204" pitchFamily="49" charset="0"/>
              </a:rPr>
              <a:t>(jetpack</a:t>
            </a:r>
            <a:r>
              <a:rPr lang="ko-KR" altLang="en-US" sz="1400" dirty="0">
                <a:solidFill>
                  <a:srgbClr val="525252"/>
                </a:solidFill>
                <a:latin typeface="Consolas" panose="020B0609020204030204" pitchFamily="49" charset="0"/>
              </a:rPr>
              <a:t>이 달라서인지</a:t>
            </a:r>
            <a:r>
              <a:rPr lang="en-US" altLang="ko-KR" sz="1400" dirty="0">
                <a:solidFill>
                  <a:srgbClr val="525252"/>
                </a:solidFill>
                <a:latin typeface="Consolas" panose="020B0609020204030204" pitchFamily="49" charset="0"/>
              </a:rPr>
              <a:t>?) </a:t>
            </a:r>
            <a:r>
              <a:rPr lang="ko-KR" altLang="en-US" sz="1400" dirty="0">
                <a:solidFill>
                  <a:srgbClr val="525252"/>
                </a:solidFill>
                <a:latin typeface="Consolas" panose="020B0609020204030204" pitchFamily="49" charset="0"/>
              </a:rPr>
              <a:t>오류발생</a:t>
            </a:r>
            <a:br>
              <a:rPr lang="en-US" altLang="ko-KR" sz="1400" dirty="0">
                <a:solidFill>
                  <a:srgbClr val="525252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525252"/>
                </a:solidFill>
                <a:latin typeface="Consolas" panose="020B0609020204030204" pitchFamily="49" charset="0"/>
              </a:rPr>
              <a:t>참고했던 링크들을 다음 페이지에 추가함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7908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en-US" altLang="ko-KR" sz="4000" dirty="0" err="1"/>
              <a:t>Pytorch</a:t>
            </a:r>
            <a:r>
              <a:rPr lang="en-US" altLang="ko-KR" sz="4000" dirty="0"/>
              <a:t> </a:t>
            </a:r>
            <a:r>
              <a:rPr lang="ko-KR" altLang="en-US" sz="4000" dirty="0"/>
              <a:t>설치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0709E-5F80-88B4-9C61-B8B3EFF3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812924"/>
            <a:ext cx="11722100" cy="4778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에러 냈던 링크들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https://qengineering.eu/install-pytorch-on-jetson-nano.html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3"/>
              </a:rPr>
              <a:t>https://forums.developer.nvidia.com/t/the-instruction-of-installing-pytorch-and-torchvision-by-python3-8-on-ubuntu-20-04-on-jetson-device/169211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4"/>
              </a:rPr>
              <a:t>https://mopipe.tistory.com/159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5"/>
              </a:rPr>
              <a:t>https://stackoverflow.com/questions/69934320/oserror-libcudart-so-10-2-cannot-open-shared-object-file-no-such-file-or-dire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6"/>
              </a:rPr>
              <a:t>https://stackoverflow.com/questions/60137572/issues-installing-pytorch-1-4-no-matching-distribution-found-for-torch-1-4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7"/>
              </a:rPr>
              <a:t>https://junk-research-note.tistory.com/13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Jetpack 4.6 </a:t>
            </a:r>
            <a:r>
              <a:rPr lang="ko-KR" altLang="en-US" sz="1400" dirty="0"/>
              <a:t>이하인 </a:t>
            </a:r>
            <a:r>
              <a:rPr lang="ko-KR" altLang="en-US" sz="1400" dirty="0" err="1"/>
              <a:t>젯슨</a:t>
            </a:r>
            <a:r>
              <a:rPr lang="ko-KR" altLang="en-US" sz="1400" dirty="0"/>
              <a:t> 나노에서 </a:t>
            </a:r>
            <a:r>
              <a:rPr lang="ko-KR" altLang="en-US" sz="1400" dirty="0" err="1"/>
              <a:t>사용할만한</a:t>
            </a:r>
            <a:r>
              <a:rPr lang="ko-KR" altLang="en-US" sz="1400" dirty="0"/>
              <a:t> 링크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8"/>
              </a:rPr>
              <a:t>https://jstar0525.tistory.com/171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9"/>
              </a:rPr>
              <a:t>https://docs.ultralytics.com/yolov5/tutorials/running_on_jetson_nano/#install-pytorch-and-torchvision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Pytorch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깔려있는</a:t>
            </a:r>
            <a:r>
              <a:rPr lang="ko-KR" altLang="en-US" sz="1400" dirty="0"/>
              <a:t> </a:t>
            </a:r>
            <a:r>
              <a:rPr lang="en-US" altLang="ko-KR" sz="1400" dirty="0"/>
              <a:t>Jetson </a:t>
            </a:r>
            <a:r>
              <a:rPr lang="ko-KR" altLang="en-US" sz="1400" dirty="0"/>
              <a:t>이미지 파일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500" dirty="0">
                <a:hlinkClick r:id="rId10"/>
              </a:rPr>
              <a:t>https://catalog.ngc.nvidia.com/orgs/nvidia/containers/l4t-pytorch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542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그 외 에러 시 참고한 곳들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1501426"/>
            <a:ext cx="11397418" cy="49914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2"/>
              </a:rPr>
              <a:t>https://m.blog.naver.com/PostView.naver?isHttpsRedirect=true&amp;blogId=jaydee88&amp;logNo=221307195595</a:t>
            </a:r>
            <a:r>
              <a:rPr lang="en-US" altLang="ko-KR" sz="1400" dirty="0"/>
              <a:t> – pyrealsense2 </a:t>
            </a:r>
            <a:r>
              <a:rPr lang="ko-KR" altLang="en-US" sz="1400" dirty="0"/>
              <a:t>못 찾을 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3"/>
              </a:rPr>
              <a:t>https://github.com/IntelRealSense/librealsense/issues/3062</a:t>
            </a:r>
            <a:r>
              <a:rPr lang="en-US" altLang="ko-KR" sz="1400" dirty="0"/>
              <a:t> – python </a:t>
            </a:r>
            <a:r>
              <a:rPr lang="ko-KR" altLang="en-US" sz="1400" dirty="0"/>
              <a:t>종속 빌드할 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4"/>
              </a:rPr>
              <a:t>https://github.com/IntelRealSense/librealsense/issues/7540</a:t>
            </a:r>
            <a:r>
              <a:rPr lang="en-US" altLang="ko-KR" sz="1400" dirty="0"/>
              <a:t> - pyrealsense2 </a:t>
            </a:r>
            <a:r>
              <a:rPr lang="ko-KR" altLang="en-US" sz="1400" dirty="0"/>
              <a:t>못 찾을 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5"/>
              </a:rPr>
              <a:t>https://stackoverflow.com/questions/19980412/how-to-let-cmake-find-cuda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cuda</a:t>
            </a:r>
            <a:r>
              <a:rPr lang="en-US" altLang="ko-KR" sz="1400" dirty="0"/>
              <a:t> </a:t>
            </a:r>
            <a:r>
              <a:rPr lang="ko-KR" altLang="en-US" sz="1400" dirty="0"/>
              <a:t>못 찾을 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6"/>
              </a:rPr>
              <a:t>https://stackoverflow.com/questions/62134563/how-to-give-permission-to-intel-realsense-camera-on-ubuntu</a:t>
            </a:r>
            <a:r>
              <a:rPr lang="en-US" altLang="ko-KR" sz="1400" dirty="0"/>
              <a:t> - </a:t>
            </a:r>
            <a:r>
              <a:rPr lang="en-US" altLang="ko-KR" sz="1200" dirty="0" err="1"/>
              <a:t>realsense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UDev</a:t>
            </a:r>
            <a:r>
              <a:rPr lang="en-US" altLang="ko-KR" sz="1200" dirty="0"/>
              <a:t>-rules missing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/opt/</a:t>
            </a:r>
            <a:r>
              <a:rPr lang="en-US" altLang="ko-KR" sz="1400" dirty="0" err="1"/>
              <a:t>ros</a:t>
            </a:r>
            <a:r>
              <a:rPr lang="en-US" altLang="ko-KR" sz="1400" dirty="0"/>
              <a:t>/noetic/share/</a:t>
            </a:r>
            <a:r>
              <a:rPr lang="en-US" altLang="ko-KR" sz="1400" dirty="0" err="1"/>
              <a:t>genmsg</a:t>
            </a:r>
            <a:r>
              <a:rPr lang="en-US" altLang="ko-KR" sz="1400" dirty="0"/>
              <a:t> no module named '</a:t>
            </a:r>
            <a:r>
              <a:rPr lang="en-US" altLang="ko-KR" sz="1400" dirty="0" err="1"/>
              <a:t>genmsg</a:t>
            </a:r>
            <a:r>
              <a:rPr lang="en-US" altLang="ko-KR" sz="1400" dirty="0"/>
              <a:t>’ </a:t>
            </a:r>
            <a:r>
              <a:rPr lang="ko-KR" altLang="en-US" sz="1400" dirty="0"/>
              <a:t>뜨면 그냥 </a:t>
            </a:r>
            <a:r>
              <a:rPr lang="en-US" altLang="ko-KR" sz="1400" dirty="0" err="1"/>
              <a:t>ros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재설치할</a:t>
            </a:r>
            <a:r>
              <a:rPr lang="ko-KR" altLang="en-US" sz="1400" dirty="0"/>
              <a:t> 것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7"/>
              </a:rPr>
              <a:t>https://everynewday1029.tistory.com/37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hlinkClick r:id="rId8"/>
              </a:rPr>
              <a:t>https://forums.developer.nvidia.com/t/best-way-to-install-opencv-with-cuda-on-jetpack-5-xavier-nx-opencv-for-tegra/222777</a:t>
            </a:r>
            <a:r>
              <a:rPr lang="en-US" altLang="ko-KR" sz="1200" dirty="0"/>
              <a:t> -  </a:t>
            </a:r>
            <a:r>
              <a:rPr lang="en-US" altLang="ko-KR" sz="1200" dirty="0" err="1"/>
              <a:t>opencv</a:t>
            </a:r>
            <a:r>
              <a:rPr lang="en-US" altLang="ko-KR" sz="1200" dirty="0"/>
              <a:t> w/ </a:t>
            </a:r>
            <a:r>
              <a:rPr lang="en-US" altLang="ko-KR" sz="1200" dirty="0" err="1"/>
              <a:t>cuda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8438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에러 시 참고한 곳들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1501426"/>
            <a:ext cx="11397418" cy="49914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2"/>
              </a:rPr>
              <a:t>https://m.blog.naver.com/PostView.naver?isHttpsRedirect=true&amp;blogId=jaydee88&amp;logNo=221307195595</a:t>
            </a:r>
            <a:r>
              <a:rPr lang="en-US" altLang="ko-KR" sz="1400" dirty="0"/>
              <a:t> – pyrealsense2 </a:t>
            </a:r>
            <a:r>
              <a:rPr lang="ko-KR" altLang="en-US" sz="1400" dirty="0"/>
              <a:t>못 찾을 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3"/>
              </a:rPr>
              <a:t>https://github.com/IntelRealSense/librealsense/issues/3062</a:t>
            </a:r>
            <a:r>
              <a:rPr lang="en-US" altLang="ko-KR" sz="1400" dirty="0"/>
              <a:t> – python </a:t>
            </a:r>
            <a:r>
              <a:rPr lang="ko-KR" altLang="en-US" sz="1400" dirty="0"/>
              <a:t>종속 빌드할 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4"/>
              </a:rPr>
              <a:t>https://github.com/IntelRealSense/librealsense/issues/7540</a:t>
            </a:r>
            <a:r>
              <a:rPr lang="en-US" altLang="ko-KR" sz="1400" dirty="0"/>
              <a:t> - pyrealsense2 </a:t>
            </a:r>
            <a:r>
              <a:rPr lang="ko-KR" altLang="en-US" sz="1400" dirty="0"/>
              <a:t>못 찾을 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5"/>
              </a:rPr>
              <a:t>https://stackoverflow.com/questions/19980412/how-to-let-cmake-find-cuda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cuda</a:t>
            </a:r>
            <a:r>
              <a:rPr lang="en-US" altLang="ko-KR" sz="1400" dirty="0"/>
              <a:t> </a:t>
            </a:r>
            <a:r>
              <a:rPr lang="ko-KR" altLang="en-US" sz="1400" dirty="0"/>
              <a:t>못 찾을 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hlinkClick r:id="rId6"/>
              </a:rPr>
              <a:t>https://stackoverflow.com/questions/62134563/how-to-give-permission-to-intel-realsense-camera-on-ubuntu</a:t>
            </a:r>
            <a:r>
              <a:rPr lang="en-US" altLang="ko-KR" sz="1400" dirty="0"/>
              <a:t> - </a:t>
            </a:r>
            <a:r>
              <a:rPr lang="en-US" altLang="ko-KR" sz="1200" dirty="0" err="1"/>
              <a:t>realsense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UDev</a:t>
            </a:r>
            <a:r>
              <a:rPr lang="en-US" altLang="ko-KR" sz="1200" dirty="0"/>
              <a:t>-rules missing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/opt/</a:t>
            </a:r>
            <a:r>
              <a:rPr lang="en-US" altLang="ko-KR" sz="1400" dirty="0" err="1"/>
              <a:t>ros</a:t>
            </a:r>
            <a:r>
              <a:rPr lang="en-US" altLang="ko-KR" sz="1400" dirty="0"/>
              <a:t>/noetic/share/</a:t>
            </a:r>
            <a:r>
              <a:rPr lang="en-US" altLang="ko-KR" sz="1400" dirty="0" err="1"/>
              <a:t>genmsg</a:t>
            </a:r>
            <a:r>
              <a:rPr lang="en-US" altLang="ko-KR" sz="1400" dirty="0"/>
              <a:t> no module named '</a:t>
            </a:r>
            <a:r>
              <a:rPr lang="en-US" altLang="ko-KR" sz="1400" dirty="0" err="1"/>
              <a:t>genmsg</a:t>
            </a:r>
            <a:r>
              <a:rPr lang="en-US" altLang="ko-KR" sz="1400" dirty="0"/>
              <a:t>’ </a:t>
            </a:r>
            <a:r>
              <a:rPr lang="ko-KR" altLang="en-US" sz="1400" dirty="0"/>
              <a:t>뜨면 그냥 </a:t>
            </a:r>
            <a:r>
              <a:rPr lang="en-US" altLang="ko-KR" sz="1400" dirty="0" err="1"/>
              <a:t>ros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재설치할</a:t>
            </a:r>
            <a:r>
              <a:rPr lang="ko-KR" altLang="en-US" sz="1400" dirty="0"/>
              <a:t> 것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7"/>
              </a:rPr>
              <a:t>https://everynewday1029.tistory.com/37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hlinkClick r:id="rId8"/>
              </a:rPr>
              <a:t>https://forums.developer.nvidia.com/t/best-way-to-install-opencv-with-cuda-on-jetpack-5-xavier-nx-opencv-for-tegra/222777</a:t>
            </a:r>
            <a:r>
              <a:rPr lang="en-US" altLang="ko-KR" sz="1200" dirty="0"/>
              <a:t> -  </a:t>
            </a:r>
            <a:r>
              <a:rPr lang="en-US" altLang="ko-KR" sz="1200" dirty="0" err="1"/>
              <a:t>opencv</a:t>
            </a:r>
            <a:r>
              <a:rPr lang="en-US" altLang="ko-KR" sz="1200" dirty="0"/>
              <a:t> w/ </a:t>
            </a:r>
            <a:r>
              <a:rPr lang="en-US" altLang="ko-KR" sz="1200" dirty="0" err="1"/>
              <a:t>cuda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678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A3B83-7C93-61B9-C309-E9758BB2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93"/>
            <a:ext cx="10515600" cy="383376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완전 초기 세팅</a:t>
            </a:r>
            <a:r>
              <a:rPr lang="en-US" altLang="ko-KR" dirty="0"/>
              <a:t>(</a:t>
            </a:r>
            <a:r>
              <a:rPr lang="ko-KR" altLang="en-US" dirty="0"/>
              <a:t>자세한 설명 없음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r>
              <a:rPr lang="en-US" altLang="ko-KR" dirty="0"/>
              <a:t>(+</a:t>
            </a:r>
            <a:r>
              <a:rPr lang="en-US" altLang="ko-KR" dirty="0" err="1"/>
              <a:t>cuda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err="1"/>
              <a:t>Realsense</a:t>
            </a:r>
            <a:r>
              <a:rPr lang="ko-KR" altLang="en-US" dirty="0"/>
              <a:t> </a:t>
            </a:r>
            <a:r>
              <a:rPr lang="en-US" altLang="ko-KR" dirty="0"/>
              <a:t>SDK </a:t>
            </a:r>
            <a:r>
              <a:rPr lang="ko-KR" altLang="en-US" dirty="0"/>
              <a:t>설치</a:t>
            </a:r>
            <a:r>
              <a:rPr lang="en-US" altLang="ko-KR" dirty="0"/>
              <a:t>(+pyrealsense2, </a:t>
            </a:r>
            <a:r>
              <a:rPr lang="en-US" altLang="ko-KR" dirty="0" err="1"/>
              <a:t>cuda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err="1"/>
              <a:t>Realsense</a:t>
            </a:r>
            <a:r>
              <a:rPr lang="en-US" altLang="ko-KR" dirty="0"/>
              <a:t>-Ros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err="1"/>
              <a:t>Pytorch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324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완전 초기 세팅</a:t>
            </a:r>
            <a:r>
              <a:rPr lang="en-US" altLang="ko-KR" dirty="0"/>
              <a:t>(</a:t>
            </a:r>
            <a:r>
              <a:rPr lang="ko-KR" altLang="en-US" dirty="0"/>
              <a:t>자세한 설명 없음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초기 셋팅은 유튜브에서 </a:t>
            </a:r>
            <a:r>
              <a:rPr lang="en-US" altLang="ko-KR" dirty="0" err="1"/>
              <a:t>Jetsonhack</a:t>
            </a:r>
            <a:r>
              <a:rPr lang="ko-KR" altLang="en-US" dirty="0"/>
              <a:t>이나 </a:t>
            </a:r>
            <a:r>
              <a:rPr lang="en-US" altLang="ko-KR" dirty="0" err="1"/>
              <a:t>tistory</a:t>
            </a:r>
            <a:r>
              <a:rPr lang="ko-KR" altLang="en-US" dirty="0"/>
              <a:t>들에 설명 많음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Jtop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 err="1"/>
              <a:t>젯슨보드의</a:t>
            </a:r>
            <a:r>
              <a:rPr lang="ko-KR" altLang="en-US" dirty="0"/>
              <a:t> 상태 알려주는 </a:t>
            </a:r>
            <a:r>
              <a:rPr lang="en-US" altLang="ko-KR" dirty="0"/>
              <a:t>GUI)</a:t>
            </a:r>
          </a:p>
          <a:p>
            <a:pPr>
              <a:buFontTx/>
              <a:buChar char="-"/>
            </a:pPr>
            <a:r>
              <a:rPr lang="en-US" altLang="ko-KR" dirty="0"/>
              <a:t>Catkin build </a:t>
            </a:r>
            <a:r>
              <a:rPr lang="ko-KR" altLang="en-US" dirty="0"/>
              <a:t>설치</a:t>
            </a:r>
            <a:r>
              <a:rPr lang="en-US" altLang="ko-KR" dirty="0"/>
              <a:t>(ROS</a:t>
            </a:r>
            <a:r>
              <a:rPr lang="ko-KR" altLang="en-US" dirty="0"/>
              <a:t>에서 패키지 빌드할 때 좋음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43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OpenCV </a:t>
            </a:r>
            <a:r>
              <a:rPr lang="ko-KR" altLang="en-US" dirty="0"/>
              <a:t>설치</a:t>
            </a:r>
            <a:r>
              <a:rPr lang="en-US" altLang="ko-KR" dirty="0"/>
              <a:t>(+</a:t>
            </a:r>
            <a:r>
              <a:rPr lang="en-US" altLang="ko-KR" dirty="0" err="1"/>
              <a:t>cuda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ighlight>
                  <a:srgbClr val="FFFF00"/>
                </a:highlight>
                <a:hlinkClick r:id="rId2"/>
              </a:rPr>
              <a:t>https://forums.developer.nvidia.com/t/best-way-to-install-opencv-with-cuda-on-jetpack-5-xavier-nx-opencv-for-tegra/222777</a:t>
            </a:r>
            <a:br>
              <a:rPr lang="en-US" altLang="ko-KR" dirty="0"/>
            </a:br>
            <a:r>
              <a:rPr lang="ko-KR" altLang="en-US" dirty="0"/>
              <a:t>위의 링크를 따라 설치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Make –j[</a:t>
            </a:r>
            <a:r>
              <a:rPr lang="ko-KR" altLang="en-US" sz="2000" dirty="0" err="1"/>
              <a:t>코어수</a:t>
            </a:r>
            <a:r>
              <a:rPr lang="en-US" altLang="ko-KR" sz="2000" dirty="0"/>
              <a:t>]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Makefile</a:t>
            </a:r>
            <a:r>
              <a:rPr lang="ko-KR" altLang="en-US" sz="2000" dirty="0"/>
              <a:t>의 내용을 토대로 컴파일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Make install : </a:t>
            </a:r>
            <a:r>
              <a:rPr lang="ko-KR" altLang="en-US" sz="2000" dirty="0"/>
              <a:t>빌드한 것을 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sym typeface="Wingdings" panose="05000000000000000000" pitchFamily="2" charset="2"/>
              </a:rPr>
              <a:t>usr</a:t>
            </a:r>
            <a:r>
              <a:rPr lang="en-US" altLang="ko-KR" sz="2000" dirty="0">
                <a:sym typeface="Wingdings" panose="05000000000000000000" pitchFamily="2" charset="2"/>
              </a:rPr>
              <a:t>/local/lib</a:t>
            </a:r>
            <a:r>
              <a:rPr lang="ko-KR" altLang="en-US" sz="2000" dirty="0">
                <a:sym typeface="Wingdings" panose="05000000000000000000" pitchFamily="2" charset="2"/>
              </a:rPr>
              <a:t>에 설치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2668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en-US" altLang="ko-KR" sz="4000" dirty="0" err="1"/>
              <a:t>Realsense</a:t>
            </a:r>
            <a:r>
              <a:rPr lang="ko-KR" altLang="en-US" sz="4000" dirty="0"/>
              <a:t> </a:t>
            </a:r>
            <a:r>
              <a:rPr lang="en-US" altLang="ko-KR" sz="4000" dirty="0"/>
              <a:t>SDK </a:t>
            </a:r>
            <a:r>
              <a:rPr lang="ko-KR" altLang="en-US" sz="4000" dirty="0"/>
              <a:t>설치</a:t>
            </a:r>
            <a:r>
              <a:rPr lang="en-US" altLang="ko-KR" sz="4000" dirty="0"/>
              <a:t>(+pyrealsense2, </a:t>
            </a:r>
            <a:r>
              <a:rPr lang="en-US" altLang="ko-KR" sz="4000" dirty="0" err="1"/>
              <a:t>cuda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linkClick r:id="rId2"/>
              </a:rPr>
              <a:t>https://github.com/IntelRealSense/librealsense/issues/6964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CD7E56-39F4-6584-ED8C-76A69BEB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858" y="2595839"/>
            <a:ext cx="4494284" cy="426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en-US" altLang="ko-KR" sz="4000" dirty="0" err="1"/>
              <a:t>Realsense</a:t>
            </a:r>
            <a:r>
              <a:rPr lang="ko-KR" altLang="en-US" sz="4000" dirty="0"/>
              <a:t> </a:t>
            </a:r>
            <a:r>
              <a:rPr lang="en-US" altLang="ko-KR" sz="4000" dirty="0"/>
              <a:t>SDK </a:t>
            </a:r>
            <a:r>
              <a:rPr lang="ko-KR" altLang="en-US" sz="4000" dirty="0"/>
              <a:t>설치</a:t>
            </a:r>
            <a:r>
              <a:rPr lang="en-US" altLang="ko-KR" sz="4000" dirty="0"/>
              <a:t>(+pyrealsense2, </a:t>
            </a:r>
            <a:r>
              <a:rPr lang="en-US" altLang="ko-KR" sz="4000" dirty="0" err="1"/>
              <a:t>cuda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1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- 2.</a:t>
            </a:r>
            <a:r>
              <a:rPr lang="ko-KR" altLang="en-US" sz="2000" dirty="0"/>
              <a:t> 의 링크에서 </a:t>
            </a:r>
            <a:r>
              <a:rPr lang="ko-KR" altLang="en-US" sz="2000" dirty="0">
                <a:highlight>
                  <a:srgbClr val="FFFF00"/>
                </a:highlight>
              </a:rPr>
              <a:t>원하는 버전의 </a:t>
            </a:r>
            <a:r>
              <a:rPr lang="en-US" altLang="ko-KR" sz="2000" dirty="0">
                <a:highlight>
                  <a:srgbClr val="FFFF00"/>
                </a:highlight>
              </a:rPr>
              <a:t>SDK.zip </a:t>
            </a:r>
            <a:r>
              <a:rPr lang="ko-KR" altLang="en-US" sz="2000" dirty="0">
                <a:highlight>
                  <a:srgbClr val="FFFF00"/>
                </a:highlight>
              </a:rPr>
              <a:t>파일을 </a:t>
            </a:r>
            <a:r>
              <a:rPr lang="ko-KR" altLang="en-US" sz="2000" dirty="0" err="1">
                <a:highlight>
                  <a:srgbClr val="FFFF00"/>
                </a:highlight>
              </a:rPr>
              <a:t>내려받음</a:t>
            </a:r>
            <a:r>
              <a:rPr lang="en-US" altLang="ko-KR" sz="1800" dirty="0"/>
              <a:t>(</a:t>
            </a:r>
            <a:r>
              <a:rPr lang="ko-KR" altLang="en-US" sz="1800" dirty="0"/>
              <a:t>저는 </a:t>
            </a:r>
            <a:r>
              <a:rPr lang="en-US" altLang="ko-KR" sz="1800" dirty="0"/>
              <a:t>2.50.0 </a:t>
            </a:r>
            <a:r>
              <a:rPr lang="ko-KR" altLang="en-US" sz="1800" dirty="0"/>
              <a:t>사용했음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내려받은</a:t>
            </a:r>
            <a:r>
              <a:rPr lang="ko-KR" altLang="en-US" sz="2000" dirty="0"/>
              <a:t> 폴더로 이동하여 </a:t>
            </a:r>
            <a:r>
              <a:rPr lang="en-US" altLang="ko-KR" sz="2000" b="1" dirty="0"/>
              <a:t>$ unzip [</a:t>
            </a:r>
            <a:r>
              <a:rPr lang="ko-KR" altLang="en-US" sz="2000" b="1" dirty="0"/>
              <a:t>파일명</a:t>
            </a:r>
            <a:r>
              <a:rPr lang="en-US" altLang="ko-KR" sz="2000" b="1" dirty="0"/>
              <a:t>]</a:t>
            </a:r>
            <a:r>
              <a:rPr lang="ko-KR" altLang="en-US" sz="2000" dirty="0"/>
              <a:t>으로 </a:t>
            </a:r>
            <a:r>
              <a:rPr lang="en-US" altLang="ko-KR" sz="2000" dirty="0"/>
              <a:t>zip</a:t>
            </a:r>
            <a:r>
              <a:rPr lang="ko-KR" altLang="en-US" sz="2000" dirty="0"/>
              <a:t>을 풀고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원하는 경로에 </a:t>
            </a:r>
            <a:r>
              <a:rPr lang="en-US" altLang="ko-KR" sz="2000" b="1" dirty="0"/>
              <a:t>$ mv [</a:t>
            </a:r>
            <a:r>
              <a:rPr lang="ko-KR" altLang="en-US" sz="2000" b="1" dirty="0" err="1"/>
              <a:t>압축해제된</a:t>
            </a:r>
            <a:r>
              <a:rPr lang="ko-KR" altLang="en-US" sz="2000" b="1" dirty="0"/>
              <a:t> 파일명</a:t>
            </a:r>
            <a:r>
              <a:rPr lang="en-US" altLang="ko-KR" sz="2000" b="1" dirty="0"/>
              <a:t>] [</a:t>
            </a:r>
            <a:r>
              <a:rPr lang="ko-KR" altLang="en-US" sz="2000" b="1" dirty="0"/>
              <a:t>경로</a:t>
            </a:r>
            <a:r>
              <a:rPr lang="en-US" altLang="ko-KR" sz="2000" b="1" dirty="0"/>
              <a:t>]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입력</a:t>
            </a:r>
            <a:br>
              <a:rPr lang="en-US" altLang="ko-KR" sz="2000" dirty="0"/>
            </a:br>
            <a:r>
              <a:rPr lang="en-US" altLang="ko-KR" sz="1800" dirty="0"/>
              <a:t>ex) </a:t>
            </a:r>
            <a:r>
              <a:rPr lang="en-US" altLang="ko-KR" sz="1800" dirty="0">
                <a:highlight>
                  <a:srgbClr val="FFFF00"/>
                </a:highlight>
              </a:rPr>
              <a:t>unzip</a:t>
            </a:r>
            <a:r>
              <a:rPr lang="ko-KR" altLang="en-US" sz="1800" dirty="0">
                <a:highlight>
                  <a:srgbClr val="FFFF00"/>
                </a:highlight>
              </a:rPr>
              <a:t> </a:t>
            </a:r>
            <a:r>
              <a:rPr lang="en-US" altLang="ko-KR" sz="1800" dirty="0">
                <a:highlight>
                  <a:srgbClr val="FFFF00"/>
                </a:highlight>
              </a:rPr>
              <a:t>librealsense-2.53.1.zip</a:t>
            </a:r>
            <a:r>
              <a:rPr lang="en-US" altLang="ko-KR" sz="1800" dirty="0"/>
              <a:t>  /  </a:t>
            </a:r>
            <a:r>
              <a:rPr lang="en-US" altLang="ko-KR" sz="1800" dirty="0">
                <a:highlight>
                  <a:srgbClr val="FFFF00"/>
                </a:highlight>
              </a:rPr>
              <a:t>mv librealsense-2.53.1 ~/</a:t>
            </a:r>
            <a:r>
              <a:rPr lang="en-US" altLang="ko-KR" sz="1800" dirty="0" err="1">
                <a:highlight>
                  <a:srgbClr val="FFFF00"/>
                </a:highlight>
              </a:rPr>
              <a:t>catkin_ws</a:t>
            </a:r>
            <a:r>
              <a:rPr lang="en-US" altLang="ko-KR" sz="1800" dirty="0">
                <a:highlight>
                  <a:srgbClr val="FFFF00"/>
                </a:highlight>
              </a:rPr>
              <a:t>/</a:t>
            </a:r>
            <a:r>
              <a:rPr lang="en-US" altLang="ko-KR" sz="1800" dirty="0" err="1">
                <a:highlight>
                  <a:srgbClr val="FFFF00"/>
                </a:highlight>
              </a:rPr>
              <a:t>src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압축해제한 파일 내부로 들어가서</a:t>
            </a:r>
            <a:r>
              <a:rPr lang="en-US" altLang="ko-KR" sz="2000" dirty="0">
                <a:highlight>
                  <a:srgbClr val="FFFF00"/>
                </a:highlight>
              </a:rPr>
              <a:t>($ cd librealsense-2.53.1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b="1" dirty="0">
                <a:highlight>
                  <a:srgbClr val="FFFF00"/>
                </a:highlight>
              </a:rPr>
              <a:t>$ </a:t>
            </a:r>
            <a:r>
              <a:rPr lang="en-US" altLang="ko-KR" sz="2000" b="1" dirty="0" err="1">
                <a:highlight>
                  <a:srgbClr val="FFFF00"/>
                </a:highlight>
              </a:rPr>
              <a:t>mkdir</a:t>
            </a:r>
            <a:r>
              <a:rPr lang="en-US" altLang="ko-KR" sz="2000" b="1" dirty="0">
                <a:highlight>
                  <a:srgbClr val="FFFF00"/>
                </a:highlight>
              </a:rPr>
              <a:t> build</a:t>
            </a:r>
            <a:r>
              <a:rPr lang="en-US" altLang="ko-KR" sz="2000" b="1" dirty="0"/>
              <a:t> 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빌드폴더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해당 경로에 있는 </a:t>
            </a:r>
            <a:r>
              <a:rPr lang="en-US" altLang="ko-KR" sz="2000" dirty="0"/>
              <a:t>CMakeList.txt </a:t>
            </a:r>
            <a:r>
              <a:rPr lang="ko-KR" altLang="en-US" sz="2000" dirty="0"/>
              <a:t>파일을 열고 다음과 같이 수정한다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추가설명</a:t>
            </a:r>
            <a:r>
              <a:rPr lang="en-US" altLang="ko-KR" sz="1600" dirty="0"/>
              <a:t>: CMakeList.txt </a:t>
            </a:r>
            <a:r>
              <a:rPr lang="ko-KR" altLang="en-US" sz="1600" dirty="0"/>
              <a:t>파일 상단에 </a:t>
            </a:r>
            <a:r>
              <a:rPr lang="en-US" altLang="ko-KR" sz="1600" b="1" dirty="0">
                <a:highlight>
                  <a:srgbClr val="00FF00"/>
                </a:highlight>
              </a:rPr>
              <a:t>set(CMAKE_CUDA_COMPILER /</a:t>
            </a:r>
            <a:r>
              <a:rPr lang="en-US" altLang="ko-KR" sz="1600" b="1" dirty="0" err="1">
                <a:highlight>
                  <a:srgbClr val="00FF00"/>
                </a:highlight>
              </a:rPr>
              <a:t>usr</a:t>
            </a:r>
            <a:r>
              <a:rPr lang="en-US" altLang="ko-KR" sz="1600" b="1" dirty="0">
                <a:highlight>
                  <a:srgbClr val="00FF00"/>
                </a:highlight>
              </a:rPr>
              <a:t>/local/cuda-11.4/bin/</a:t>
            </a:r>
            <a:r>
              <a:rPr lang="en-US" altLang="ko-KR" sz="1600" b="1" dirty="0" err="1">
                <a:highlight>
                  <a:srgbClr val="00FF00"/>
                </a:highlight>
              </a:rPr>
              <a:t>nvcc</a:t>
            </a:r>
            <a:r>
              <a:rPr lang="en-US" altLang="ko-KR" sz="1600" b="1" dirty="0">
                <a:highlight>
                  <a:srgbClr val="00FF00"/>
                </a:highlight>
              </a:rPr>
              <a:t>)</a:t>
            </a:r>
            <a:r>
              <a:rPr lang="ko-KR" altLang="en-US" sz="1600" b="1" dirty="0">
                <a:highlight>
                  <a:srgbClr val="00FF00"/>
                </a:highlight>
              </a:rPr>
              <a:t> </a:t>
            </a:r>
            <a:r>
              <a:rPr lang="ko-KR" altLang="en-US" sz="1600" dirty="0">
                <a:highlight>
                  <a:srgbClr val="00FF00"/>
                </a:highlight>
              </a:rPr>
              <a:t>추가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ED993-EC12-D024-09CA-C53FF481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24" y="5696497"/>
            <a:ext cx="4889445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6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en-US" altLang="ko-KR" sz="4000" dirty="0" err="1"/>
              <a:t>Realsense</a:t>
            </a:r>
            <a:r>
              <a:rPr lang="ko-KR" altLang="en-US" sz="4000" dirty="0"/>
              <a:t> </a:t>
            </a:r>
            <a:r>
              <a:rPr lang="en-US" altLang="ko-KR" sz="4000" dirty="0"/>
              <a:t>SDK </a:t>
            </a:r>
            <a:r>
              <a:rPr lang="ko-KR" altLang="en-US" sz="4000" dirty="0"/>
              <a:t>설치</a:t>
            </a:r>
            <a:r>
              <a:rPr lang="en-US" altLang="ko-KR" sz="4000" dirty="0"/>
              <a:t>(+pyrealsense2, </a:t>
            </a:r>
            <a:r>
              <a:rPr lang="en-US" altLang="ko-KR" sz="4000" dirty="0" err="1"/>
              <a:t>cuda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해당 경로에 있는 </a:t>
            </a:r>
            <a:r>
              <a:rPr lang="en-US" altLang="ko-KR" sz="1400" dirty="0"/>
              <a:t>CMakeList.txt </a:t>
            </a:r>
            <a:r>
              <a:rPr lang="ko-KR" altLang="en-US" sz="1400" dirty="0"/>
              <a:t>파일을 저장하고 닫고 다음을 입력한다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>
                <a:highlight>
                  <a:srgbClr val="FFFF00"/>
                </a:highlight>
              </a:rPr>
              <a:t>$ </a:t>
            </a:r>
            <a:r>
              <a:rPr lang="en-US" altLang="ko-KR" sz="1200" b="1" i="0" dirty="0" err="1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cmake</a:t>
            </a:r>
            <a:r>
              <a:rPr lang="en-US" altLang="ko-KR" sz="1200" b="1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 ../ -DFORCE_RSUSB_BACKEND=ON -</a:t>
            </a:r>
            <a:r>
              <a:rPr lang="en-US" altLang="ko-KR" sz="1200" b="1" i="0" dirty="0" err="1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DBUILD_PYTHON_BINDINGS:bool</a:t>
            </a:r>
            <a:r>
              <a:rPr lang="en-US" altLang="ko-KR" sz="1200" b="1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=true - DPYTHON_EXECUTABLE=/</a:t>
            </a:r>
            <a:r>
              <a:rPr lang="en-US" altLang="ko-KR" sz="1200" b="1" i="0" dirty="0" err="1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usr</a:t>
            </a:r>
            <a:r>
              <a:rPr lang="en-US" altLang="ko-KR" sz="1200" b="1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/bin/python3.8 (</a:t>
            </a:r>
            <a:r>
              <a:rPr lang="ko-KR" altLang="en-US" sz="1200" b="1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설치할 파이썬 경로</a:t>
            </a:r>
            <a:r>
              <a:rPr lang="en-US" altLang="ko-KR" sz="1200" b="1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) -DCMAKE_BUILD_TYPE=release -DBUILD_EXAMPLES=true -DBUILD_GRAPHICAL_EXAMPLES=true -</a:t>
            </a:r>
            <a:r>
              <a:rPr lang="en-US" altLang="ko-KR" sz="1200" b="1" i="0" dirty="0" err="1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DBUILD_WITH_CUDA:bool</a:t>
            </a:r>
            <a:r>
              <a:rPr lang="en-US" altLang="ko-KR" sz="1200" b="1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=true –DCMAKE_CUDA_ARCHITECTURES=75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위의 내용을 터미널에 작성하고 나면 </a:t>
            </a:r>
            <a:r>
              <a:rPr lang="en-US" altLang="ko-KR" sz="1400" dirty="0"/>
              <a:t>build </a:t>
            </a:r>
            <a:r>
              <a:rPr lang="ko-KR" altLang="en-US" sz="1400" dirty="0"/>
              <a:t>파일 내부에 여러 파일이 생성된다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Makefile</a:t>
            </a:r>
            <a:r>
              <a:rPr lang="ko-KR" altLang="en-US" sz="1400" dirty="0"/>
              <a:t>이 중요</a:t>
            </a:r>
            <a:r>
              <a:rPr lang="en-US" altLang="ko-KR" sz="1400" dirty="0"/>
              <a:t>, </a:t>
            </a:r>
            <a:r>
              <a:rPr lang="ko-KR" altLang="en-US" sz="1400" dirty="0"/>
              <a:t>위에 입력한 것들 중에 하나라도 오류가 있으면 안 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이제 </a:t>
            </a:r>
            <a:r>
              <a:rPr lang="en-US" altLang="ko-KR" sz="1400" b="1" dirty="0"/>
              <a:t>make [-j</a:t>
            </a:r>
            <a:r>
              <a:rPr lang="ko-KR" altLang="en-US" sz="1400" b="1" dirty="0" err="1"/>
              <a:t>코어수</a:t>
            </a:r>
            <a:r>
              <a:rPr lang="en-US" altLang="ko-KR" sz="1400" b="1" dirty="0"/>
              <a:t>] </a:t>
            </a:r>
            <a:r>
              <a:rPr lang="en-US" altLang="ko-KR" sz="1400" dirty="0"/>
              <a:t>&lt; ex) </a:t>
            </a:r>
            <a:r>
              <a:rPr lang="en-US" altLang="ko-KR" sz="1400" dirty="0">
                <a:highlight>
                  <a:srgbClr val="FFFF00"/>
                </a:highlight>
              </a:rPr>
              <a:t>make –j8 </a:t>
            </a:r>
            <a:r>
              <a:rPr lang="en-US" altLang="ko-KR" sz="1400" dirty="0"/>
              <a:t>&gt;</a:t>
            </a:r>
            <a:r>
              <a:rPr lang="ko-KR" altLang="en-US" sz="1400" dirty="0"/>
              <a:t>를 입력하여 </a:t>
            </a:r>
            <a:r>
              <a:rPr lang="en-US" altLang="ko-KR" sz="1400" dirty="0" err="1"/>
              <a:t>Makefile</a:t>
            </a:r>
            <a:r>
              <a:rPr lang="ko-KR" altLang="en-US" sz="1400" dirty="0"/>
              <a:t>을 통해서 컴파일을 한다</a:t>
            </a:r>
            <a:r>
              <a:rPr lang="en-US" altLang="ko-KR" sz="1400" dirty="0"/>
              <a:t>.(</a:t>
            </a:r>
            <a:r>
              <a:rPr lang="ko-KR" altLang="en-US" sz="1200" dirty="0" err="1"/>
              <a:t>젯슨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오린은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코어수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이어서 </a:t>
            </a:r>
            <a:r>
              <a:rPr lang="en-US" altLang="ko-KR" sz="1200" dirty="0"/>
              <a:t>8 </a:t>
            </a:r>
            <a:r>
              <a:rPr lang="ko-KR" altLang="en-US" sz="1200" dirty="0"/>
              <a:t>사용함</a:t>
            </a:r>
            <a:r>
              <a:rPr lang="en-US" altLang="ko-KR" sz="1200" dirty="0"/>
              <a:t>, </a:t>
            </a:r>
            <a:r>
              <a:rPr lang="ko-KR" altLang="en-US" sz="1200" dirty="0"/>
              <a:t>나노는 </a:t>
            </a:r>
            <a:r>
              <a:rPr lang="en-US" altLang="ko-KR" sz="1200" dirty="0"/>
              <a:t>4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(+ </a:t>
            </a:r>
            <a:r>
              <a:rPr lang="en-US" altLang="ko-KR" sz="1400" b="1" dirty="0" err="1">
                <a:highlight>
                  <a:srgbClr val="FFFF00"/>
                </a:highlight>
              </a:rPr>
              <a:t>sudo</a:t>
            </a:r>
            <a:r>
              <a:rPr lang="en-US" altLang="ko-KR" sz="1400" b="1" dirty="0">
                <a:highlight>
                  <a:srgbClr val="FFFF00"/>
                </a:highlight>
              </a:rPr>
              <a:t> make install</a:t>
            </a:r>
            <a:r>
              <a:rPr lang="en-US" altLang="ko-KR" sz="1400" dirty="0"/>
              <a:t>) </a:t>
            </a:r>
            <a:r>
              <a:rPr lang="en-US" altLang="ko-KR" sz="1400" dirty="0">
                <a:sym typeface="Wingdings" panose="05000000000000000000" pitchFamily="2" charset="2"/>
              </a:rPr>
              <a:t> /</a:t>
            </a:r>
            <a:r>
              <a:rPr lang="en-US" altLang="ko-KR" sz="1400" dirty="0" err="1">
                <a:sym typeface="Wingdings" panose="05000000000000000000" pitchFamily="2" charset="2"/>
              </a:rPr>
              <a:t>usr</a:t>
            </a:r>
            <a:r>
              <a:rPr lang="en-US" altLang="ko-KR" sz="1400" dirty="0">
                <a:sym typeface="Wingdings" panose="05000000000000000000" pitchFamily="2" charset="2"/>
              </a:rPr>
              <a:t>/local/lib</a:t>
            </a:r>
            <a:r>
              <a:rPr lang="ko-KR" altLang="en-US" sz="1400" dirty="0">
                <a:sym typeface="Wingdings" panose="05000000000000000000" pitchFamily="2" charset="2"/>
              </a:rPr>
              <a:t>에 설치됨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./</a:t>
            </a:r>
            <a:r>
              <a:rPr lang="en-US" altLang="ko-KR" sz="1400" dirty="0" err="1"/>
              <a:t>bashrc</a:t>
            </a:r>
            <a:r>
              <a:rPr lang="ko-KR" altLang="en-US" sz="1400" dirty="0"/>
              <a:t>에 들어가서 다음의 내용을 추가한다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pyrealsense</a:t>
            </a:r>
            <a:r>
              <a:rPr lang="ko-KR" altLang="en-US" sz="1400" dirty="0"/>
              <a:t>의 경로를 찾을 수 있게 </a:t>
            </a:r>
            <a:r>
              <a:rPr lang="ko-KR" altLang="en-US" sz="1400" dirty="0" err="1"/>
              <a:t>해줌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>
                <a:highlight>
                  <a:srgbClr val="00FF00"/>
                </a:highlight>
              </a:rPr>
              <a:t>export PATH=/</a:t>
            </a:r>
            <a:r>
              <a:rPr lang="en-US" altLang="ko-KR" sz="1400" dirty="0" err="1">
                <a:highlight>
                  <a:srgbClr val="00FF00"/>
                </a:highlight>
              </a:rPr>
              <a:t>usr</a:t>
            </a:r>
            <a:r>
              <a:rPr lang="en-US" altLang="ko-KR" sz="1400" dirty="0">
                <a:highlight>
                  <a:srgbClr val="00FF00"/>
                </a:highlight>
              </a:rPr>
              <a:t>/local/cuda-11.4(</a:t>
            </a:r>
            <a:r>
              <a:rPr lang="ko-KR" altLang="en-US" sz="1400" dirty="0">
                <a:highlight>
                  <a:srgbClr val="00FF00"/>
                </a:highlight>
              </a:rPr>
              <a:t>자신의 </a:t>
            </a:r>
            <a:r>
              <a:rPr lang="ko-KR" altLang="en-US" sz="1400" dirty="0" err="1">
                <a:highlight>
                  <a:srgbClr val="00FF00"/>
                </a:highlight>
              </a:rPr>
              <a:t>쿠다버전</a:t>
            </a:r>
            <a:r>
              <a:rPr lang="en-US" altLang="ko-KR" sz="1400" dirty="0">
                <a:highlight>
                  <a:srgbClr val="00FF00"/>
                </a:highlight>
              </a:rPr>
              <a:t>)/bin:$PATH</a:t>
            </a:r>
            <a:br>
              <a:rPr lang="en-US" altLang="ko-KR" sz="1400" dirty="0">
                <a:highlight>
                  <a:srgbClr val="00FF00"/>
                </a:highlight>
              </a:rPr>
            </a:br>
            <a:r>
              <a:rPr lang="en-US" altLang="ko-KR" sz="1400" dirty="0">
                <a:highlight>
                  <a:srgbClr val="00FF00"/>
                </a:highlight>
              </a:rPr>
              <a:t>export LD_LIBRARY_PATH=/</a:t>
            </a:r>
            <a:r>
              <a:rPr lang="en-US" altLang="ko-KR" sz="1400" dirty="0" err="1">
                <a:highlight>
                  <a:srgbClr val="00FF00"/>
                </a:highlight>
              </a:rPr>
              <a:t>usr</a:t>
            </a:r>
            <a:r>
              <a:rPr lang="en-US" altLang="ko-KR" sz="1400" dirty="0">
                <a:highlight>
                  <a:srgbClr val="00FF00"/>
                </a:highlight>
              </a:rPr>
              <a:t>/local/cuda-11.4(</a:t>
            </a:r>
            <a:r>
              <a:rPr lang="ko-KR" altLang="en-US" sz="1400" dirty="0">
                <a:highlight>
                  <a:srgbClr val="00FF00"/>
                </a:highlight>
              </a:rPr>
              <a:t>자신의 </a:t>
            </a:r>
            <a:r>
              <a:rPr lang="ko-KR" altLang="en-US" sz="1400" dirty="0" err="1">
                <a:highlight>
                  <a:srgbClr val="00FF00"/>
                </a:highlight>
              </a:rPr>
              <a:t>쿠다버전</a:t>
            </a:r>
            <a:r>
              <a:rPr lang="en-US" altLang="ko-KR" sz="1400" dirty="0">
                <a:highlight>
                  <a:srgbClr val="00FF00"/>
                </a:highlight>
              </a:rPr>
              <a:t>)/lib64:$LD_LIBRARY_PATH</a:t>
            </a:r>
            <a:br>
              <a:rPr lang="en-US" altLang="ko-KR" sz="1400" dirty="0">
                <a:highlight>
                  <a:srgbClr val="00FF00"/>
                </a:highlight>
              </a:rPr>
            </a:br>
            <a:r>
              <a:rPr lang="en-US" altLang="ko-KR" sz="1400" dirty="0">
                <a:highlight>
                  <a:srgbClr val="00FF00"/>
                </a:highlight>
              </a:rPr>
              <a:t>export CMAKE_CUDA_COMPILER=/</a:t>
            </a:r>
            <a:r>
              <a:rPr lang="en-US" altLang="ko-KR" sz="1400" dirty="0" err="1">
                <a:highlight>
                  <a:srgbClr val="00FF00"/>
                </a:highlight>
              </a:rPr>
              <a:t>usr</a:t>
            </a:r>
            <a:r>
              <a:rPr lang="en-US" altLang="ko-KR" sz="1400" dirty="0">
                <a:highlight>
                  <a:srgbClr val="00FF00"/>
                </a:highlight>
              </a:rPr>
              <a:t>/local/cuda-11.4/bin/</a:t>
            </a:r>
            <a:r>
              <a:rPr lang="en-US" altLang="ko-KR" sz="1400" dirty="0" err="1">
                <a:highlight>
                  <a:srgbClr val="00FF00"/>
                </a:highlight>
              </a:rPr>
              <a:t>nvcc</a:t>
            </a:r>
            <a:br>
              <a:rPr lang="en-US" altLang="ko-KR" sz="1400" dirty="0">
                <a:highlight>
                  <a:srgbClr val="00FF00"/>
                </a:highlight>
              </a:rPr>
            </a:br>
            <a:r>
              <a:rPr lang="en-US" altLang="ko-KR" sz="1400" dirty="0">
                <a:highlight>
                  <a:srgbClr val="00FF00"/>
                </a:highlight>
              </a:rPr>
              <a:t>export PYTHONPATH=~/</a:t>
            </a:r>
            <a:r>
              <a:rPr lang="en-US" altLang="ko-KR" sz="1400" dirty="0" err="1">
                <a:highlight>
                  <a:srgbClr val="00FF00"/>
                </a:highlight>
              </a:rPr>
              <a:t>catkin_ws</a:t>
            </a:r>
            <a:r>
              <a:rPr lang="en-US" altLang="ko-KR" sz="1400" dirty="0">
                <a:highlight>
                  <a:srgbClr val="00FF00"/>
                </a:highlight>
              </a:rPr>
              <a:t>/</a:t>
            </a:r>
            <a:r>
              <a:rPr lang="en-US" altLang="ko-KR" sz="1400" dirty="0" err="1">
                <a:highlight>
                  <a:srgbClr val="00FF00"/>
                </a:highlight>
              </a:rPr>
              <a:t>src</a:t>
            </a:r>
            <a:r>
              <a:rPr lang="en-US" altLang="ko-KR" sz="1400" dirty="0">
                <a:highlight>
                  <a:srgbClr val="00FF00"/>
                </a:highlight>
              </a:rPr>
              <a:t>/librealsense-2.50.0/build/wrappers/python/:/opt/</a:t>
            </a:r>
            <a:r>
              <a:rPr lang="en-US" altLang="ko-KR" sz="1400" dirty="0" err="1">
                <a:highlight>
                  <a:srgbClr val="00FF00"/>
                </a:highlight>
              </a:rPr>
              <a:t>ros</a:t>
            </a:r>
            <a:r>
              <a:rPr lang="en-US" altLang="ko-KR" sz="1400" dirty="0">
                <a:highlight>
                  <a:srgbClr val="00FF00"/>
                </a:highlight>
              </a:rPr>
              <a:t>/noetic/lib/python3/:$PYTHONPATH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바로 위에 줄의 문장은 자꾸 </a:t>
            </a:r>
            <a:r>
              <a:rPr lang="en-US" altLang="ko-KR" sz="1400" dirty="0"/>
              <a:t>pyrealsense2</a:t>
            </a:r>
            <a:r>
              <a:rPr lang="ko-KR" altLang="en-US" sz="1400" dirty="0"/>
              <a:t>를 못 찾아가서 </a:t>
            </a:r>
            <a:r>
              <a:rPr lang="en-US" altLang="ko-KR" sz="1400" dirty="0"/>
              <a:t>make </a:t>
            </a:r>
            <a:r>
              <a:rPr lang="ko-KR" altLang="en-US" sz="1400" dirty="0"/>
              <a:t>한 곳으로 직접 연결한 것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ros</a:t>
            </a:r>
            <a:r>
              <a:rPr lang="ko-KR" altLang="en-US" sz="1400" dirty="0"/>
              <a:t>에서 찾는 파이썬</a:t>
            </a:r>
            <a:r>
              <a:rPr lang="en-US" altLang="ko-KR" sz="1400" dirty="0"/>
              <a:t> </a:t>
            </a:r>
            <a:r>
              <a:rPr lang="ko-KR" altLang="en-US" sz="1400" dirty="0"/>
              <a:t>경로도 추가한 것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52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en-US" altLang="ko-KR" sz="4000" dirty="0" err="1"/>
              <a:t>Realsense</a:t>
            </a:r>
            <a:r>
              <a:rPr lang="en-US" altLang="ko-KR" sz="4000" dirty="0"/>
              <a:t>-Ros </a:t>
            </a:r>
            <a:r>
              <a:rPr lang="ko-KR" altLang="en-US" sz="4000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Arm </a:t>
            </a:r>
            <a:r>
              <a:rPr lang="ko-KR" altLang="en-US" sz="2000" dirty="0"/>
              <a:t>프로세서를 사용하는 </a:t>
            </a:r>
            <a:r>
              <a:rPr lang="ko-KR" altLang="en-US" sz="2000" dirty="0" err="1"/>
              <a:t>젯슨</a:t>
            </a:r>
            <a:r>
              <a:rPr lang="ko-KR" altLang="en-US" sz="2000" dirty="0"/>
              <a:t> 보드에 대해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Realsense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ros</a:t>
            </a:r>
            <a:r>
              <a:rPr lang="ko-KR" altLang="en-US" sz="2000" dirty="0"/>
              <a:t> 지원이 </a:t>
            </a:r>
            <a:r>
              <a:rPr lang="en-US" altLang="ko-KR" sz="2000" dirty="0"/>
              <a:t>18.04</a:t>
            </a:r>
            <a:r>
              <a:rPr lang="ko-KR" altLang="en-US" sz="2000" dirty="0"/>
              <a:t>에서부터</a:t>
            </a:r>
            <a:br>
              <a:rPr lang="en-US" altLang="ko-KR" sz="2000" dirty="0"/>
            </a:br>
            <a:r>
              <a:rPr lang="ko-KR" altLang="en-US" sz="2000" dirty="0"/>
              <a:t>만들어주지 않아서 </a:t>
            </a:r>
            <a:r>
              <a:rPr lang="en-US" altLang="ko-KR" sz="2000" dirty="0"/>
              <a:t>20.04 </a:t>
            </a:r>
            <a:r>
              <a:rPr lang="ko-KR" altLang="en-US" sz="2000" dirty="0"/>
              <a:t>이상 버전에서의 사용자가 </a:t>
            </a:r>
            <a:r>
              <a:rPr lang="en-US" altLang="ko-KR" sz="2000" dirty="0" err="1"/>
              <a:t>Cmake</a:t>
            </a:r>
            <a:r>
              <a:rPr lang="ko-KR" altLang="en-US" sz="2000" dirty="0"/>
              <a:t>를 통해 수정하여 사용해야 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highlight>
                  <a:srgbClr val="FFFF00"/>
                </a:highlight>
                <a:hlinkClick r:id="rId2"/>
              </a:rPr>
              <a:t>https://github.com/IntelRealSense/realsense-ros/tree/ros1-legacy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위의 링크에서 </a:t>
            </a:r>
            <a:r>
              <a:rPr lang="en-US" altLang="ko-KR" sz="2000" dirty="0"/>
              <a:t>step2</a:t>
            </a:r>
            <a:r>
              <a:rPr lang="ko-KR" altLang="en-US" sz="2000" dirty="0"/>
              <a:t>를 진행한다</a:t>
            </a:r>
            <a:r>
              <a:rPr lang="en-US" altLang="ko-KR" sz="2000" dirty="0"/>
              <a:t>.(step1</a:t>
            </a:r>
            <a:r>
              <a:rPr lang="ko-KR" altLang="en-US" sz="2000" dirty="0"/>
              <a:t>의 내용은 현재 사용 불가</a:t>
            </a:r>
            <a:r>
              <a:rPr lang="en-US" altLang="ko-KR" sz="2000" dirty="0"/>
              <a:t>, 3.</a:t>
            </a:r>
            <a:r>
              <a:rPr lang="ko-KR" altLang="en-US" sz="2000" dirty="0"/>
              <a:t>으로 대체됨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realsense-ros</a:t>
            </a:r>
            <a:r>
              <a:rPr lang="en-US" altLang="ko-KR" sz="2000" dirty="0"/>
              <a:t>/realsense2_camera</a:t>
            </a:r>
            <a:r>
              <a:rPr lang="ko-KR" altLang="en-US" sz="2000" dirty="0"/>
              <a:t>로 들어가 </a:t>
            </a:r>
            <a:r>
              <a:rPr lang="en-US" altLang="ko-KR" sz="2000" dirty="0"/>
              <a:t>CMakeList.txt</a:t>
            </a:r>
            <a:r>
              <a:rPr lang="ko-KR" altLang="en-US" sz="2000" dirty="0"/>
              <a:t>를 아래와 같이 수정한다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다음 슬라이드의 이미지 참고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0293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774-2203-9EA8-C8E7-21C45C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en-US" altLang="ko-KR" sz="4000" dirty="0" err="1"/>
              <a:t>Realsense</a:t>
            </a:r>
            <a:r>
              <a:rPr lang="en-US" altLang="ko-KR" sz="4000" dirty="0"/>
              <a:t>-Ros </a:t>
            </a:r>
            <a:r>
              <a:rPr lang="ko-KR" altLang="en-US" sz="4000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E276-ACB4-6B36-0E92-F2E30AF7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0" y="1317072"/>
            <a:ext cx="5227781" cy="49914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OpenCV</a:t>
            </a:r>
            <a:r>
              <a:rPr lang="ko-KR" altLang="en-US" sz="1800" dirty="0"/>
              <a:t>가 찾아갈 수 있게 해주어야 한다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이후</a:t>
            </a:r>
            <a:r>
              <a:rPr lang="en-US" altLang="ko-KR" sz="1800" dirty="0"/>
              <a:t>, </a:t>
            </a:r>
            <a:r>
              <a:rPr lang="en-US" altLang="ko-KR" sz="1800" b="1" dirty="0"/>
              <a:t>$ </a:t>
            </a:r>
            <a:r>
              <a:rPr lang="en-US" altLang="ko-KR" sz="1800" b="1" dirty="0" err="1">
                <a:highlight>
                  <a:srgbClr val="FFFF00"/>
                </a:highlight>
              </a:rPr>
              <a:t>mkdir</a:t>
            </a:r>
            <a:r>
              <a:rPr lang="en-US" altLang="ko-KR" sz="1800" b="1" dirty="0">
                <a:highlight>
                  <a:srgbClr val="FFFF00"/>
                </a:highlight>
              </a:rPr>
              <a:t> build</a:t>
            </a:r>
            <a:r>
              <a:rPr lang="en-US" altLang="ko-KR" sz="1800" b="1" dirty="0"/>
              <a:t> </a:t>
            </a:r>
            <a:r>
              <a:rPr lang="en-US" altLang="ko-KR" sz="1800" dirty="0"/>
              <a:t>, </a:t>
            </a:r>
            <a:r>
              <a:rPr lang="en-US" altLang="ko-KR" sz="1800" b="1" dirty="0"/>
              <a:t>$</a:t>
            </a:r>
            <a:r>
              <a:rPr lang="en-US" altLang="ko-KR" sz="1800" b="1" dirty="0">
                <a:highlight>
                  <a:srgbClr val="FFFF00"/>
                </a:highlight>
              </a:rPr>
              <a:t>cd build</a:t>
            </a:r>
            <a:r>
              <a:rPr lang="en-US" altLang="ko-KR" sz="1800" b="1" dirty="0"/>
              <a:t> </a:t>
            </a:r>
            <a:r>
              <a:rPr lang="ko-KR" altLang="en-US" sz="1800" dirty="0"/>
              <a:t>로 빌드 파일을 생성하고 들어간다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$ </a:t>
            </a:r>
            <a:r>
              <a:rPr lang="en-US" altLang="ko-KR" sz="1600" b="1" dirty="0" err="1">
                <a:highlight>
                  <a:srgbClr val="FFFF00"/>
                </a:highlight>
              </a:rPr>
              <a:t>cmake</a:t>
            </a:r>
            <a:r>
              <a:rPr lang="en-US" altLang="ko-KR" sz="1600" b="1" dirty="0">
                <a:highlight>
                  <a:srgbClr val="FFFF00"/>
                </a:highlight>
              </a:rPr>
              <a:t> ..</a:t>
            </a:r>
            <a:r>
              <a:rPr lang="en-US" altLang="ko-KR" sz="1600" b="1" strike="sngStrike" dirty="0"/>
              <a:t>/</a:t>
            </a:r>
            <a:r>
              <a:rPr lang="ko-KR" altLang="en-US" sz="1600" b="1" strike="sngStrike" dirty="0"/>
              <a:t> </a:t>
            </a:r>
            <a:r>
              <a:rPr lang="en-US" altLang="ko-KR" sz="1600" b="1" strike="sngStrike" dirty="0"/>
              <a:t>–</a:t>
            </a:r>
            <a:r>
              <a:rPr lang="ko-KR" altLang="en-US" sz="1600" b="1" strike="sngStrike" dirty="0"/>
              <a:t> </a:t>
            </a:r>
            <a:r>
              <a:rPr lang="en-US" altLang="ko-KR" sz="1600" b="1" strike="sngStrike" dirty="0"/>
              <a:t>DFORCE_RSUSB_BACKEND=:true</a:t>
            </a:r>
            <a:r>
              <a:rPr lang="en-US" altLang="ko-KR" sz="1800" b="1" strike="sngStrike" dirty="0"/>
              <a:t> </a:t>
            </a:r>
            <a:r>
              <a:rPr lang="ko-KR" altLang="en-US" sz="1800" dirty="0"/>
              <a:t>를 터미널에 입력하여 </a:t>
            </a:r>
            <a:r>
              <a:rPr lang="en-US" altLang="ko-KR" sz="1800" dirty="0"/>
              <a:t>CM akeList.txt</a:t>
            </a:r>
            <a:r>
              <a:rPr lang="ko-KR" altLang="en-US" sz="1800" dirty="0"/>
              <a:t> 내용을 기반으로 </a:t>
            </a:r>
            <a:r>
              <a:rPr lang="en-US" altLang="ko-KR" sz="1800" dirty="0" err="1"/>
              <a:t>Makefile</a:t>
            </a:r>
            <a:r>
              <a:rPr lang="en-US" altLang="ko-KR" sz="1800" dirty="0"/>
              <a:t> </a:t>
            </a:r>
            <a:r>
              <a:rPr lang="ko-KR" altLang="en-US" sz="1800" dirty="0"/>
              <a:t>생성을 진행한다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$ </a:t>
            </a:r>
            <a:r>
              <a:rPr lang="en-US" altLang="ko-KR" sz="1800" b="1" dirty="0">
                <a:highlight>
                  <a:srgbClr val="FFFF00"/>
                </a:highlight>
              </a:rPr>
              <a:t>make [-j</a:t>
            </a:r>
            <a:r>
              <a:rPr lang="ko-KR" altLang="en-US" sz="1800" b="1" dirty="0" err="1">
                <a:highlight>
                  <a:srgbClr val="FFFF00"/>
                </a:highlight>
              </a:rPr>
              <a:t>코어수</a:t>
            </a:r>
            <a:r>
              <a:rPr lang="en-US" altLang="ko-KR" sz="1800" b="1" dirty="0"/>
              <a:t>] </a:t>
            </a:r>
            <a:r>
              <a:rPr lang="ko-KR" altLang="en-US" sz="1800" dirty="0"/>
              <a:t>를 통해 컴파일을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  (+ </a:t>
            </a:r>
            <a:r>
              <a:rPr lang="en-US" altLang="ko-KR" sz="1800" b="1" dirty="0" err="1">
                <a:highlight>
                  <a:srgbClr val="FFFF00"/>
                </a:highlight>
              </a:rPr>
              <a:t>sudo</a:t>
            </a:r>
            <a:r>
              <a:rPr lang="en-US" altLang="ko-KR" sz="1800" b="1" dirty="0">
                <a:highlight>
                  <a:srgbClr val="FFFF00"/>
                </a:highlight>
              </a:rPr>
              <a:t> make install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이제 </a:t>
            </a:r>
            <a:r>
              <a:rPr lang="en-US" altLang="ko-KR" sz="1800" dirty="0" err="1"/>
              <a:t>realsense-ros</a:t>
            </a:r>
            <a:r>
              <a:rPr lang="ko-KR" altLang="en-US" sz="1800" dirty="0"/>
              <a:t>가 작동한다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$ </a:t>
            </a:r>
            <a:r>
              <a:rPr lang="en-US" altLang="ko-KR" sz="1800" dirty="0" err="1"/>
              <a:t>roslaunch</a:t>
            </a:r>
            <a:r>
              <a:rPr lang="en-US" altLang="ko-KR" sz="1800" dirty="0"/>
              <a:t> realsense2_camera </a:t>
            </a:r>
            <a:r>
              <a:rPr lang="en-US" altLang="ko-KR" sz="1800" dirty="0" err="1"/>
              <a:t>rs_camera.launch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1F9202-151A-F816-21F9-C9CCB806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88"/>
          <a:stretch/>
        </p:blipFill>
        <p:spPr>
          <a:xfrm>
            <a:off x="0" y="1690688"/>
            <a:ext cx="650240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1432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ui-monospace</vt:lpstr>
      <vt:lpstr>Arial</vt:lpstr>
      <vt:lpstr>Consolas</vt:lpstr>
      <vt:lpstr>맑은 고딕</vt:lpstr>
      <vt:lpstr>Office 테마</vt:lpstr>
      <vt:lpstr>Jetson Setting 20.04</vt:lpstr>
      <vt:lpstr>PowerPoint 프레젠테이션</vt:lpstr>
      <vt:lpstr>1. 완전 초기 세팅(자세한 설명 없음) </vt:lpstr>
      <vt:lpstr>2. OpenCV 설치(+cuda 설치)</vt:lpstr>
      <vt:lpstr>3. Realsense SDK 설치(+pyrealsense2, cuda)</vt:lpstr>
      <vt:lpstr>3. Realsense SDK 설치(+pyrealsense2, cuda)</vt:lpstr>
      <vt:lpstr>3. Realsense SDK 설치(+pyrealsense2, cuda)</vt:lpstr>
      <vt:lpstr>4. Realsense-Ros 사용</vt:lpstr>
      <vt:lpstr>4. Realsense-Ros 사용</vt:lpstr>
      <vt:lpstr>5. Pytorch 설치</vt:lpstr>
      <vt:lpstr>5. Pytorch 설치</vt:lpstr>
      <vt:lpstr>5. Pytorch 설치</vt:lpstr>
      <vt:lpstr>5. Pytorch 설치</vt:lpstr>
      <vt:lpstr>그 외 에러 시 참고한 곳들</vt:lpstr>
      <vt:lpstr>에러 시 참고한 곳들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디버깅 하는 법</dc:title>
  <dc:creator>조수민</dc:creator>
  <cp:lastModifiedBy>조수민</cp:lastModifiedBy>
  <cp:revision>89</cp:revision>
  <dcterms:created xsi:type="dcterms:W3CDTF">2023-01-31T02:55:33Z</dcterms:created>
  <dcterms:modified xsi:type="dcterms:W3CDTF">2023-05-18T20:34:22Z</dcterms:modified>
</cp:coreProperties>
</file>