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1" r:id="rId4"/>
    <p:sldMasterId id="2147483648" r:id="rId5"/>
  </p:sldMasterIdLst>
  <p:notesMasterIdLst>
    <p:notesMasterId r:id="rId13"/>
  </p:notesMasterIdLst>
  <p:handoutMasterIdLst>
    <p:handoutMasterId r:id="rId14"/>
  </p:handoutMasterIdLst>
  <p:sldIdLst>
    <p:sldId id="360" r:id="rId6"/>
    <p:sldId id="354" r:id="rId7"/>
    <p:sldId id="355" r:id="rId8"/>
    <p:sldId id="356" r:id="rId9"/>
    <p:sldId id="357" r:id="rId10"/>
    <p:sldId id="358" r:id="rId11"/>
    <p:sldId id="292" r:id="rId12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00C7FD"/>
    <a:srgbClr val="FFFFFF"/>
    <a:srgbClr val="FC6467"/>
    <a:srgbClr val="2872C5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19C12-7492-4B45-B370-19D03671CC6E}" v="86" dt="2023-01-11T08:23:50.852"/>
    <p1510:client id="{47FBF9F5-7D3B-489C-8D70-AA25CB36F54B}" v="80" dt="2023-01-11T14:44:31.415"/>
    <p1510:client id="{633C2788-8C54-4EE3-B672-8AABD2BB57F8}" v="81" dt="2023-01-11T09:02:49.665"/>
    <p1510:client id="{78A72EB7-C61C-4204-A147-C7E7B51439EF}" v="102" dt="2023-01-11T08:20:34.411"/>
    <p1510:client id="{7EC27FE2-4DF8-414A-BCAD-94CB8015BDE8}" v="7" dt="2023-01-11T08:54:01.274"/>
    <p1510:client id="{9E673046-842C-4E4C-AD42-1C6BBDD9FE1E}" v="2" dt="2023-01-11T08:21:30.23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0" autoAdjust="0"/>
    <p:restoredTop sz="94712" autoAdjust="0"/>
  </p:normalViewPr>
  <p:slideViewPr>
    <p:cSldViewPr snapToGrid="0">
      <p:cViewPr varScale="1">
        <p:scale>
          <a:sx n="109" d="100"/>
          <a:sy n="109" d="100"/>
        </p:scale>
        <p:origin x="7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sin, Sivan" userId="97cf7658-5da2-487a-b2f9-7dee8a06f061" providerId="ADAL" clId="{47FBF9F5-7D3B-489C-8D70-AA25CB36F54B}"/>
    <pc:docChg chg="undo redo custSel addSld delSld modSld">
      <pc:chgData name="Zusin, Sivan" userId="97cf7658-5da2-487a-b2f9-7dee8a06f061" providerId="ADAL" clId="{47FBF9F5-7D3B-489C-8D70-AA25CB36F54B}" dt="2023-01-11T14:47:51.776" v="1115" actId="47"/>
      <pc:docMkLst>
        <pc:docMk/>
      </pc:docMkLst>
      <pc:sldChg chg="addSp delSp modSp mod">
        <pc:chgData name="Zusin, Sivan" userId="97cf7658-5da2-487a-b2f9-7dee8a06f061" providerId="ADAL" clId="{47FBF9F5-7D3B-489C-8D70-AA25CB36F54B}" dt="2023-01-11T12:56:15.114" v="807" actId="767"/>
        <pc:sldMkLst>
          <pc:docMk/>
          <pc:sldMk cId="2580043489" sldId="354"/>
        </pc:sldMkLst>
        <pc:spChg chg="add del mod">
          <ac:chgData name="Zusin, Sivan" userId="97cf7658-5da2-487a-b2f9-7dee8a06f061" providerId="ADAL" clId="{47FBF9F5-7D3B-489C-8D70-AA25CB36F54B}" dt="2023-01-11T12:56:15.114" v="807" actId="767"/>
          <ac:spMkLst>
            <pc:docMk/>
            <pc:sldMk cId="2580043489" sldId="354"/>
            <ac:spMk id="2" creationId="{CDE1E65D-EB82-40E5-A768-B04DD85A4970}"/>
          </ac:spMkLst>
        </pc:spChg>
        <pc:spChg chg="mod">
          <ac:chgData name="Zusin, Sivan" userId="97cf7658-5da2-487a-b2f9-7dee8a06f061" providerId="ADAL" clId="{47FBF9F5-7D3B-489C-8D70-AA25CB36F54B}" dt="2023-01-11T09:04:32.547" v="12" actId="20577"/>
          <ac:spMkLst>
            <pc:docMk/>
            <pc:sldMk cId="2580043489" sldId="354"/>
            <ac:spMk id="5" creationId="{679F4BE2-8E4A-4003-B816-9E34781F7E88}"/>
          </ac:spMkLst>
        </pc:spChg>
        <pc:spChg chg="mod">
          <ac:chgData name="Zusin, Sivan" userId="97cf7658-5da2-487a-b2f9-7dee8a06f061" providerId="ADAL" clId="{47FBF9F5-7D3B-489C-8D70-AA25CB36F54B}" dt="2023-01-11T12:55:56.891" v="805" actId="20577"/>
          <ac:spMkLst>
            <pc:docMk/>
            <pc:sldMk cId="2580043489" sldId="354"/>
            <ac:spMk id="9" creationId="{ABEAF9F9-E88D-44A4-A1B6-BAA2E532B65E}"/>
          </ac:spMkLst>
        </pc:spChg>
      </pc:sldChg>
      <pc:sldChg chg="del">
        <pc:chgData name="Zusin, Sivan" userId="97cf7658-5da2-487a-b2f9-7dee8a06f061" providerId="ADAL" clId="{47FBF9F5-7D3B-489C-8D70-AA25CB36F54B}" dt="2023-01-11T14:47:51.776" v="1115" actId="47"/>
        <pc:sldMkLst>
          <pc:docMk/>
          <pc:sldMk cId="4134912771" sldId="380"/>
        </pc:sldMkLst>
      </pc:sldChg>
      <pc:sldChg chg="addSp modSp mod modClrScheme chgLayout">
        <pc:chgData name="Zusin, Sivan" userId="97cf7658-5da2-487a-b2f9-7dee8a06f061" providerId="ADAL" clId="{47FBF9F5-7D3B-489C-8D70-AA25CB36F54B}" dt="2023-01-11T13:01:40.072" v="819" actId="14861"/>
        <pc:sldMkLst>
          <pc:docMk/>
          <pc:sldMk cId="4133401315" sldId="387"/>
        </pc:sldMkLst>
        <pc:spChg chg="mod">
          <ac:chgData name="Zusin, Sivan" userId="97cf7658-5da2-487a-b2f9-7dee8a06f061" providerId="ADAL" clId="{47FBF9F5-7D3B-489C-8D70-AA25CB36F54B}" dt="2023-01-11T12:26:10.410" v="339" actId="2711"/>
          <ac:spMkLst>
            <pc:docMk/>
            <pc:sldMk cId="4133401315" sldId="387"/>
            <ac:spMk id="2" creationId="{DC573A8F-4BB1-4A24-A5AD-AAE67689460E}"/>
          </ac:spMkLst>
        </pc:spChg>
        <pc:spChg chg="mod ord">
          <ac:chgData name="Zusin, Sivan" userId="97cf7658-5da2-487a-b2f9-7dee8a06f061" providerId="ADAL" clId="{47FBF9F5-7D3B-489C-8D70-AA25CB36F54B}" dt="2023-01-11T12:25:39.261" v="338" actId="207"/>
          <ac:spMkLst>
            <pc:docMk/>
            <pc:sldMk cId="4133401315" sldId="387"/>
            <ac:spMk id="3" creationId="{60C52809-289D-45B5-8D39-5C142E4356C5}"/>
          </ac:spMkLst>
        </pc:spChg>
        <pc:spChg chg="add mod">
          <ac:chgData name="Zusin, Sivan" userId="97cf7658-5da2-487a-b2f9-7dee8a06f061" providerId="ADAL" clId="{47FBF9F5-7D3B-489C-8D70-AA25CB36F54B}" dt="2023-01-11T13:01:21.698" v="818" actId="1076"/>
          <ac:spMkLst>
            <pc:docMk/>
            <pc:sldMk cId="4133401315" sldId="387"/>
            <ac:spMk id="9" creationId="{9E91B771-8C0D-475E-B4A4-F2F8AFE82120}"/>
          </ac:spMkLst>
        </pc:spChg>
        <pc:grpChg chg="add mod">
          <ac:chgData name="Zusin, Sivan" userId="97cf7658-5da2-487a-b2f9-7dee8a06f061" providerId="ADAL" clId="{47FBF9F5-7D3B-489C-8D70-AA25CB36F54B}" dt="2023-01-11T13:01:18.691" v="817" actId="12788"/>
          <ac:grpSpMkLst>
            <pc:docMk/>
            <pc:sldMk cId="4133401315" sldId="387"/>
            <ac:grpSpMk id="8" creationId="{6C976CC6-E264-4CA4-9872-79394AA628B1}"/>
          </ac:grpSpMkLst>
        </pc:grpChg>
        <pc:picChg chg="add mod modCrop">
          <ac:chgData name="Zusin, Sivan" userId="97cf7658-5da2-487a-b2f9-7dee8a06f061" providerId="ADAL" clId="{47FBF9F5-7D3B-489C-8D70-AA25CB36F54B}" dt="2023-01-11T13:01:40.072" v="819" actId="14861"/>
          <ac:picMkLst>
            <pc:docMk/>
            <pc:sldMk cId="4133401315" sldId="387"/>
            <ac:picMk id="5" creationId="{E9B5FE40-E0AD-46A7-8716-310050C97830}"/>
          </ac:picMkLst>
        </pc:picChg>
        <pc:picChg chg="add mod modCrop">
          <ac:chgData name="Zusin, Sivan" userId="97cf7658-5da2-487a-b2f9-7dee8a06f061" providerId="ADAL" clId="{47FBF9F5-7D3B-489C-8D70-AA25CB36F54B}" dt="2023-01-11T13:01:40.072" v="819" actId="14861"/>
          <ac:picMkLst>
            <pc:docMk/>
            <pc:sldMk cId="4133401315" sldId="387"/>
            <ac:picMk id="7" creationId="{78B8A6D0-4FA8-4154-9DEC-1814CD1B2B07}"/>
          </ac:picMkLst>
        </pc:picChg>
      </pc:sldChg>
      <pc:sldChg chg="addSp delSp modSp add mod">
        <pc:chgData name="Zusin, Sivan" userId="97cf7658-5da2-487a-b2f9-7dee8a06f061" providerId="ADAL" clId="{47FBF9F5-7D3B-489C-8D70-AA25CB36F54B}" dt="2023-01-11T14:46:37.671" v="1114" actId="14861"/>
        <pc:sldMkLst>
          <pc:docMk/>
          <pc:sldMk cId="1092828296" sldId="388"/>
        </pc:sldMkLst>
        <pc:spChg chg="mod">
          <ac:chgData name="Zusin, Sivan" userId="97cf7658-5da2-487a-b2f9-7dee8a06f061" providerId="ADAL" clId="{47FBF9F5-7D3B-489C-8D70-AA25CB36F54B}" dt="2023-01-11T12:49:43.237" v="772" actId="20577"/>
          <ac:spMkLst>
            <pc:docMk/>
            <pc:sldMk cId="1092828296" sldId="388"/>
            <ac:spMk id="2" creationId="{DC573A8F-4BB1-4A24-A5AD-AAE67689460E}"/>
          </ac:spMkLst>
        </pc:spChg>
        <pc:spChg chg="mod">
          <ac:chgData name="Zusin, Sivan" userId="97cf7658-5da2-487a-b2f9-7dee8a06f061" providerId="ADAL" clId="{47FBF9F5-7D3B-489C-8D70-AA25CB36F54B}" dt="2023-01-11T14:29:12.673" v="1054" actId="27636"/>
          <ac:spMkLst>
            <pc:docMk/>
            <pc:sldMk cId="1092828296" sldId="388"/>
            <ac:spMk id="3" creationId="{60C52809-289D-45B5-8D39-5C142E4356C5}"/>
          </ac:spMkLst>
        </pc:spChg>
        <pc:spChg chg="add del mod">
          <ac:chgData name="Zusin, Sivan" userId="97cf7658-5da2-487a-b2f9-7dee8a06f061" providerId="ADAL" clId="{47FBF9F5-7D3B-489C-8D70-AA25CB36F54B}" dt="2023-01-11T12:35:36.881" v="445" actId="478"/>
          <ac:spMkLst>
            <pc:docMk/>
            <pc:sldMk cId="1092828296" sldId="388"/>
            <ac:spMk id="4" creationId="{BDE26E33-AF95-4369-8E2A-280C73FF6DBC}"/>
          </ac:spMkLst>
        </pc:spChg>
        <pc:spChg chg="add del mod">
          <ac:chgData name="Zusin, Sivan" userId="97cf7658-5da2-487a-b2f9-7dee8a06f061" providerId="ADAL" clId="{47FBF9F5-7D3B-489C-8D70-AA25CB36F54B}" dt="2023-01-11T12:36:11.259" v="451" actId="478"/>
          <ac:spMkLst>
            <pc:docMk/>
            <pc:sldMk cId="1092828296" sldId="388"/>
            <ac:spMk id="6" creationId="{F0ADEC7A-E0A4-42D8-94DA-B586E867D311}"/>
          </ac:spMkLst>
        </pc:spChg>
        <pc:spChg chg="add mod">
          <ac:chgData name="Zusin, Sivan" userId="97cf7658-5da2-487a-b2f9-7dee8a06f061" providerId="ADAL" clId="{47FBF9F5-7D3B-489C-8D70-AA25CB36F54B}" dt="2023-01-11T14:46:37.671" v="1114" actId="14861"/>
          <ac:spMkLst>
            <pc:docMk/>
            <pc:sldMk cId="1092828296" sldId="388"/>
            <ac:spMk id="9" creationId="{1EF006E1-16AA-47F0-9D2D-DDE8213ACFA3}"/>
          </ac:spMkLst>
        </pc:spChg>
        <pc:spChg chg="add mod">
          <ac:chgData name="Zusin, Sivan" userId="97cf7658-5da2-487a-b2f9-7dee8a06f061" providerId="ADAL" clId="{47FBF9F5-7D3B-489C-8D70-AA25CB36F54B}" dt="2023-01-11T14:46:37.671" v="1114" actId="14861"/>
          <ac:spMkLst>
            <pc:docMk/>
            <pc:sldMk cId="1092828296" sldId="388"/>
            <ac:spMk id="10" creationId="{22D553A1-802F-4C6E-A17E-66D08921E3C0}"/>
          </ac:spMkLst>
        </pc:spChg>
        <pc:grpChg chg="del">
          <ac:chgData name="Zusin, Sivan" userId="97cf7658-5da2-487a-b2f9-7dee8a06f061" providerId="ADAL" clId="{47FBF9F5-7D3B-489C-8D70-AA25CB36F54B}" dt="2023-01-11T12:26:53.341" v="350" actId="478"/>
          <ac:grpSpMkLst>
            <pc:docMk/>
            <pc:sldMk cId="1092828296" sldId="388"/>
            <ac:grpSpMk id="8" creationId="{6C976CC6-E264-4CA4-9872-79394AA628B1}"/>
          </ac:grpSpMkLst>
        </pc:grpChg>
      </pc:sldChg>
      <pc:sldChg chg="add del">
        <pc:chgData name="Zusin, Sivan" userId="97cf7658-5da2-487a-b2f9-7dee8a06f061" providerId="ADAL" clId="{47FBF9F5-7D3B-489C-8D70-AA25CB36F54B}" dt="2023-01-11T12:41:18.631" v="554" actId="47"/>
        <pc:sldMkLst>
          <pc:docMk/>
          <pc:sldMk cId="2674960986" sldId="389"/>
        </pc:sldMkLst>
      </pc:sldChg>
      <pc:sldChg chg="addSp delSp modSp add mod">
        <pc:chgData name="Zusin, Sivan" userId="97cf7658-5da2-487a-b2f9-7dee8a06f061" providerId="ADAL" clId="{47FBF9F5-7D3B-489C-8D70-AA25CB36F54B}" dt="2023-01-11T14:45:50.735" v="1110" actId="13926"/>
        <pc:sldMkLst>
          <pc:docMk/>
          <pc:sldMk cId="2948908630" sldId="389"/>
        </pc:sldMkLst>
        <pc:spChg chg="mod">
          <ac:chgData name="Zusin, Sivan" userId="97cf7658-5da2-487a-b2f9-7dee8a06f061" providerId="ADAL" clId="{47FBF9F5-7D3B-489C-8D70-AA25CB36F54B}" dt="2023-01-11T14:26:16.461" v="908" actId="20577"/>
          <ac:spMkLst>
            <pc:docMk/>
            <pc:sldMk cId="2948908630" sldId="389"/>
            <ac:spMk id="2" creationId="{DC573A8F-4BB1-4A24-A5AD-AAE67689460E}"/>
          </ac:spMkLst>
        </pc:spChg>
        <pc:spChg chg="del">
          <ac:chgData name="Zusin, Sivan" userId="97cf7658-5da2-487a-b2f9-7dee8a06f061" providerId="ADAL" clId="{47FBF9F5-7D3B-489C-8D70-AA25CB36F54B}" dt="2023-01-11T13:02:56.847" v="825" actId="478"/>
          <ac:spMkLst>
            <pc:docMk/>
            <pc:sldMk cId="2948908630" sldId="389"/>
            <ac:spMk id="3" creationId="{60C52809-289D-45B5-8D39-5C142E4356C5}"/>
          </ac:spMkLst>
        </pc:spChg>
        <pc:spChg chg="add mod">
          <ac:chgData name="Zusin, Sivan" userId="97cf7658-5da2-487a-b2f9-7dee8a06f061" providerId="ADAL" clId="{47FBF9F5-7D3B-489C-8D70-AA25CB36F54B}" dt="2023-01-11T14:45:50.735" v="1110" actId="13926"/>
          <ac:spMkLst>
            <pc:docMk/>
            <pc:sldMk cId="2948908630" sldId="389"/>
            <ac:spMk id="5" creationId="{6855D936-48A4-4C92-9D98-A740585CB357}"/>
          </ac:spMkLst>
        </pc:spChg>
        <pc:spChg chg="del">
          <ac:chgData name="Zusin, Sivan" userId="97cf7658-5da2-487a-b2f9-7dee8a06f061" providerId="ADAL" clId="{47FBF9F5-7D3B-489C-8D70-AA25CB36F54B}" dt="2023-01-11T13:02:55.691" v="824" actId="478"/>
          <ac:spMkLst>
            <pc:docMk/>
            <pc:sldMk cId="2948908630" sldId="389"/>
            <ac:spMk id="9" creationId="{1EF006E1-16AA-47F0-9D2D-DDE8213ACFA3}"/>
          </ac:spMkLst>
        </pc:spChg>
        <pc:spChg chg="del">
          <ac:chgData name="Zusin, Sivan" userId="97cf7658-5da2-487a-b2f9-7dee8a06f061" providerId="ADAL" clId="{47FBF9F5-7D3B-489C-8D70-AA25CB36F54B}" dt="2023-01-11T13:02:58.106" v="826" actId="478"/>
          <ac:spMkLst>
            <pc:docMk/>
            <pc:sldMk cId="2948908630" sldId="389"/>
            <ac:spMk id="10" creationId="{22D553A1-802F-4C6E-A17E-66D08921E3C0}"/>
          </ac:spMkLst>
        </pc:spChg>
        <pc:graphicFrameChg chg="add del mod modGraphic">
          <ac:chgData name="Zusin, Sivan" userId="97cf7658-5da2-487a-b2f9-7dee8a06f061" providerId="ADAL" clId="{47FBF9F5-7D3B-489C-8D70-AA25CB36F54B}" dt="2023-01-11T13:08:16.998" v="887" actId="478"/>
          <ac:graphicFrameMkLst>
            <pc:docMk/>
            <pc:sldMk cId="2948908630" sldId="389"/>
            <ac:graphicFrameMk id="6" creationId="{A7B085AB-679E-4D5F-8340-A2E37C8C9859}"/>
          </ac:graphicFrameMkLst>
        </pc:graphicFrameChg>
        <pc:picChg chg="add del mod">
          <ac:chgData name="Zusin, Sivan" userId="97cf7658-5da2-487a-b2f9-7dee8a06f061" providerId="ADAL" clId="{47FBF9F5-7D3B-489C-8D70-AA25CB36F54B}" dt="2023-01-11T14:42:43.005" v="1084" actId="478"/>
          <ac:picMkLst>
            <pc:docMk/>
            <pc:sldMk cId="2948908630" sldId="389"/>
            <ac:picMk id="8" creationId="{777CBF97-EC7A-4E27-AA48-1E09EBD18641}"/>
          </ac:picMkLst>
        </pc:picChg>
        <pc:picChg chg="add del mod">
          <ac:chgData name="Zusin, Sivan" userId="97cf7658-5da2-487a-b2f9-7dee8a06f061" providerId="ADAL" clId="{47FBF9F5-7D3B-489C-8D70-AA25CB36F54B}" dt="2023-01-11T14:44:24.986" v="1090" actId="478"/>
          <ac:picMkLst>
            <pc:docMk/>
            <pc:sldMk cId="2948908630" sldId="389"/>
            <ac:picMk id="12" creationId="{C04386DD-00E4-4D81-B8DD-D3FE2FA2DC72}"/>
          </ac:picMkLst>
        </pc:picChg>
        <pc:picChg chg="add mod">
          <ac:chgData name="Zusin, Sivan" userId="97cf7658-5da2-487a-b2f9-7dee8a06f061" providerId="ADAL" clId="{47FBF9F5-7D3B-489C-8D70-AA25CB36F54B}" dt="2023-01-11T14:45:25.623" v="1108" actId="1076"/>
          <ac:picMkLst>
            <pc:docMk/>
            <pc:sldMk cId="2948908630" sldId="389"/>
            <ac:picMk id="14" creationId="{6B2D877D-7646-4F41-9411-D201A82B94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IL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2196-7A7C-4B25-B820-5884B5A9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8265B-3C3E-46AC-B9A0-8F200672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B55-E35A-46E9-B0DD-B3AD0854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4379-EC61-4CD4-92EE-1016278317E9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99AE-D686-4F8E-9654-DA9F6F0F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8627-9402-4C21-BAB6-B678209D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44CD-A9B7-407F-8E6F-325E9E8F23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53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E7B795-4DF6-44CE-895E-78AA14B1F8E1}"/>
              </a:ext>
            </a:extLst>
          </p:cNvPr>
          <p:cNvSpPr/>
          <p:nvPr userDrawn="1"/>
        </p:nvSpPr>
        <p:spPr>
          <a:xfrm>
            <a:off x="0" y="6579172"/>
            <a:ext cx="2257790" cy="2147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Neo Sans Intel" panose="020B0504020202020204" pitchFamily="34" charset="0"/>
              </a:rPr>
              <a:t>MPE ATD</a:t>
            </a:r>
            <a:r>
              <a:rPr lang="en-US" sz="1400" baseline="0">
                <a:solidFill>
                  <a:schemeClr val="tx1"/>
                </a:solidFill>
                <a:latin typeface="Neo Sans Intel" panose="020B0504020202020204" pitchFamily="34" charset="0"/>
              </a:rPr>
              <a:t> IO </a:t>
            </a:r>
            <a:r>
              <a:rPr lang="en-US" sz="1400">
                <a:solidFill>
                  <a:schemeClr val="tx1"/>
                </a:solidFill>
                <a:latin typeface="Neo Sans Intel" panose="020B0504020202020204" pitchFamily="34" charset="0"/>
              </a:rPr>
              <a:t>CLIENT IDC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CEF33-D8E9-4FAE-8ECB-52904DAE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6295-2385-4A34-95B7-DC700975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E0E-699E-4545-BAF0-3513B25E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4379-EC61-4CD4-92EE-1016278317E9}" type="datetimeFigureOut">
              <a:rPr lang="en-IL" smtClean="0"/>
              <a:t>03/04/2024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B836-6DFE-476F-B884-8E8785EE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78CC-40E4-4976-9754-321BF0D4B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44CD-A9B7-407F-8E6F-325E9E8F237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54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56DE-4AA8-ABCD-C5A8-D6CBC1DF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d red theater curtains">
            <a:extLst>
              <a:ext uri="{FF2B5EF4-FFF2-40B4-BE49-F238E27FC236}">
                <a16:creationId xmlns:a16="http://schemas.microsoft.com/office/drawing/2014/main" id="{DDF7BC38-3792-7ADB-0333-CDA52D4AA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69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Multithreaded approach to PythonSV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FBAB0-43B2-70FD-ECCA-36FDE2B424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Workload pipeline optimization and fatal equipment failure handling</a:t>
            </a:r>
            <a:endParaRPr lang="en-IL" sz="2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9131F46-35F6-4540-81A1-8D7F144893E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95475" y="5404841"/>
            <a:ext cx="3793148" cy="424459"/>
          </a:xfrm>
          <a:noFill/>
        </p:spPr>
        <p:txBody>
          <a:bodyPr wrap="square" lIns="10800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Sivan Zusin </a:t>
            </a:r>
            <a:r>
              <a:rPr lang="it-IT" sz="1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MPE IDC ATE IO DV</a:t>
            </a:r>
            <a:endParaRPr lang="en-IL" sz="1400" b="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043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81912-8E85-67D5-3060-DCB5B23A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46A7-4F68-74E7-0629-5B0C8EBAB2EA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 workflow</a:t>
            </a:r>
          </a:p>
          <a:p>
            <a:pPr lvl="1"/>
            <a:r>
              <a:rPr lang="en-US" dirty="0"/>
              <a:t>Based on serial operations</a:t>
            </a:r>
          </a:p>
          <a:p>
            <a:pPr lvl="1"/>
            <a:r>
              <a:rPr lang="en-US" dirty="0"/>
              <a:t>Many long operations are independent</a:t>
            </a:r>
          </a:p>
          <a:p>
            <a:pPr lvl="1"/>
            <a:r>
              <a:rPr lang="en-US" dirty="0"/>
              <a:t>Results with lots of ‘dead’ time</a:t>
            </a:r>
          </a:p>
          <a:p>
            <a:r>
              <a:rPr lang="en-US" dirty="0"/>
              <a:t>Suggested workflow</a:t>
            </a:r>
          </a:p>
          <a:p>
            <a:pPr lvl="1"/>
            <a:r>
              <a:rPr lang="en-US" dirty="0"/>
              <a:t>Based on parallel operations</a:t>
            </a:r>
          </a:p>
          <a:p>
            <a:pPr lvl="1"/>
            <a:r>
              <a:rPr lang="en-US" dirty="0"/>
              <a:t>Concurrent execution of multiple time-consuming tasks independently</a:t>
            </a:r>
          </a:p>
          <a:p>
            <a:pPr lvl="1"/>
            <a:r>
              <a:rPr lang="en-US" dirty="0"/>
              <a:t>Minimizes dead time during testing</a:t>
            </a:r>
          </a:p>
          <a:p>
            <a:pPr lvl="1"/>
            <a:r>
              <a:rPr lang="en-US" dirty="0"/>
              <a:t>Yields faster results</a:t>
            </a:r>
          </a:p>
          <a:p>
            <a:pPr lvl="1"/>
            <a:r>
              <a:rPr lang="en-US" dirty="0"/>
              <a:t>Successful handling of previously test-stopping equipment malfunctions</a:t>
            </a:r>
          </a:p>
          <a:p>
            <a:pPr lvl="1"/>
            <a:endParaRPr lang="en-IL" dirty="0"/>
          </a:p>
        </p:txBody>
      </p:sp>
      <p:pic>
        <p:nvPicPr>
          <p:cNvPr id="8" name="Graphic 7" descr="Exclamation mark with solid fill">
            <a:extLst>
              <a:ext uri="{FF2B5EF4-FFF2-40B4-BE49-F238E27FC236}">
                <a16:creationId xmlns:a16="http://schemas.microsoft.com/office/drawing/2014/main" id="{53237CBB-5F49-F1C6-97F3-25730489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8532" y="4811698"/>
            <a:ext cx="1871709" cy="18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5873-95B6-F6B0-8401-493CA7A52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7D57BE-FA1A-04B8-8768-0B5F3A22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571501"/>
            <a:ext cx="3672025" cy="873744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IL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5599F14-C67D-DC11-0A77-5794B44C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04" y="65257"/>
            <a:ext cx="7774101" cy="63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8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C62EF-BE3C-4060-6DFD-58973E59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955AF9-B4B3-118A-AEBA-22A4B3A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571501"/>
            <a:ext cx="3672025" cy="873744"/>
          </a:xfrm>
        </p:spPr>
        <p:txBody>
          <a:bodyPr>
            <a:normAutofit/>
          </a:bodyPr>
          <a:lstStyle/>
          <a:p>
            <a:r>
              <a:rPr lang="en-US" dirty="0"/>
              <a:t>Timing Example</a:t>
            </a:r>
            <a:endParaRPr lang="en-IL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822CB61-F8F0-76DA-8CBA-B536E4DD57C7}"/>
              </a:ext>
            </a:extLst>
          </p:cNvPr>
          <p:cNvSpPr txBox="1">
            <a:spLocks/>
          </p:cNvSpPr>
          <p:nvPr/>
        </p:nvSpPr>
        <p:spPr>
          <a:xfrm>
            <a:off x="571501" y="1147235"/>
            <a:ext cx="859790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200" dirty="0"/>
              <a:t>Simulation of a 2 corner, 2 PHYs, 2 lanes test</a:t>
            </a:r>
            <a:endParaRPr lang="en-IL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9359BB-1757-6A31-24A7-C568825FC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96713"/>
            <a:ext cx="28143200" cy="28619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2257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1.29167 1.48148E-6 " pathEditMode="relative" rAng="0" ptsTypes="AA">
                                      <p:cBhvr>
                                        <p:cTn id="6" dur="9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5E23-30DC-4E84-D827-C326A8B5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31975C-5192-89B3-C946-761D09F4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571501"/>
            <a:ext cx="3672025" cy="873744"/>
          </a:xfrm>
        </p:spPr>
        <p:txBody>
          <a:bodyPr>
            <a:normAutofit/>
          </a:bodyPr>
          <a:lstStyle/>
          <a:p>
            <a:r>
              <a:rPr lang="en-US" dirty="0"/>
              <a:t>Timing Example</a:t>
            </a:r>
            <a:endParaRPr lang="en-IL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60CC71F-C5A6-5CED-57BC-CEFFDFD9EDB5}"/>
              </a:ext>
            </a:extLst>
          </p:cNvPr>
          <p:cNvSpPr txBox="1">
            <a:spLocks/>
          </p:cNvSpPr>
          <p:nvPr/>
        </p:nvSpPr>
        <p:spPr>
          <a:xfrm>
            <a:off x="571501" y="1147235"/>
            <a:ext cx="859790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200" dirty="0"/>
              <a:t>Simulation of a 2 corner, 2 PHYs, 2 lanes test</a:t>
            </a:r>
            <a:endParaRPr lang="en-IL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8B9316-786B-F875-0A4B-52161E64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607"/>
            <a:ext cx="12192000" cy="431958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6745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7E5E7DCEBE74DA4096F90FD978422" ma:contentTypeVersion="11" ma:contentTypeDescription="Create a new document." ma:contentTypeScope="" ma:versionID="c618e9241a3902fb0c0ff327c554ba78">
  <xsd:schema xmlns:xsd="http://www.w3.org/2001/XMLSchema" xmlns:xs="http://www.w3.org/2001/XMLSchema" xmlns:p="http://schemas.microsoft.com/office/2006/metadata/properties" xmlns:ns2="6cfe34b3-236a-4d67-a284-787f2fde978c" xmlns:ns3="2b45ff99-50d6-4ff9-8b85-f96bce69fa2b" targetNamespace="http://schemas.microsoft.com/office/2006/metadata/properties" ma:root="true" ma:fieldsID="9737ee7bc1e0c5480095638e44a0c48b" ns2:_="" ns3:_="">
    <xsd:import namespace="6cfe34b3-236a-4d67-a284-787f2fde978c"/>
    <xsd:import namespace="2b45ff99-50d6-4ff9-8b85-f96bce69fa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e34b3-236a-4d67-a284-787f2fde9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5ff99-50d6-4ff9-8b85-f96bce69fa2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b45ff99-50d6-4ff9-8b85-f96bce69fa2b">
      <UserInfo>
        <DisplayName>Gueta, Tuval</DisplayName>
        <AccountId>4</AccountId>
        <AccountType/>
      </UserInfo>
      <UserInfo>
        <DisplayName>Rauch, Tomer</DisplayName>
        <AccountId>45</AccountId>
        <AccountType/>
      </UserInfo>
      <UserInfo>
        <DisplayName>Ben Yosef, Ofir1</DisplayName>
        <AccountId>46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A699C-CEEE-43BD-88D5-7EB6F1BC0EAF}">
  <ds:schemaRefs>
    <ds:schemaRef ds:uri="2b45ff99-50d6-4ff9-8b85-f96bce69fa2b"/>
    <ds:schemaRef ds:uri="6cfe34b3-236a-4d67-a284-787f2fde9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3ED84F-6B91-4310-AFAE-A1F2388C37CA}">
  <ds:schemaRefs>
    <ds:schemaRef ds:uri="http://www.w3.org/XML/1998/namespace"/>
    <ds:schemaRef ds:uri="6cfe34b3-236a-4d67-a284-787f2fde978c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b45ff99-50d6-4ff9-8b85-f96bce69fa2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Keynote Speeches</Template>
  <TotalTime>380</TotalTime>
  <Words>98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Helvetica Neue Medium</vt:lpstr>
      <vt:lpstr>Intel Clear</vt:lpstr>
      <vt:lpstr>Intel Clear Light</vt:lpstr>
      <vt:lpstr>Neo Sans Intel</vt:lpstr>
      <vt:lpstr>Wingdings</vt:lpstr>
      <vt:lpstr>21_BasicWhite</vt:lpstr>
      <vt:lpstr>Office Theme</vt:lpstr>
      <vt:lpstr>PowerPoint Presentation</vt:lpstr>
      <vt:lpstr>Multithreaded approach to PythonSV</vt:lpstr>
      <vt:lpstr>Main Idea</vt:lpstr>
      <vt:lpstr>Block Diagram</vt:lpstr>
      <vt:lpstr>Timing Example</vt:lpstr>
      <vt:lpstr>Timing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Dahan, Eden Michael</dc:creator>
  <cp:keywords>CTPClassification=CTP_NT</cp:keywords>
  <cp:lastModifiedBy>Zusin, Sivan</cp:lastModifiedBy>
  <cp:revision>26</cp:revision>
  <dcterms:created xsi:type="dcterms:W3CDTF">2020-10-22T12:55:21Z</dcterms:created>
  <dcterms:modified xsi:type="dcterms:W3CDTF">2024-04-02T22:39:19Z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0x0101002B87E5E7DCEBE74DA4096F90FD978422</vt:lpwstr>
  </property>
</Properties>
</file>