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168C5-4725-4FC5-B7DB-C2C2F9825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34D4B6-1AD0-4921-8EA1-9E645ED47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CA6703-9C83-4F8C-BB69-5A57AD64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70A-25AA-493D-9072-27FF72629F42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D8CE2-6661-4695-B613-C7F07F89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EC963-48FE-4E1A-9B88-5E5D89F7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FF79-C357-45F5-9F31-9AE8F076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6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BC992-4D2C-4082-BEB4-8A4D97B4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EB6AEC-99DA-40FE-9707-175C799FA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23DD3-697E-4C22-BBF9-FB942472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70A-25AA-493D-9072-27FF72629F42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F0842-DE92-40EB-A1E2-C73C844E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8F5DD-86C5-4E41-AAC7-6EA72179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FF79-C357-45F5-9F31-9AE8F076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8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B19F2A-0AEE-4B8C-ACB8-0E03D6151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C5AD7-D224-4C6E-856A-6FACB88F0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79CA3-4ED0-4179-816B-CFAF6EC5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70A-25AA-493D-9072-27FF72629F42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871DE-6463-4FC8-AD6E-FF7C27A3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D8166-CACC-480E-8C06-60A453D1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FF79-C357-45F5-9F31-9AE8F076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81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686C2-732E-4CEB-A277-FB59ED2B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1A266-F87F-4BA7-B6BC-F8FF37D37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BD301-40B2-4685-A391-E6859B8C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70A-25AA-493D-9072-27FF72629F42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EF520-9303-439A-8A20-CDE50E43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D3881-3408-4E73-847F-E87406BB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FF79-C357-45F5-9F31-9AE8F076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B3A61-B902-4C47-8CB4-C249F35D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24F0A-6B83-438B-B132-F17282B87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E669A-6D40-415A-8885-BC79E6ED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70A-25AA-493D-9072-27FF72629F42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33C67-196C-43D5-B92A-04A37AB8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89625-EA5B-40A7-82CF-429255F0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FF79-C357-45F5-9F31-9AE8F076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22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F9E74-4B94-4C84-9DE1-EFAD0FFD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A5AF1-C2B3-4883-BEF3-3B902FF4F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A09F36-729C-4D00-AB17-1215FBDBE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361A8D-0BCA-4C87-BEA9-73356FAF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70A-25AA-493D-9072-27FF72629F42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FDD5A6-0391-42E7-BCC3-012A6DC5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43411-772B-4E66-BBA4-06563B5C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FF79-C357-45F5-9F31-9AE8F076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3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1C754-C830-4EC0-B973-34E3051C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A1C4F-6A57-484C-8447-5AFED2D27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0FE1D-F069-4701-8C9E-022ACD799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87BB47-4EC5-42E0-874F-EE0A0C8C6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6673AA-FA77-4AAD-B752-A0E35DCBD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BA85DE-06C0-4858-91A7-239382DC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70A-25AA-493D-9072-27FF72629F42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B52871-330C-4990-BEED-5B38852D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9CBDE2-39C4-4E9A-800B-2C8565B4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FF79-C357-45F5-9F31-9AE8F076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528EC-323E-4C9F-8290-2CC3ED70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80B86B-5079-48A5-B9F9-10991A51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70A-25AA-493D-9072-27FF72629F42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D15D28-6A8A-488A-B588-E7444E56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8E6E5A-D39B-4B37-B761-985AD349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FF79-C357-45F5-9F31-9AE8F076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9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7C083C-B48E-49A9-BF05-6C619BD3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70A-25AA-493D-9072-27FF72629F42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436BCB-C789-426B-9706-27AB9ADC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64DF6-3348-4275-A22E-7C2B321B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FF79-C357-45F5-9F31-9AE8F076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7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074AE-55E8-4088-9BBA-8C7A8059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FF697-33F8-4F0E-BB06-F60EEDE7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854A0-5D2F-4DAB-9776-74FF56B89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7B0991-CC33-4AC2-902D-B9FFB677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70A-25AA-493D-9072-27FF72629F42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7FEE39-A95F-4DE3-84D0-AF6B7E04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520F35-6BE6-4B14-92BD-80374D25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FF79-C357-45F5-9F31-9AE8F076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7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C11F8-5AC9-4502-8E22-1176BBAB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BE7318-12F9-4495-9C48-1DAD9994B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CD3AE-512E-42A2-8307-00E1DA443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CA487B-6DFE-4460-AF6E-7C0BA832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70A-25AA-493D-9072-27FF72629F42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E27315-BB80-4990-B2F5-437EF713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96EAA-327D-4C88-AFF7-60FDFC00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FF79-C357-45F5-9F31-9AE8F076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6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11A29-01A5-4F3B-B414-6981EF44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A6060-0C7C-4A5C-8F15-2CED62DD1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0B424-C601-4BA3-9B2F-3B58C705F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3B70A-25AA-493D-9072-27FF72629F42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9C09A-869F-4A97-A49A-5C174072B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2E8C5-66F4-4B8A-A833-FDCC664E8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FF79-C357-45F5-9F31-9AE8F076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5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23666-6DCD-4F65-90D3-B7289F379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C41E8F-32D7-4D76-AB7A-8CE652059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3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허승우</dc:creator>
  <cp:lastModifiedBy>허승우</cp:lastModifiedBy>
  <cp:revision>1</cp:revision>
  <dcterms:created xsi:type="dcterms:W3CDTF">2021-01-29T11:41:59Z</dcterms:created>
  <dcterms:modified xsi:type="dcterms:W3CDTF">2021-01-29T11:42:02Z</dcterms:modified>
</cp:coreProperties>
</file>