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0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4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8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5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6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7E9A-8F79-48D0-8818-9CD7DE24C565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49CD8-FB20-42EA-B530-039B229E9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32270"/>
          </a:xfrm>
        </p:spPr>
        <p:txBody>
          <a:bodyPr anchor="ctr">
            <a:normAutofit/>
          </a:bodyPr>
          <a:lstStyle/>
          <a:p>
            <a:r>
              <a:rPr lang="ko-KR" altLang="en-US" dirty="0" smtClean="0"/>
              <a:t>화면레이아웃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조립해서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Html </a:t>
            </a:r>
            <a:r>
              <a:rPr lang="ko-KR" altLang="en-US" dirty="0" smtClean="0"/>
              <a:t>퍼가기 사이트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01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3956857"/>
            <a:ext cx="9144000" cy="89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각 부위별 </a:t>
            </a:r>
            <a:r>
              <a:rPr lang="en-US" altLang="ko-KR" dirty="0" err="1" smtClean="0"/>
              <a:t>html+css+js</a:t>
            </a:r>
            <a:r>
              <a:rPr lang="en-US" altLang="ko-KR" dirty="0"/>
              <a:t> </a:t>
            </a:r>
            <a:r>
              <a:rPr lang="ko-KR" altLang="en-US" dirty="0" smtClean="0"/>
              <a:t>소스 업로드하고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사용자가 </a:t>
            </a:r>
            <a:r>
              <a:rPr lang="ko-KR" altLang="en-US" dirty="0" err="1" smtClean="0"/>
              <a:t>미리보기</a:t>
            </a:r>
            <a:r>
              <a:rPr lang="ko-KR" altLang="en-US" dirty="0" smtClean="0"/>
              <a:t> 화면에서 선택하면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01821"/>
              </p:ext>
            </p:extLst>
          </p:nvPr>
        </p:nvGraphicFramePr>
        <p:xfrm>
          <a:off x="2032000" y="719664"/>
          <a:ext cx="8128000" cy="2522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66362781"/>
                    </a:ext>
                  </a:extLst>
                </a:gridCol>
              </a:tblGrid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580604"/>
                  </a:ext>
                </a:extLst>
              </a:tr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Slide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29649"/>
                  </a:ext>
                </a:extLst>
              </a:tr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Section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077598"/>
                  </a:ext>
                </a:extLst>
              </a:tr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2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0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3956857"/>
            <a:ext cx="9144000" cy="89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선택될때</a:t>
            </a:r>
            <a:r>
              <a:rPr lang="ko-KR" altLang="en-US" sz="1400" dirty="0" smtClean="0"/>
              <a:t> 소스가 </a:t>
            </a:r>
            <a:r>
              <a:rPr lang="ko-KR" altLang="en-US" sz="1400" dirty="0" err="1" smtClean="0"/>
              <a:t>추가되야</a:t>
            </a:r>
            <a:r>
              <a:rPr lang="ko-KR" altLang="en-US" sz="1400" dirty="0" smtClean="0"/>
              <a:t> 함</a:t>
            </a:r>
            <a:endParaRPr lang="en-US" altLang="ko-KR" sz="1400" dirty="0" smtClean="0"/>
          </a:p>
          <a:p>
            <a:pPr>
              <a:lnSpc>
                <a:spcPct val="120000"/>
              </a:lnSpc>
            </a:pP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32000" y="719664"/>
          <a:ext cx="8128000" cy="2522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66362781"/>
                    </a:ext>
                  </a:extLst>
                </a:gridCol>
              </a:tblGrid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580604"/>
                  </a:ext>
                </a:extLst>
              </a:tr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Slide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929649"/>
                  </a:ext>
                </a:extLst>
              </a:tr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Section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077598"/>
                  </a:ext>
                </a:extLst>
              </a:tr>
              <a:tr h="63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02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31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26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화면레이아웃 조립해서 Html 퍼가기 사이트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화면레이아웃 조립해서 Html 퍼가기 사이트</dc:title>
  <dc:creator>user</dc:creator>
  <cp:lastModifiedBy>user</cp:lastModifiedBy>
  <cp:revision>3</cp:revision>
  <dcterms:created xsi:type="dcterms:W3CDTF">2023-07-17T04:14:55Z</dcterms:created>
  <dcterms:modified xsi:type="dcterms:W3CDTF">2023-07-17T10:42:39Z</dcterms:modified>
</cp:coreProperties>
</file>