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84" r:id="rId3"/>
    <p:sldId id="285" r:id="rId4"/>
    <p:sldId id="286" r:id="rId5"/>
    <p:sldId id="287" r:id="rId6"/>
    <p:sldId id="289" r:id="rId7"/>
  </p:sldIdLst>
  <p:sldSz cx="12192000" cy="6858000"/>
  <p:notesSz cx="6858000" cy="9144000"/>
  <p:embeddedFontLst>
    <p:embeddedFont>
      <p:font typeface="Yoon 윤고딕 540_TT" panose="0209060302010102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Yoon 윤고딕 530_TT" panose="0209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2" autoAdjust="0"/>
    <p:restoredTop sz="94660"/>
  </p:normalViewPr>
  <p:slideViewPr>
    <p:cSldViewPr>
      <p:cViewPr varScale="1">
        <p:scale>
          <a:sx n="116" d="100"/>
          <a:sy n="116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5400000">
            <a:off x="59872" y="-59872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5400000" flipH="1" flipV="1">
            <a:off x="11796850" y="6462849"/>
            <a:ext cx="335279" cy="4550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qtdesigner-manual.html" TargetMode="External"/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7876987/cannot-import-qtwebkitwidgets-in-pyqt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yqt.sourceforge.net/Docs/PyQt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1804" y="2806018"/>
            <a:ext cx="5309993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PyQT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기반 최종 </a:t>
            </a:r>
            <a: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/>
            </a:r>
            <a:br>
              <a:rPr lang="en-US" altLang="ko-KR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</a:b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어플리케이션 </a:t>
            </a:r>
            <a:r>
              <a:rPr lang="ko-KR" altLang="en-US" sz="40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제작 </a:t>
            </a:r>
            <a:r>
              <a:rPr lang="ko-KR" altLang="en-US" sz="40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실습</a:t>
            </a:r>
            <a:endParaRPr lang="ko-KR" altLang="en-US" sz="4000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43146" y="2806018"/>
            <a:ext cx="2503301" cy="1077683"/>
            <a:chOff x="3268663" y="2240868"/>
            <a:chExt cx="3763441" cy="1620180"/>
          </a:xfrm>
        </p:grpSpPr>
        <p:sp>
          <p:nvSpPr>
            <p:cNvPr id="8" name="직사각형 7"/>
            <p:cNvSpPr/>
            <p:nvPr/>
          </p:nvSpPr>
          <p:spPr>
            <a:xfrm>
              <a:off x="3268663" y="2240868"/>
              <a:ext cx="3096344" cy="1620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mtClean="0"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Chapter6</a:t>
              </a:r>
              <a:endParaRPr lang="ko-KR" altLang="en-US" sz="3200"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6438038" y="2150858"/>
              <a:ext cx="504056" cy="6840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7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6-1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1. 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기초 설명 및 설치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기본 연습 코딩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3.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Designer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실행 방법 및 예제 작성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http://pyqt.sourceforge.net/Docs/PyQt5/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1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6-2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1.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(1)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디자인 완성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2.Youtube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설명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Icon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http://www.iconarchive.com/tag/ico-files</a:t>
            </a:r>
          </a:p>
          <a:p>
            <a:pPr>
              <a:lnSpc>
                <a:spcPct val="150000"/>
              </a:lnSpc>
            </a:pP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logo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제작 </a:t>
            </a:r>
            <a:r>
              <a:rPr lang="it-IT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it-IT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https://www.freelogodesign.org/index.html</a:t>
            </a: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50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6-3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(3)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1369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(2)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이벤트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http://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3"/>
              </a:rPr>
              <a:t>doc.qt.io/qt-5/qtdesigner-manual.html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enginview 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4"/>
              </a:rPr>
              <a:t>stackoverflow.com/questions/37876987/cannot-import-qtwebkitwidgets-in-pyqt5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71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6-4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GUI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</a:t>
            </a:r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Youtube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멀티플레이어 작성</a:t>
            </a:r>
            <a:r>
              <a:rPr lang="en-US" altLang="ko-KR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(4)</a:t>
            </a: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실전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!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어플리케이션 작성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(3)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Youtube </a:t>
            </a: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멀티플레이어 다운로드 기능 작성</a:t>
            </a:r>
            <a:endParaRPr lang="en-US" altLang="ko-KR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02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022294" y="0"/>
            <a:ext cx="1166428" cy="260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동영상 </a:t>
            </a:r>
            <a:r>
              <a:rPr lang="ko-KR" altLang="en-US" sz="1000" smtClean="0"/>
              <a:t>강의 </a:t>
            </a:r>
            <a:r>
              <a:rPr lang="en-US" altLang="ko-KR" sz="1000" smtClean="0"/>
              <a:t>6-6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11624" y="548680"/>
            <a:ext cx="8640960" cy="116955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강의 마무리 및 요약 정리</a:t>
            </a:r>
            <a:endParaRPr lang="en-US" altLang="ko-KR" sz="28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오늘 </a:t>
            </a:r>
            <a:r>
              <a:rPr lang="ko-KR" altLang="en-US" sz="2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내용 정리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624" y="1844824"/>
            <a:ext cx="87129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요약 정리 및 추가 학습 방법 설명</a:t>
            </a:r>
            <a:endParaRPr lang="en-US" altLang="ko-KR" sz="200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PyQT5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http://pyqt.sourceforge.net/Docs/PyQt5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hlinkClick r:id="rId2"/>
              </a:rPr>
              <a:t>/</a:t>
            </a:r>
            <a:endParaRPr lang="en-US" altLang="ko-KR" sz="2000" smtClean="0">
              <a:solidFill>
                <a:schemeClr val="accent3">
                  <a:lumMod val="50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Qt Designer : http://doc.qt.io/qt-5/qtdesigner-manual.html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수업 </a:t>
            </a:r>
            <a:r>
              <a:rPr lang="ko-KR" altLang="en-US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소스 파일 </a:t>
            </a:r>
            <a:r>
              <a:rPr lang="en-US" altLang="ko-KR" sz="2000">
                <a:solidFill>
                  <a:schemeClr val="accent3">
                    <a:lumMod val="50000"/>
                  </a:schemeClr>
                </a:solidFill>
                <a:latin typeface="+mj-ea"/>
              </a:rPr>
              <a:t>: https://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</a:rPr>
              <a:t>github.com/eunki7/python_create_app_1</a:t>
            </a:r>
            <a: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200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</a:b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26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2730</TotalTime>
  <Words>248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Yoon 윤고딕 540_TT</vt:lpstr>
      <vt:lpstr>맑은 고딕</vt:lpstr>
      <vt:lpstr>Calibri</vt:lpstr>
      <vt:lpstr>Yoon 윤고딕 530_TT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Windows 사용자</cp:lastModifiedBy>
  <cp:revision>318</cp:revision>
  <dcterms:created xsi:type="dcterms:W3CDTF">2014-04-29T00:37:20Z</dcterms:created>
  <dcterms:modified xsi:type="dcterms:W3CDTF">2018-03-15T11:07:46Z</dcterms:modified>
</cp:coreProperties>
</file>