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Yoon 윤고딕 530_TT" panose="0209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7876987/cannot-import-qtwebkitwidgets-in-pyqt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PyQT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기반 최종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어플리케이션 </a:t>
            </a:r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실습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Chapter6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 및 설치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기본 연습 코딩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실행 방법 및 예제 작성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http://pyqt.sourceforge.net/Docs/PyQt5/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(1)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디자인 완성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설명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Icon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http://www.iconarchive.com/tag/ico-files</a:t>
            </a:r>
          </a:p>
          <a:p>
            <a:pPr>
              <a:lnSpc>
                <a:spcPct val="150000"/>
              </a:lnSpc>
            </a:pP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logo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 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https://editor.freelogodesign.org/?lang=EN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(2)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이벤트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enginview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stackoverflow.com/questions/37876987/cannot-import-qtwebkitwidgets-in-pyqt5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71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(3)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다운로드 기능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(5)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(4)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완료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&amp;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테스트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마무리 및 요약 정리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요약 정리 및 추가 학습 방법 설명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296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Yoon 윤고딕 540_TT</vt:lpstr>
      <vt:lpstr>맑은 고딕</vt:lpstr>
      <vt:lpstr>Calibri</vt:lpstr>
      <vt:lpstr>Yoon 윤고딕 530_TT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316</cp:revision>
  <dcterms:created xsi:type="dcterms:W3CDTF">2014-04-29T00:37:20Z</dcterms:created>
  <dcterms:modified xsi:type="dcterms:W3CDTF">2018-03-12T07:27:57Z</dcterms:modified>
</cp:coreProperties>
</file>