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37790" y="685800"/>
            <a:ext cx="731337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图片透明度演示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646464"/>
                </a:solidFill>
                <a:latin typeface="微软雅黑"/>
              </a:defRPr>
            </a:pPr>
            <a:r>
              <a:t>基于Pillow的透明度控制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9144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背景图片 - 透明度0.3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9144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背景图片 - 透明度0.6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37790" y="685800"/>
            <a:ext cx="731337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普通图片透明度测试</a:t>
            </a:r>
          </a:p>
        </p:txBody>
      </p:sp>
      <p:pic>
        <p:nvPicPr>
          <p:cNvPr id="3" name="Picture 2" descr="q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8288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338328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透明度: 0.0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828800"/>
            <a:ext cx="1828800" cy="137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0" y="338328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透明度: 0.3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828800"/>
            <a:ext cx="1828800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338328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透明度: 0.6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1828800"/>
            <a:ext cx="1828800" cy="137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86800" y="338328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透明度: 0.8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