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微软雅黑"/>
              </a:defRPr>
            </a:pPr>
            <a:r>
              <a:t>智能文本框演示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646464"/>
                </a:solidFill>
                <a:latin typeface="微软雅黑"/>
              </a:defRPr>
            </a:pPr>
            <a:r>
              <a:t>自动调整字号与位置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自动调整文本示例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6685" y="2057400"/>
            <a:ext cx="4266133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900" b="0">
                <a:solidFill>
                  <a:srgbClr val="000000"/>
                </a:solidFill>
                <a:latin typeface="宋体"/>
              </a:defRPr>
            </a:pPr>
            <a:r>
              <a:t>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这是一段非常长的文本内容，将用于测试智能文本框的自动调整功能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0">
                <a:solidFill>
                  <a:srgbClr val="000000"/>
                </a:solidFill>
                <a:latin typeface="微软雅黑"/>
              </a:defRPr>
            </a:pPr>
            <a:r>
              <a:t>页脚示例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自动调整字号示例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000" b="0">
                <a:solidFill>
                  <a:srgbClr val="000000"/>
                </a:solidFill>
                <a:latin typeface="宋体"/>
              </a:defRPr>
            </a:pPr>
            <a:r>
              <a:t>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这是另一段测试文本，用于验证字号自动调整功能是否正常工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437790" y="685800"/>
            <a:ext cx="7313371" cy="1028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 b="1">
                <a:solidFill>
                  <a:srgbClr val="00008B"/>
                </a:solidFill>
                <a:latin typeface="微软雅黑"/>
              </a:defRPr>
            </a:pPr>
            <a:r>
              <a:t>区域布局示例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7" y="2057400"/>
            <a:ext cx="3047238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006478"/>
                </a:solidFill>
                <a:latin typeface="微软雅黑"/>
              </a:defRPr>
            </a:pPr>
            <a:r>
              <a:t>左侧边栏内容</a:t>
            </a:r>
          </a:p>
          <a:p>
            <a:r>
              <a:t>• 项目一</a:t>
            </a:r>
          </a:p>
          <a:p>
            <a:r>
              <a:t>• 项目二</a:t>
            </a:r>
          </a:p>
          <a:p>
            <a:r>
              <a:t>• 项目三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6685" y="2057400"/>
            <a:ext cx="4266133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000000"/>
                </a:solidFill>
                <a:latin typeface="宋体"/>
              </a:defRPr>
            </a:pPr>
            <a:r>
              <a:t>这是主内容区域的文本。可以自动调整字号以适应给定空间。这是主内容区域的文本。可以自动调整字号以适应给定空间。这是主内容区域的文本。可以自动调整字号以适应给定空间。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32266" y="2057400"/>
            <a:ext cx="3047238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646464"/>
                </a:solidFill>
                <a:latin typeface="宋体"/>
              </a:defRPr>
            </a:pPr>
            <a:r>
              <a:t>右侧补充信息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