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464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淡蓝色背景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86000" y="2743200"/>
            <a:ext cx="7315200" cy="1828800"/>
          </a:xfrm>
          <a:prstGeom prst="roundRect">
            <a:avLst/>
          </a:prstGeom>
          <a:solidFill>
            <a:srgbClr val="F0F0F0"/>
          </a:solidFill>
          <a:ln w="127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600" b="0">
                <a:solidFill>
                  <a:srgbClr val="323232"/>
                </a:solidFill>
                <a:latin typeface="微软雅黑"/>
              </a:defRPr>
            </a:pPr>
            <a:r>
              <a:t>背景色: RGB(100, 100, 255)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4FF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淡绿色背景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86000" y="2743200"/>
            <a:ext cx="7315200" cy="1828800"/>
          </a:xfrm>
          <a:prstGeom prst="roundRect">
            <a:avLst/>
          </a:prstGeom>
          <a:solidFill>
            <a:srgbClr val="F0F0F0"/>
          </a:solidFill>
          <a:ln w="127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600" b="0">
                <a:solidFill>
                  <a:srgbClr val="323232"/>
                </a:solidFill>
                <a:latin typeface="微软雅黑"/>
              </a:defRPr>
            </a:pPr>
            <a:r>
              <a:t>背景色: RGB(100, 255, 100)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4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淡红色背景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86000" y="2743200"/>
            <a:ext cx="7315200" cy="1828800"/>
          </a:xfrm>
          <a:prstGeom prst="roundRect">
            <a:avLst/>
          </a:prstGeom>
          <a:solidFill>
            <a:srgbClr val="F0F0F0"/>
          </a:solidFill>
          <a:ln w="127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600" b="0">
                <a:solidFill>
                  <a:srgbClr val="323232"/>
                </a:solidFill>
                <a:latin typeface="微软雅黑"/>
              </a:defRPr>
            </a:pPr>
            <a:r>
              <a:t>背景色: RGB(255, 100, 100)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2" name="Picture 1" descr="q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E1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914400" y="9144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微软雅黑"/>
              </a:defRPr>
            </a:pPr>
            <a:r>
              <a:t>图片背景测试</a:t>
            </a:r>
          </a:p>
        </p:txBody>
      </p:sp>
      <p:sp>
        <p:nvSpPr>
          <p:cNvPr id="5" name="Cloud 4"/>
          <p:cNvSpPr/>
          <p:nvPr/>
        </p:nvSpPr>
        <p:spPr>
          <a:xfrm>
            <a:off x="1828800" y="2743200"/>
            <a:ext cx="8229600" cy="1828800"/>
          </a:xfrm>
          <a:prstGeom prst="cloud">
            <a:avLst/>
          </a:prstGeom>
          <a:solidFill>
            <a:srgbClr val="E6E6E6"/>
          </a:solidFill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600" b="0">
                <a:solidFill>
                  <a:srgbClr val="000096"/>
                </a:solidFill>
                <a:latin typeface="微软雅黑"/>
              </a:defRPr>
            </a:pPr>
            <a:r>
              <a:t>清华校园作为背景图片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2" name="Picture 1" descr="q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B4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914400" y="9144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64"/>
                </a:solidFill>
                <a:latin typeface="微软雅黑"/>
              </a:defRPr>
            </a:pPr>
            <a:r>
              <a:t>带蓝色滤镜的背景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