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图片功能测试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0">
                <a:solidFill>
                  <a:srgbClr val="646464"/>
                </a:solidFill>
                <a:latin typeface="微软雅黑"/>
              </a:defRPr>
            </a:pPr>
            <a:r>
              <a:t>测试PPT基础图片功能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清华大学图片测试</a:t>
            </a:r>
          </a:p>
        </p:txBody>
      </p:sp>
      <p:pic>
        <p:nvPicPr>
          <p:cNvPr id="3" name="Picture 2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52120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清华大学校园风光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