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2" name="Picture 1" descr="q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828800" y="2286000"/>
            <a:ext cx="8229600" cy="18288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latin typeface="微软雅黑"/>
              </a:defRPr>
            </a:pPr>
            <a:r>
              <a:t>图片与文字叠加效果测试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