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微软雅黑"/>
              </a:defRPr>
            </a:pPr>
            <a:r>
              <a:t>多图片布局测试</a:t>
            </a:r>
          </a:p>
        </p:txBody>
      </p:sp>
      <p:pic>
        <p:nvPicPr>
          <p:cNvPr id="3" name="Picture 2" descr="q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2743200"/>
          </a:xfrm>
          <a:prstGeom prst="rect">
            <a:avLst/>
          </a:prstGeom>
        </p:spPr>
      </p:pic>
      <p:pic>
        <p:nvPicPr>
          <p:cNvPr id="4" name="Picture 3" descr="q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828800"/>
            <a:ext cx="27432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0800" y="38404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0">
                <a:solidFill>
                  <a:srgbClr val="646464"/>
                </a:solidFill>
                <a:latin typeface="宋体"/>
              </a:defRPr>
            </a:pPr>
            <a:r>
              <a:t>缩略图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