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{{TITLE}}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{{SUBTITLE}}</a:t>
            </a:r>
          </a:p>
        </p:txBody>
      </p:sp>
      <p:pic>
        <p:nvPicPr>
          <p:cNvPr id="4" name="COMPANY_LOGO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2880"/>
            <a:ext cx="109728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