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专业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sz="2800" b="1">
                <a:solidFill>
                  <a:srgbClr val="005495"/>
                </a:solidFill>
                <a:latin typeface="微软雅黑"/>
              </a:defRPr>
            </a:pPr>
            <a:r>
              <a:t>[主标题]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5495"/>
                </a:solidFill>
                <a:latin typeface="微软雅黑"/>
              </a:defRPr>
            </a:pPr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 sz="2800" b="1">
                <a:solidFill>
                  <a:srgbClr val="005495"/>
                </a:solidFill>
                <a:latin typeface="微软雅黑"/>
              </a:defRPr>
            </a:pPr>
            <a:r>
              <a:t>[章节标题]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图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5495"/>
                </a:solidFill>
                <a:latin typeface="微软雅黑"/>
              </a:defRPr>
            </a:pPr>
            <a:r>
              <a:t>[图表标题]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 sz="4400" b="1">
                <a:solidFill>
                  <a:srgbClr val="005495"/>
                </a:solidFill>
                <a:latin typeface="微软雅黑 Light"/>
              </a:defRPr>
            </a:pPr>
            <a:r>
              <a:t>[标题样式]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 sz="1400">
                <a:solidFill>
                  <a:srgbClr val="595959"/>
                </a:solidFill>
                <a:latin typeface="微软雅黑"/>
              </a:defRPr>
            </a:pPr>
            <a:r>
              <a:t>[正文样式]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