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演示文稿标题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副标题或你的姓名</a:t>
            </a:r>
          </a:p>
          <a:p>
            <a:r>
              <a:t>日期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第一张内容幻灯片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第一点</a:t>
            </a:r>
          </a:p>
          <a:p>
            <a:r>
              <a:t>• 第二点</a:t>
            </a:r>
          </a:p>
          <a:p>
            <a:r>
              <a:t>• 第三点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带图片的幻灯片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4572000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[图片位置]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