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3" r:id="rId6"/>
    <p:sldId id="275" r:id="rId7"/>
    <p:sldId id="277" r:id="rId8"/>
    <p:sldId id="267" r:id="rId9"/>
    <p:sldId id="278" r:id="rId10"/>
    <p:sldId id="279" r:id="rId11"/>
    <p:sldId id="280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8F6A23-933B-0146-AA2A-412554CD9369}">
          <p14:sldIdLst>
            <p14:sldId id="256"/>
            <p14:sldId id="257"/>
            <p14:sldId id="258"/>
            <p14:sldId id="273"/>
            <p14:sldId id="275"/>
            <p14:sldId id="277"/>
            <p14:sldId id="267"/>
            <p14:sldId id="278"/>
            <p14:sldId id="279"/>
            <p14:sldId id="28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1"/>
    <p:restoredTop sz="94595"/>
  </p:normalViewPr>
  <p:slideViewPr>
    <p:cSldViewPr snapToGrid="0" snapToObjects="1">
      <p:cViewPr varScale="1">
        <p:scale>
          <a:sx n="135" d="100"/>
          <a:sy n="13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B856-2CE1-4447-8A3F-2C94A28278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AE94-2062-2043-8017-B2125CA6F9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F94F-B4B7-F446-8BC1-F929600C63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813B-C62D-E646-A6D6-740C21E56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blog.igevin.info/posts/generate-ssh-key-for-git/" TargetMode="External"/><Relationship Id="rId3" Type="http://schemas.openxmlformats.org/officeDocument/2006/relationships/hyperlink" Target="https://www.runoob.com/git/git-tutorial.htm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edusoho.pages.codeages.work/edusoho-develop-guide/setup/setup-env.html" TargetMode="External"/><Relationship Id="rId2" Type="http://schemas.openxmlformats.org/officeDocument/2006/relationships/hyperlink" Target="http://developer-ct.edusoho.com/setup/setup-edusoho.html" TargetMode="Externa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3"/>
          <p:cNvSpPr/>
          <p:nvPr/>
        </p:nvSpPr>
        <p:spPr>
          <a:xfrm>
            <a:off x="1409288" y="1941262"/>
            <a:ext cx="6758260" cy="9151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en-US" altLang="zh-CN" sz="4400" b="1" dirty="0" err="1" smtClean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Git</a:t>
            </a:r>
            <a:r>
              <a:rPr lang="zh-CN" altLang="en-US" sz="4400" b="1" dirty="0" smtClean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使用基础和测试站部署</a:t>
            </a:r>
            <a:endParaRPr sz="4400" b="1" dirty="0">
              <a:solidFill>
                <a:srgbClr val="4BBB6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Shape 114"/>
          <p:cNvSpPr/>
          <p:nvPr/>
        </p:nvSpPr>
        <p:spPr>
          <a:xfrm>
            <a:off x="1409288" y="3169440"/>
            <a:ext cx="215519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nb-NO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朱琴 </a:t>
            </a:r>
            <a:r>
              <a:rPr lang="nb-NO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201</a:t>
            </a:r>
            <a:r>
              <a:rPr lang="en-US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9</a:t>
            </a:r>
            <a:r>
              <a:rPr lang="nb-NO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.</a:t>
            </a:r>
            <a:r>
              <a:rPr lang="en-US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07</a:t>
            </a:r>
            <a:r>
              <a:rPr lang="nb-NO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.</a:t>
            </a:r>
            <a:r>
              <a:rPr lang="en-US" altLang="zh-CN" sz="2000" b="1" dirty="0">
                <a:solidFill>
                  <a:srgbClr val="4BBB6F"/>
                </a:solidFill>
                <a:latin typeface="黑体"/>
                <a:ea typeface="黑体"/>
                <a:cs typeface="黑体"/>
              </a:rPr>
              <a:t>14</a:t>
            </a:r>
            <a:endParaRPr lang="nb-NO" altLang="zh-CN" sz="2000" b="1" dirty="0">
              <a:solidFill>
                <a:srgbClr val="4BBB6F"/>
              </a:solidFill>
              <a:latin typeface="黑体"/>
              <a:ea typeface="黑体"/>
              <a:cs typeface="黑体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384995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插件安装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29178" y="895911"/>
            <a:ext cx="1012438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//插件安装 (</a:t>
            </a:r>
            <a:r>
              <a:rPr kumimoji="1" lang="zh-CN" altLang="en-US" sz="2000" dirty="0"/>
              <a:t>所有操作在项目目录下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  <a:p>
            <a:r>
              <a:rPr kumimoji="1" lang="en-US" altLang="zh-CN" sz="2000" dirty="0"/>
              <a:t>1. </a:t>
            </a:r>
            <a:r>
              <a:rPr kumimoji="1" lang="zh-CN" altLang="en-US" sz="2000" dirty="0"/>
              <a:t>到</a:t>
            </a:r>
            <a:r>
              <a:rPr kumimoji="1" lang="en-US" altLang="zh-CN" sz="2000" dirty="0" err="1">
                <a:sym typeface="+mn-ea"/>
              </a:rPr>
              <a:t>gitlab</a:t>
            </a:r>
            <a:r>
              <a:rPr kumimoji="1" lang="zh-CN" altLang="en-US" sz="2000" dirty="0">
                <a:sym typeface="+mn-ea"/>
              </a:rPr>
              <a:t>的代码仓库</a:t>
            </a:r>
            <a:r>
              <a:rPr kumimoji="1" lang="en-US" altLang="zh-CN" sz="2000" dirty="0"/>
              <a:t>克隆代码</a:t>
            </a:r>
            <a:endParaRPr kumimoji="1" lang="en-US" altLang="zh-CN" sz="2000" dirty="0"/>
          </a:p>
          <a:p>
            <a:r>
              <a:rPr kumimoji="1" lang="en-US" altLang="zh-CN" sz="2000" dirty="0" err="1"/>
              <a:t>git</a:t>
            </a:r>
            <a:r>
              <a:rPr kumimoji="1" lang="en-US" altLang="zh-CN" sz="2000" dirty="0"/>
              <a:t> clone </a:t>
            </a:r>
            <a:r>
              <a:rPr kumimoji="1" lang="en-US" altLang="zh-CN" sz="2000" dirty="0" err="1"/>
              <a:t>git@coding.codeages.net:corporate-training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QAPlugin.gitplugins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QAPlugindusohoplugin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vip.git</a:t>
            </a:r>
            <a:r>
              <a:rPr kumimoji="1" lang="en-US" altLang="zh-CN" sz="2000" dirty="0"/>
              <a:t> plugins/</a:t>
            </a:r>
            <a:r>
              <a:rPr kumimoji="1" lang="en-US" altLang="zh-CN" sz="2000" dirty="0" err="1"/>
              <a:t>VipPlugin</a:t>
            </a:r>
            <a:r>
              <a:rPr kumimoji="1" lang="en-US" altLang="zh-CN" sz="2000" dirty="0"/>
              <a:t>  </a:t>
            </a:r>
            <a:endParaRPr kumimoji="1" lang="en-US" altLang="zh-CN" sz="2000" dirty="0"/>
          </a:p>
          <a:p>
            <a:r>
              <a:rPr kumimoji="1" lang="en-US" altLang="zh-CN" sz="2000" dirty="0"/>
              <a:t>2. 安装插件</a:t>
            </a:r>
            <a:endParaRPr kumimoji="1" lang="en-US" altLang="zh-CN" sz="2000" dirty="0"/>
          </a:p>
          <a:p>
            <a:r>
              <a:rPr kumimoji="1" lang="en-US" altLang="zh-CN" sz="2000" dirty="0"/>
              <a:t>app/console </a:t>
            </a:r>
            <a:r>
              <a:rPr kumimoji="1" lang="en-US" altLang="zh-CN" sz="2000" dirty="0" err="1"/>
              <a:t>plugin:register</a:t>
            </a:r>
            <a:r>
              <a:rPr kumimoji="1" lang="en-US" altLang="zh-CN" sz="2000" dirty="0"/>
              <a:t> Survey    </a:t>
            </a:r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卸载插件</a:t>
            </a:r>
            <a:endParaRPr kumimoji="1" lang="en-US" altLang="zh-CN" sz="2000" dirty="0"/>
          </a:p>
          <a:p>
            <a:r>
              <a:rPr kumimoji="1" lang="en-US" altLang="zh-CN" sz="2000" dirty="0"/>
              <a:t>app/console </a:t>
            </a:r>
            <a:r>
              <a:rPr kumimoji="1" lang="en-US" altLang="zh-CN" sz="2000" dirty="0" err="1"/>
              <a:t>plugin:remove</a:t>
            </a:r>
            <a:r>
              <a:rPr kumimoji="1" lang="en-US" altLang="zh-CN" sz="2000" dirty="0"/>
              <a:t> Survey</a:t>
            </a:r>
            <a:r>
              <a:rPr kumimoji="1" lang="zh-CN" altLang="en-US" sz="2000" dirty="0"/>
              <a:t>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注意：安装或者卸载插件后清</a:t>
            </a:r>
            <a:r>
              <a:rPr kumimoji="1" lang="en-US" altLang="zh-CN" sz="2000" dirty="0"/>
              <a:t>app/cache</a:t>
            </a:r>
            <a:r>
              <a:rPr kumimoji="1" lang="zh-CN" altLang="en-US" sz="2000" dirty="0"/>
              <a:t>缓存  </a:t>
            </a:r>
            <a:r>
              <a:rPr kumimoji="1" lang="en-US" altLang="zh-CN" sz="2000" dirty="0" err="1"/>
              <a:t>sudo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rm</a:t>
            </a:r>
            <a:r>
              <a:rPr kumimoji="1" lang="en-US" altLang="zh-CN" sz="2000" dirty="0"/>
              <a:t> –</a:t>
            </a:r>
            <a:r>
              <a:rPr kumimoji="1" lang="en-US" altLang="zh-CN" sz="2000" dirty="0" err="1"/>
              <a:t>rf</a:t>
            </a:r>
            <a:r>
              <a:rPr kumimoji="1" lang="en-US" altLang="zh-CN" sz="2000" dirty="0"/>
              <a:t>  ./app/cache</a:t>
            </a:r>
            <a:endParaRPr kumimoji="1"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6"/>
          <p:cNvSpPr/>
          <p:nvPr/>
        </p:nvSpPr>
        <p:spPr>
          <a:xfrm>
            <a:off x="2331554" y="2641067"/>
            <a:ext cx="197490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000">
                <a:solidFill>
                  <a:srgbClr val="373D4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THANKS</a:t>
            </a:r>
            <a:endParaRPr sz="3600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1846" y="3454423"/>
            <a:ext cx="4522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spc="600">
                <a:solidFill>
                  <a:schemeClr val="bg1"/>
                </a:solidFill>
              </a:rPr>
              <a:t>用</a:t>
            </a:r>
            <a:r>
              <a:rPr lang="zh-CN" altLang="en-US" sz="1400" spc="600" dirty="0">
                <a:solidFill>
                  <a:schemeClr val="bg1"/>
                </a:solidFill>
              </a:rPr>
              <a:t>科技创新  让每个人得到更好的教育</a:t>
            </a:r>
            <a:endParaRPr lang="zh-CN" altLang="en-US" sz="14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7"/>
          <p:cNvSpPr/>
          <p:nvPr/>
        </p:nvSpPr>
        <p:spPr>
          <a:xfrm>
            <a:off x="1447957" y="1895022"/>
            <a:ext cx="3834383" cy="77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2E66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rPr sz="4400" dirty="0" smtClean="0">
                <a:solidFill>
                  <a:schemeClr val="bg1"/>
                </a:solidFill>
              </a:rPr>
              <a:t>01</a:t>
            </a:r>
            <a:r>
              <a:rPr lang="zh-CN" sz="4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如何安装</a:t>
            </a:r>
            <a:r>
              <a:rPr lang="en-US" altLang="zh-CN" sz="4400" dirty="0" err="1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Git</a:t>
            </a:r>
            <a:endParaRPr lang="zh-CN" altLang="en-US" sz="44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Shape 118"/>
          <p:cNvSpPr/>
          <p:nvPr/>
        </p:nvSpPr>
        <p:spPr>
          <a:xfrm>
            <a:off x="1493177" y="3454423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2500">
                <a:solidFill>
                  <a:srgbClr val="A6AAA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endParaRPr sz="1800" dirty="0">
              <a:solidFill>
                <a:srgbClr val="7FCF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243930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安装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Git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89380" y="1444625"/>
            <a:ext cx="741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  <a:endParaRPr lang="zh-CN" altLang="en-US" dirty="0"/>
          </a:p>
          <a:p>
            <a:r>
              <a:rPr lang="zh-CN" altLang="en-US" dirty="0"/>
              <a:t>下载链接</a:t>
            </a:r>
            <a:r>
              <a:rPr lang="zh-CN" altLang="en-US" dirty="0" smtClean="0"/>
              <a:t>：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git-scm.com/downloads</a:t>
            </a:r>
            <a:endParaRPr lang="en-US" altLang="zh-CN" dirty="0" smtClean="0"/>
          </a:p>
          <a:p>
            <a:r>
              <a:rPr lang="zh-CN" altLang="en-US" dirty="0" smtClean="0"/>
              <a:t>安装及使用教程： </a:t>
            </a:r>
            <a:r>
              <a:rPr lang="en-US" altLang="zh-CN" dirty="0">
                <a:hlinkClick r:id="rId3"/>
              </a:rPr>
              <a:t>https://www.runoob.com/git/git-tutorial.html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添加</a:t>
            </a:r>
            <a:r>
              <a:rPr lang="en-US" altLang="zh-CN" dirty="0" err="1"/>
              <a:t>sshkey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https://blog.igevin.info/posts/generate-ssh-key-for-git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6"/>
          <p:cNvSpPr/>
          <p:nvPr/>
        </p:nvSpPr>
        <p:spPr>
          <a:xfrm>
            <a:off x="2007909" y="2662805"/>
            <a:ext cx="3205113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5000">
                <a:solidFill>
                  <a:srgbClr val="373D4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endParaRPr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7"/>
          <p:cNvSpPr/>
          <p:nvPr/>
        </p:nvSpPr>
        <p:spPr>
          <a:xfrm>
            <a:off x="1447957" y="1895021"/>
            <a:ext cx="4116512" cy="77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2E66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rPr sz="4400" dirty="0">
                <a:solidFill>
                  <a:schemeClr val="bg1"/>
                </a:solidFill>
              </a:rPr>
              <a:t>0</a:t>
            </a:r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常用指令</a:t>
            </a:r>
            <a:r>
              <a:rPr lang="zh-CN" altLang="en-US" sz="4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介绍</a:t>
            </a:r>
            <a:endParaRPr lang="zh-CN" altLang="en-US" sz="4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Shape 118"/>
          <p:cNvSpPr/>
          <p:nvPr/>
        </p:nvSpPr>
        <p:spPr>
          <a:xfrm>
            <a:off x="1493177" y="3454423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2500">
                <a:solidFill>
                  <a:srgbClr val="A6AAA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endParaRPr sz="1800" dirty="0">
              <a:solidFill>
                <a:srgbClr val="7FCF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384995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常用指令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  <a:p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0326" y="976140"/>
            <a:ext cx="9172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ssh</a:t>
            </a:r>
            <a:r>
              <a:rPr kumimoji="1" lang="en-US" altLang="zh-CN" dirty="0"/>
              <a:t> root@</a:t>
            </a:r>
            <a:r>
              <a:rPr kumimoji="1" lang="zh-CN" altLang="en-US" dirty="0"/>
              <a:t>服务器域名 或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ssh</a:t>
            </a:r>
            <a:r>
              <a:rPr kumimoji="1" lang="en-US" altLang="zh-CN" dirty="0"/>
              <a:t> root@</a:t>
            </a:r>
            <a:r>
              <a:rPr kumimoji="1" lang="zh-CN" altLang="en-US" dirty="0"/>
              <a:t>服务器</a:t>
            </a:r>
            <a:r>
              <a:rPr kumimoji="1" lang="en-US" altLang="zh-CN" dirty="0"/>
              <a:t>IP</a:t>
            </a:r>
            <a:r>
              <a:rPr kumimoji="1" lang="zh-CN" altLang="en-US" dirty="0"/>
              <a:t>      </a:t>
            </a:r>
            <a:endParaRPr kumimoji="1" lang="en-US" altLang="zh-CN" dirty="0"/>
          </a:p>
          <a:p>
            <a:r>
              <a:rPr kumimoji="1" lang="zh-CN" altLang="en-US" dirty="0"/>
              <a:t>登陆服务器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域名：你访问的域名，</a:t>
            </a:r>
            <a:r>
              <a:rPr kumimoji="1" lang="en-US" altLang="zh-CN" dirty="0"/>
              <a:t>IP: </a:t>
            </a:r>
            <a:r>
              <a:rPr kumimoji="1" lang="zh-CN" altLang="en-US" dirty="0"/>
              <a:t>终端执行</a:t>
            </a:r>
            <a:r>
              <a:rPr kumimoji="1" lang="en-US" altLang="zh-CN" dirty="0"/>
              <a:t>ping </a:t>
            </a:r>
            <a:r>
              <a:rPr kumimoji="1" lang="zh-CN" altLang="en-US" dirty="0"/>
              <a:t>访问的域名获取</a:t>
            </a:r>
            <a:r>
              <a:rPr kumimoji="1" lang="en-US" altLang="zh-CN" dirty="0"/>
              <a:t>IP)</a:t>
            </a:r>
            <a:r>
              <a:rPr kumimoji="1" lang="zh-CN" altLang="en-US" dirty="0"/>
              <a:t>  注意：前提你本地的</a:t>
            </a:r>
            <a:r>
              <a:rPr kumimoji="1" lang="en-US" altLang="zh-CN" dirty="0" err="1"/>
              <a:t>sshkey</a:t>
            </a:r>
            <a:r>
              <a:rPr kumimoji="1" lang="zh-CN" altLang="en-US" dirty="0"/>
              <a:t>被添加到了服务器的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ssh</a:t>
            </a:r>
            <a:r>
              <a:rPr kumimoji="1" lang="en-US" altLang="zh-CN" dirty="0"/>
              <a:t>/</a:t>
            </a:r>
            <a:r>
              <a:rPr lang="en-US" altLang="zh-CN" dirty="0"/>
              <a:t> </a:t>
            </a:r>
            <a:r>
              <a:rPr lang="en-US" altLang="zh-CN" dirty="0" err="1"/>
              <a:t>authorized_keys</a:t>
            </a:r>
            <a:r>
              <a:rPr lang="zh-CN" altLang="en-US" dirty="0"/>
              <a:t>配置中</a:t>
            </a:r>
            <a:endParaRPr kumimoji="1" lang="en-US" altLang="zh-CN" dirty="0"/>
          </a:p>
          <a:p>
            <a:r>
              <a:rPr kumimoji="1" lang="en-US" altLang="zh-CN" dirty="0"/>
              <a:t>cd /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/www/</a:t>
            </a:r>
            <a:r>
              <a:rPr kumimoji="1" lang="en-US" altLang="zh-CN" dirty="0" err="1"/>
              <a:t>qa.edusoho.cn</a:t>
            </a:r>
            <a:r>
              <a:rPr kumimoji="1" lang="en-US" altLang="zh-CN" dirty="0"/>
              <a:t>  </a:t>
            </a:r>
            <a:r>
              <a:rPr kumimoji="1" lang="zh-CN" altLang="en-US" dirty="0"/>
              <a:t>进入站点</a:t>
            </a:r>
            <a:r>
              <a:rPr kumimoji="1" lang="en-US" altLang="zh-CN" dirty="0"/>
              <a:t>目录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branch      查看</a:t>
            </a:r>
            <a:r>
              <a:rPr kumimoji="1" lang="zh-CN" altLang="en-US" dirty="0"/>
              <a:t>站点当前所在</a:t>
            </a:r>
            <a:r>
              <a:rPr kumimoji="1" lang="en-US" altLang="zh-CN" dirty="0"/>
              <a:t>分支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branch -a  查看当前目录下所有分支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fetch    更新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checkout release/3.1.6    </a:t>
            </a:r>
            <a:r>
              <a:rPr kumimoji="1" lang="zh-CN" altLang="en-US" dirty="0"/>
              <a:t>切</a:t>
            </a:r>
            <a:r>
              <a:rPr kumimoji="1" lang="en-US" altLang="zh-CN" dirty="0"/>
              <a:t>分支</a:t>
            </a:r>
            <a:r>
              <a:rPr kumimoji="1" lang="zh-CN" altLang="en-US" dirty="0"/>
              <a:t>，一般执行前先最好先执行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fetch 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checkout </a:t>
            </a:r>
            <a:r>
              <a:rPr kumimoji="1" lang="en-US" altLang="zh-CN" b="1" dirty="0"/>
              <a:t>.  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撤销本地改动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一般在切分支或者更新代码</a:t>
            </a:r>
            <a:r>
              <a:rPr kumimoji="1" lang="en-US" altLang="zh-CN" dirty="0" err="1"/>
              <a:t>报erro时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status       查看当前状态</a:t>
            </a:r>
            <a:endParaRPr kumimoji="1" lang="en-US" altLang="zh-CN" dirty="0"/>
          </a:p>
          <a:p>
            <a:r>
              <a:rPr kumimoji="1" lang="en-US" altLang="zh-CN" dirty="0" err="1"/>
              <a:t>git</a:t>
            </a:r>
            <a:r>
              <a:rPr kumimoji="1" lang="en-US" altLang="zh-CN" dirty="0"/>
              <a:t> pull origin +分支        把最新分支拉下来</a:t>
            </a:r>
            <a:endParaRPr kumimoji="1" lang="en-US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077218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js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编译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89380" y="1444625"/>
            <a:ext cx="741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前台cs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js更新</a:t>
            </a:r>
            <a:r>
              <a:rPr kumimoji="1" lang="en-US" altLang="zh-CN" dirty="0"/>
              <a:t>(pull</a:t>
            </a:r>
            <a:r>
              <a:rPr kumimoji="1" lang="zh-CN" altLang="en-US" dirty="0"/>
              <a:t>下来有</a:t>
            </a:r>
            <a:r>
              <a:rPr kumimoji="1" lang="en-US" altLang="zh-CN" dirty="0" err="1"/>
              <a:t>js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 err="1">
                <a:sym typeface="+mn-ea"/>
              </a:rPr>
              <a:t>css</a:t>
            </a:r>
            <a:r>
              <a:rPr kumimoji="1" lang="zh-CN" altLang="en-US" dirty="0">
                <a:sym typeface="+mn-ea"/>
              </a:rPr>
              <a:t>文件）</a:t>
            </a:r>
            <a:endParaRPr kumimoji="1" lang="en-US" altLang="zh-CN" dirty="0"/>
          </a:p>
          <a:p>
            <a:r>
              <a:rPr kumimoji="1" lang="en-US" altLang="zh-CN" dirty="0" err="1"/>
              <a:t>npm</a:t>
            </a:r>
            <a:r>
              <a:rPr kumimoji="1" lang="en-US" altLang="zh-CN" dirty="0"/>
              <a:t> run compile</a:t>
            </a:r>
            <a:endParaRPr kumimoji="1" lang="en-US" altLang="zh-CN" dirty="0"/>
          </a:p>
          <a:p>
            <a:r>
              <a:rPr kumimoji="1" lang="en-US" altLang="zh-CN" dirty="0" err="1"/>
              <a:t>rm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rf</a:t>
            </a:r>
            <a:r>
              <a:rPr kumimoji="1" lang="en-US" altLang="zh-CN" dirty="0"/>
              <a:t> app/cache/*     清缓存</a:t>
            </a:r>
            <a:endParaRPr kumimoji="1" lang="en-US" altLang="zh-CN" dirty="0"/>
          </a:p>
          <a:p>
            <a:r>
              <a:rPr kumimoji="1" lang="en-US" altLang="zh-CN" dirty="0" err="1"/>
              <a:t>chown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Rf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www-data:www-data</a:t>
            </a:r>
            <a:r>
              <a:rPr kumimoji="1" lang="en-US" altLang="zh-CN" dirty="0"/>
              <a:t> app/cache/*    赋权限</a:t>
            </a:r>
            <a:endParaRPr kumimoji="1" lang="en-US" altLang="zh-CN" dirty="0"/>
          </a:p>
          <a:p>
            <a:r>
              <a:rPr kumimoji="1" lang="en-US" altLang="zh-CN" dirty="0" err="1"/>
              <a:t>后台cs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js更新</a:t>
            </a:r>
            <a:endParaRPr kumimoji="1" lang="en-US" altLang="zh-CN" dirty="0"/>
          </a:p>
          <a:p>
            <a:r>
              <a:rPr kumimoji="1" lang="en-US" altLang="zh-CN" dirty="0"/>
              <a:t>app/console </a:t>
            </a:r>
            <a:r>
              <a:rPr kumimoji="1" lang="en-US" altLang="zh-CN" dirty="0" err="1"/>
              <a:t>assets:install</a:t>
            </a:r>
            <a:endParaRPr kumimoji="1" lang="en-US" altLang="zh-CN" dirty="0"/>
          </a:p>
          <a:p>
            <a:r>
              <a:rPr kumimoji="1" lang="en-US" altLang="zh-CN" dirty="0" err="1">
                <a:sym typeface="+mn-ea"/>
              </a:rPr>
              <a:t>rm</a:t>
            </a:r>
            <a:r>
              <a:rPr kumimoji="1" lang="en-US" altLang="zh-CN" dirty="0">
                <a:sym typeface="+mn-ea"/>
              </a:rPr>
              <a:t> -</a:t>
            </a:r>
            <a:r>
              <a:rPr kumimoji="1" lang="en-US" altLang="zh-CN" dirty="0" err="1">
                <a:sym typeface="+mn-ea"/>
              </a:rPr>
              <a:t>rf</a:t>
            </a:r>
            <a:r>
              <a:rPr kumimoji="1" lang="en-US" altLang="zh-CN" dirty="0">
                <a:sym typeface="+mn-ea"/>
              </a:rPr>
              <a:t> app/cache/*     清缓存</a:t>
            </a:r>
            <a:endParaRPr kumimoji="1" lang="en-US" altLang="zh-CN" dirty="0"/>
          </a:p>
          <a:p>
            <a:r>
              <a:rPr kumimoji="1" lang="en-US" altLang="zh-CN" dirty="0" err="1">
                <a:sym typeface="+mn-ea"/>
              </a:rPr>
              <a:t>chown</a:t>
            </a:r>
            <a:r>
              <a:rPr kumimoji="1" lang="en-US" altLang="zh-CN" dirty="0">
                <a:sym typeface="+mn-ea"/>
              </a:rPr>
              <a:t> -</a:t>
            </a:r>
            <a:r>
              <a:rPr kumimoji="1" lang="en-US" altLang="zh-CN" dirty="0" err="1">
                <a:sym typeface="+mn-ea"/>
              </a:rPr>
              <a:t>Rf</a:t>
            </a:r>
            <a:r>
              <a:rPr kumimoji="1" lang="en-US" altLang="zh-CN" dirty="0">
                <a:sym typeface="+mn-ea"/>
              </a:rPr>
              <a:t> </a:t>
            </a:r>
            <a:r>
              <a:rPr kumimoji="1" lang="en-US" altLang="zh-CN" dirty="0" err="1">
                <a:sym typeface="+mn-ea"/>
              </a:rPr>
              <a:t>www-data:www-data</a:t>
            </a:r>
            <a:r>
              <a:rPr kumimoji="1" lang="en-US" altLang="zh-CN" dirty="0">
                <a:sym typeface="+mn-ea"/>
              </a:rPr>
              <a:t> app/cache/*    赋权限</a:t>
            </a:r>
            <a:endParaRPr kumimoji="1"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7"/>
          <p:cNvSpPr/>
          <p:nvPr/>
        </p:nvSpPr>
        <p:spPr>
          <a:xfrm>
            <a:off x="1447957" y="1556467"/>
            <a:ext cx="4680769" cy="145680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2E66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l"/>
            <a:r>
              <a:rPr sz="4400" dirty="0">
                <a:solidFill>
                  <a:schemeClr val="bg1"/>
                </a:solidFill>
              </a:rPr>
              <a:t>0</a:t>
            </a:r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lang="zh-CN" altLang="en-US" sz="44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部署测试站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Shape 118"/>
          <p:cNvSpPr/>
          <p:nvPr/>
        </p:nvSpPr>
        <p:spPr>
          <a:xfrm>
            <a:off x="1493177" y="3454423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2500">
                <a:solidFill>
                  <a:srgbClr val="A6AAA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endParaRPr sz="1800" dirty="0">
              <a:solidFill>
                <a:srgbClr val="7FCF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705595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部署测试站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61868" y="976556"/>
            <a:ext cx="101243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宋体-简" panose="02010800040101010101" pitchFamily="2" charset="-122"/>
                <a:ea typeface="宋体-简" panose="02010800040101010101" pitchFamily="2" charset="-122"/>
              </a:rPr>
              <a:t>安装及开发文档：</a:t>
            </a:r>
            <a:endParaRPr kumimoji="1" lang="en-US" altLang="zh-CN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dirty="0">
                <a:latin typeface="宋体-简" panose="02010800040101010101" pitchFamily="2" charset="-122"/>
                <a:ea typeface="宋体-简" panose="02010800040101010101" pitchFamily="2" charset="-122"/>
                <a:hlinkClick r:id="rId2"/>
              </a:rPr>
              <a:t>http://developer-ct.edusoho.com/setup/setup-edusoho.html</a:t>
            </a:r>
            <a:r>
              <a:rPr kumimoji="1" lang="zh-CN" altLang="en-US" dirty="0">
                <a:latin typeface="宋体-简" panose="02010800040101010101" pitchFamily="2" charset="-122"/>
                <a:ea typeface="宋体-简" panose="02010800040101010101" pitchFamily="2" charset="-122"/>
              </a:rPr>
              <a:t>（企培）</a:t>
            </a:r>
            <a:endParaRPr kumimoji="1" lang="en-US" altLang="zh-CN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lang="en-US" altLang="zh-CN" dirty="0">
                <a:hlinkClick r:id="rId3"/>
              </a:rPr>
              <a:t>http://edusoho.pages.codeages.work/edusoho-develop-guide/setup/setup-env.html</a:t>
            </a:r>
            <a:r>
              <a:rPr lang="zh-CN" altLang="en-US" dirty="0"/>
              <a:t> （通用）</a:t>
            </a:r>
            <a:endParaRPr kumimoji="1" lang="zh-CN" altLang="en-US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kumimoji="1" lang="en-US" altLang="zh-CN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en-US" altLang="zh-CN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1.</a:t>
            </a:r>
            <a:r>
              <a:rPr kumimoji="1" lang="zh-CN" altLang="en-US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创建数据库</a:t>
            </a:r>
            <a:endParaRPr kumimoji="1" lang="zh-CN" altLang="en-US" sz="20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mysql -uroot -proot   //进入mysql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create database </a:t>
            </a:r>
            <a:r>
              <a:rPr kumimoji="1" lang="zh-CN" altLang="en-US" sz="1400" dirty="0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`数据库名称`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default character set utf8; 名称一般取你站点的域名如fb.dev15.edusoho.cn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show databases;         //检查数据库是否创建成功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exit;      // 退出数据库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kumimoji="1" lang="en-US" altLang="zh-CN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en-US" altLang="zh-CN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2.</a:t>
            </a:r>
            <a:r>
              <a:rPr kumimoji="1" lang="zh-CN" altLang="en-US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克隆代码</a:t>
            </a:r>
            <a:endParaRPr kumimoji="1" lang="zh-CN" altLang="en-US" sz="20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 /var/www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git clone gitlab上复制的项目网址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例：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git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 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clone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 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git@coding.codeages.work:edusoho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edusoho.git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 </a:t>
            </a:r>
            <a:r>
              <a:rPr kumimoji="1" lang="zh-CN" altLang="en-US" sz="1400" dirty="0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fb.dev15.edusoho.cn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你新建站点域名作为文件名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ll   //查看是否复制成功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en-US" altLang="zh-CN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3.</a:t>
            </a:r>
            <a:r>
              <a:rPr kumimoji="1" lang="zh-CN" altLang="en-US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修改配置文件</a:t>
            </a:r>
            <a:endParaRPr kumimoji="1" lang="zh-CN" altLang="en-US" sz="20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fb.dev15.edusoho.cn  //进入新站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cp app/config/parameters.yml.dist app/config/parameters.yml    //复制配置文件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vi app/config/parameters.yml   //进入编辑，把里面的‘</a:t>
            </a:r>
            <a:r>
              <a:rPr lang="en-US" altLang="zh-CN" sz="1400" dirty="0" err="1">
                <a:solidFill>
                  <a:srgbClr val="FF0000"/>
                </a:solidFill>
              </a:rPr>
              <a:t>database_name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’ ，‘</a:t>
            </a:r>
            <a:r>
              <a:rPr lang="en-US" altLang="zh-CN" sz="1400" dirty="0" err="1">
                <a:solidFill>
                  <a:srgbClr val="FF0000"/>
                </a:solidFill>
              </a:rPr>
              <a:t>database_user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’，‘</a:t>
            </a:r>
            <a:r>
              <a:rPr lang="en-US" altLang="zh-CN" sz="1400" dirty="0" err="1">
                <a:solidFill>
                  <a:srgbClr val="FF0000"/>
                </a:solidFill>
              </a:rPr>
              <a:t>database_password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’分别改称  ‘你创建的数据库名称’，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root, root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/>
          <p:nvPr/>
        </p:nvSpPr>
        <p:spPr>
          <a:xfrm>
            <a:off x="780630" y="430350"/>
            <a:ext cx="1705595" cy="5457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5000" spc="1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rPr>
              <a:t>部署测试站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Shape 114"/>
          <p:cNvSpPr/>
          <p:nvPr/>
        </p:nvSpPr>
        <p:spPr>
          <a:xfrm>
            <a:off x="780630" y="895911"/>
            <a:ext cx="102657" cy="3267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20000"/>
              </a:lnSpc>
              <a:defRPr sz="3000" spc="5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endParaRPr lang="zh-CN" altLang="en-US" sz="1400" dirty="0">
              <a:solidFill>
                <a:srgbClr val="898989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1322174"/>
            <a:ext cx="989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29178" y="895911"/>
            <a:ext cx="10124389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4.</a:t>
            </a:r>
            <a:r>
              <a:rPr kumimoji="1" lang="zh-CN" altLang="en-US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创建文件，初始化系统</a:t>
            </a:r>
            <a:endParaRPr kumimoji="1" lang="en-US" altLang="zh-CN" sz="20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var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/www/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fb.dev15.edusoho.cn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mkdir -p app/cache app/logs app/data web/files      //创建文件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chmod 777 app/cache app/logs app/data web/files    //赋权限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app/data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   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//进入app下的data文件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touch dev.lock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    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//增加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dev.lock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文件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/var/www/fb.dev15.edusoho.cn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app/console assets:install web --symlink –relative  //创建软连接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rm -rf app/cache/*    //清缓存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chown -Rf www-data:www-data app/cache/*   //赋予权限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  <a:sym typeface="+mn-ea"/>
              </a:rPr>
              <a:t>bin/phpmig migrate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  <a:sym typeface="+mn-ea"/>
              </a:rPr>
              <a:t> 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  <a:sym typeface="+mn-ea"/>
              </a:rPr>
              <a:t>//更新数据库脚本</a:t>
            </a:r>
            <a:endParaRPr kumimoji="1" lang="en-US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app/console corporate-training:init-website admin admin@system.com admin </a:t>
            </a:r>
            <a:r>
              <a:rPr kumimoji="1" 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--dev</a:t>
            </a:r>
            <a:endParaRPr kumimoji="1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//初始化企培系统配置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（通用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edusoho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为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app/console </a:t>
            </a:r>
            <a:r>
              <a:rPr kumimoji="1" lang="en-US" altLang="zh-CN" sz="14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system:init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)</a:t>
            </a:r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endParaRPr kumimoji="1" lang="en-US" altLang="zh-CN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en-US" altLang="zh-CN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5.</a:t>
            </a:r>
            <a:r>
              <a:rPr kumimoji="1" lang="zh-CN" altLang="en-US" sz="2000" dirty="0">
                <a:latin typeface="宋体-简" panose="02010800040101010101" pitchFamily="2" charset="-122"/>
                <a:ea typeface="宋体-简" panose="02010800040101010101" pitchFamily="2" charset="-122"/>
              </a:rPr>
              <a:t>配置</a:t>
            </a:r>
            <a:r>
              <a:rPr kumimoji="1" lang="en-US" altLang="zh-CN" sz="2000" dirty="0" err="1">
                <a:latin typeface="宋体-简" panose="02010800040101010101" pitchFamily="2" charset="-122"/>
                <a:ea typeface="宋体-简" panose="02010800040101010101" pitchFamily="2" charset="-122"/>
              </a:rPr>
              <a:t>nginx</a:t>
            </a:r>
            <a:endParaRPr kumimoji="1" lang="zh-CN" altLang="en-US" sz="20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/etc/nginx  //进入nginx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cd sites-enabled    //进入sites-enabled文件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cp </a:t>
            </a:r>
            <a:r>
              <a:rPr kumimoji="1" lang="en-US" altLang="zh-CN" sz="1400" dirty="0" err="1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qa</a:t>
            </a:r>
            <a:r>
              <a:rPr kumimoji="1" lang="zh-CN" altLang="en-US" sz="1400" dirty="0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.edusoho.cn   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fb.dev15.edusoho.cn  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(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复制目录下已经存在的站点配置，例</a:t>
            </a:r>
            <a:r>
              <a:rPr kumimoji="1" lang="en-US" altLang="zh-CN" sz="1400" dirty="0" err="1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qa</a:t>
            </a:r>
            <a:r>
              <a:rPr kumimoji="1" lang="zh-CN" altLang="en-US" sz="1400" dirty="0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.edusoho.cn </a:t>
            </a:r>
            <a:r>
              <a:rPr kumimoji="1" lang="en-US" altLang="zh-CN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)</a:t>
            </a:r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 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vi fb.dev15.edusoho.cn   //编辑复制生成的文件将配置文件中的所有</a:t>
            </a:r>
            <a:r>
              <a:rPr kumimoji="1" lang="en-US" altLang="zh-CN" sz="1400" dirty="0" err="1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qa</a:t>
            </a:r>
            <a:r>
              <a:rPr kumimoji="1" lang="zh-CN" altLang="en-US" sz="1400" dirty="0">
                <a:solidFill>
                  <a:srgbClr val="FF0000"/>
                </a:solidFill>
                <a:latin typeface="宋体-简" panose="02010800040101010101" pitchFamily="2" charset="-122"/>
                <a:ea typeface="宋体-简" panose="02010800040101010101" pitchFamily="2" charset="-122"/>
              </a:rPr>
              <a:t>.edusoho.cn 改成fb.dev15.edusoho.cn </a:t>
            </a:r>
            <a:endParaRPr kumimoji="1" lang="zh-CN" altLang="en-US" sz="1400" dirty="0">
              <a:solidFill>
                <a:srgbClr val="FF0000"/>
              </a:solidFill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nginx -t   //检查</a:t>
            </a:r>
            <a:endParaRPr kumimoji="1" lang="zh-CN" altLang="en-US" sz="1400" dirty="0">
              <a:latin typeface="宋体-简" panose="02010800040101010101" pitchFamily="2" charset="-122"/>
              <a:ea typeface="宋体-简" panose="02010800040101010101" pitchFamily="2" charset="-122"/>
            </a:endParaRPr>
          </a:p>
          <a:p>
            <a:r>
              <a:rPr kumimoji="1" lang="zh-CN" altLang="en-US" sz="1400" dirty="0">
                <a:latin typeface="宋体-简" panose="02010800040101010101" pitchFamily="2" charset="-122"/>
                <a:ea typeface="宋体-简" panose="02010800040101010101" pitchFamily="2" charset="-122"/>
              </a:rPr>
              <a:t>nginx -s reload//</a:t>
            </a:r>
            <a:r>
              <a:rPr lang="zh-CN" altLang="en-US" sz="1400" dirty="0"/>
              <a:t>重启</a:t>
            </a:r>
            <a:r>
              <a:rPr lang="en-US" altLang="zh-CN" sz="1400" dirty="0" err="1"/>
              <a:t>Nginx</a:t>
            </a:r>
            <a:r>
              <a:rPr lang="en-US" altLang="zh-CN" sz="1400" dirty="0"/>
              <a:t> </a:t>
            </a:r>
            <a:r>
              <a:rPr lang="zh-CN" altLang="en-US" sz="1400" dirty="0"/>
              <a:t> 或者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service </a:t>
            </a:r>
            <a:r>
              <a:rPr lang="en-US" altLang="zh-CN" sz="1400" dirty="0" err="1"/>
              <a:t>nginx</a:t>
            </a:r>
            <a:r>
              <a:rPr lang="en-US" altLang="zh-CN" sz="1400" dirty="0"/>
              <a:t> restart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2720</Words>
  <Application>WPS 表格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方正书宋_GBK</vt:lpstr>
      <vt:lpstr>Wingdings</vt:lpstr>
      <vt:lpstr>Arial</vt:lpstr>
      <vt:lpstr>SimHei</vt:lpstr>
      <vt:lpstr>黑体</vt:lpstr>
      <vt:lpstr>Heiti SC Light</vt:lpstr>
      <vt:lpstr>SimHei</vt:lpstr>
      <vt:lpstr>宋体-简</vt:lpstr>
      <vt:lpstr>汉仪中黑KW</vt:lpstr>
      <vt:lpstr>微软雅黑</vt:lpstr>
      <vt:lpstr>汉仪旗黑KW</vt:lpstr>
      <vt:lpstr>宋体</vt:lpstr>
      <vt:lpstr>Arial Unicode MS</vt:lpstr>
      <vt:lpstr>DengXian Light</vt:lpstr>
      <vt:lpstr>汉仪中等线KW</vt:lpstr>
      <vt:lpstr>DengXian</vt:lpstr>
      <vt:lpstr>Thonburi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43</cp:revision>
  <dcterms:created xsi:type="dcterms:W3CDTF">2019-07-16T03:27:40Z</dcterms:created>
  <dcterms:modified xsi:type="dcterms:W3CDTF">2019-07-16T03:27:40Z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