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8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07E98-4796-4B87-88A0-368292EE646E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285D429-8DAD-4A79-8FB5-FD4F20F868F5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2B3A52C7-F7F8-4C91-968F-669FCA950516}" type="parTrans" cxnId="{D61E7CFE-2F2F-4C40-A4F4-582065FFE662}">
      <dgm:prSet/>
      <dgm:spPr/>
      <dgm:t>
        <a:bodyPr/>
        <a:lstStyle/>
        <a:p>
          <a:endParaRPr lang="en-US"/>
        </a:p>
      </dgm:t>
    </dgm:pt>
    <dgm:pt modelId="{EE4EF00F-8D9C-42BF-81A6-823049838DB5}" type="sibTrans" cxnId="{D61E7CFE-2F2F-4C40-A4F4-582065FFE662}">
      <dgm:prSet/>
      <dgm:spPr/>
      <dgm:t>
        <a:bodyPr/>
        <a:lstStyle/>
        <a:p>
          <a:endParaRPr lang="en-US"/>
        </a:p>
      </dgm:t>
    </dgm:pt>
    <dgm:pt modelId="{A0312330-A1F0-41F6-9EAA-422A4DEE86C1}">
      <dgm:prSet phldrT="[Text]"/>
      <dgm:spPr/>
      <dgm:t>
        <a:bodyPr/>
        <a:lstStyle/>
        <a:p>
          <a:r>
            <a:rPr lang="en-US" dirty="0" smtClean="0"/>
            <a:t>Load sub libraries</a:t>
          </a:r>
          <a:endParaRPr lang="en-US" dirty="0"/>
        </a:p>
      </dgm:t>
    </dgm:pt>
    <dgm:pt modelId="{1D61F238-B4AB-499F-96A2-020947A4565A}" type="parTrans" cxnId="{7A2BBECA-9137-45AB-90E0-62B6A2E6A1AD}">
      <dgm:prSet/>
      <dgm:spPr/>
      <dgm:t>
        <a:bodyPr/>
        <a:lstStyle/>
        <a:p>
          <a:endParaRPr lang="en-US"/>
        </a:p>
      </dgm:t>
    </dgm:pt>
    <dgm:pt modelId="{C8E3BD2A-7F39-48F4-8749-10204EBECC59}" type="sibTrans" cxnId="{7A2BBECA-9137-45AB-90E0-62B6A2E6A1AD}">
      <dgm:prSet/>
      <dgm:spPr/>
      <dgm:t>
        <a:bodyPr/>
        <a:lstStyle/>
        <a:p>
          <a:endParaRPr lang="en-US"/>
        </a:p>
      </dgm:t>
    </dgm:pt>
    <dgm:pt modelId="{DA088A02-3F16-4A41-BF23-C0DAF05DECE1}">
      <dgm:prSet phldrT="[Text]"/>
      <dgm:spPr/>
      <dgm:t>
        <a:bodyPr/>
        <a:lstStyle/>
        <a:p>
          <a:r>
            <a:rPr lang="en-US" dirty="0" smtClean="0"/>
            <a:t>Create the root simulation object</a:t>
          </a:r>
          <a:endParaRPr lang="en-US" dirty="0"/>
        </a:p>
      </dgm:t>
    </dgm:pt>
    <dgm:pt modelId="{02A71EF0-06AB-4081-AB44-4BE7F3292035}" type="parTrans" cxnId="{46A19DAC-57CA-436B-9B93-084A0E0CDD5B}">
      <dgm:prSet/>
      <dgm:spPr/>
      <dgm:t>
        <a:bodyPr/>
        <a:lstStyle/>
        <a:p>
          <a:endParaRPr lang="en-US"/>
        </a:p>
      </dgm:t>
    </dgm:pt>
    <dgm:pt modelId="{9EACB316-F8D8-4FFD-9BE5-54D31F69C796}" type="sibTrans" cxnId="{46A19DAC-57CA-436B-9B93-084A0E0CDD5B}">
      <dgm:prSet/>
      <dgm:spPr/>
      <dgm:t>
        <a:bodyPr/>
        <a:lstStyle/>
        <a:p>
          <a:endParaRPr lang="en-US"/>
        </a:p>
      </dgm:t>
    </dgm:pt>
    <dgm:pt modelId="{8DB723B7-0222-4A93-9CF2-CF8C293501A2}">
      <dgm:prSet phldrT="[Text]"/>
      <dgm:spPr/>
      <dgm:t>
        <a:bodyPr/>
        <a:lstStyle/>
        <a:p>
          <a:r>
            <a:rPr lang="en-US" dirty="0" smtClean="0"/>
            <a:t>load</a:t>
          </a:r>
          <a:endParaRPr lang="en-US" dirty="0"/>
        </a:p>
      </dgm:t>
    </dgm:pt>
    <dgm:pt modelId="{F4F2F42F-578B-4308-A495-F8048563ECA0}" type="parTrans" cxnId="{233697FD-A297-4945-ABB5-DCCE855533D7}">
      <dgm:prSet/>
      <dgm:spPr/>
      <dgm:t>
        <a:bodyPr/>
        <a:lstStyle/>
        <a:p>
          <a:endParaRPr lang="en-US"/>
        </a:p>
      </dgm:t>
    </dgm:pt>
    <dgm:pt modelId="{61B10510-BF26-4491-8549-CA3A9F74045E}" type="sibTrans" cxnId="{233697FD-A297-4945-ABB5-DCCE855533D7}">
      <dgm:prSet/>
      <dgm:spPr/>
      <dgm:t>
        <a:bodyPr/>
        <a:lstStyle/>
        <a:p>
          <a:endParaRPr lang="en-US"/>
        </a:p>
      </dgm:t>
    </dgm:pt>
    <dgm:pt modelId="{8E7A1E75-861A-4A6A-AF67-A8DCA76B81C4}">
      <dgm:prSet phldrT="[Text]"/>
      <dgm:spPr/>
      <dgm:t>
        <a:bodyPr/>
        <a:lstStyle/>
        <a:p>
          <a:r>
            <a:rPr lang="en-US" dirty="0" smtClean="0"/>
            <a:t>Process arguments (settings, flags, parameters, files, definitions)</a:t>
          </a:r>
          <a:endParaRPr lang="en-US" dirty="0"/>
        </a:p>
      </dgm:t>
    </dgm:pt>
    <dgm:pt modelId="{53971B71-411E-4196-A005-C2568B5DA46B}" type="parTrans" cxnId="{09C2134C-B93B-4349-B10D-A4BFFEB904BE}">
      <dgm:prSet/>
      <dgm:spPr/>
      <dgm:t>
        <a:bodyPr/>
        <a:lstStyle/>
        <a:p>
          <a:endParaRPr lang="en-US"/>
        </a:p>
      </dgm:t>
    </dgm:pt>
    <dgm:pt modelId="{B3468A22-BBF3-4B34-B8AC-3F3E7ACF046C}" type="sibTrans" cxnId="{09C2134C-B93B-4349-B10D-A4BFFEB904BE}">
      <dgm:prSet/>
      <dgm:spPr/>
      <dgm:t>
        <a:bodyPr/>
        <a:lstStyle/>
        <a:p>
          <a:endParaRPr lang="en-US"/>
        </a:p>
      </dgm:t>
    </dgm:pt>
    <dgm:pt modelId="{96B36537-E8E5-41F8-B3C9-A2B1D9BB4BFA}">
      <dgm:prSet phldrT="[Text]"/>
      <dgm:spPr/>
      <dgm:t>
        <a:bodyPr/>
        <a:lstStyle/>
        <a:p>
          <a:r>
            <a:rPr lang="en-US" b="1" dirty="0" smtClean="0"/>
            <a:t>Load input files  (by main input argument or import statements)</a:t>
          </a:r>
          <a:endParaRPr lang="en-US" b="1" dirty="0"/>
        </a:p>
      </dgm:t>
    </dgm:pt>
    <dgm:pt modelId="{81033D72-2550-4AC2-9F58-0787CA21E124}" type="parTrans" cxnId="{4760250C-5F6D-40AA-9FB6-42D13EFF5A8D}">
      <dgm:prSet/>
      <dgm:spPr/>
      <dgm:t>
        <a:bodyPr/>
        <a:lstStyle/>
        <a:p>
          <a:endParaRPr lang="en-US"/>
        </a:p>
      </dgm:t>
    </dgm:pt>
    <dgm:pt modelId="{E35E7F66-221C-4BD9-B98E-901876F04A70}" type="sibTrans" cxnId="{4760250C-5F6D-40AA-9FB6-42D13EFF5A8D}">
      <dgm:prSet/>
      <dgm:spPr/>
      <dgm:t>
        <a:bodyPr/>
        <a:lstStyle/>
        <a:p>
          <a:endParaRPr lang="en-US"/>
        </a:p>
      </dgm:t>
    </dgm:pt>
    <dgm:pt modelId="{479B4869-28F2-43AA-883E-F2BC8B94E7F4}">
      <dgm:prSet phldrT="[Text]"/>
      <dgm:spPr/>
      <dgm:t>
        <a:bodyPr/>
        <a:lstStyle/>
        <a:p>
          <a:r>
            <a:rPr lang="en-US" dirty="0" smtClean="0"/>
            <a:t>Run</a:t>
          </a:r>
          <a:endParaRPr lang="en-US" dirty="0"/>
        </a:p>
      </dgm:t>
    </dgm:pt>
    <dgm:pt modelId="{B482DB38-C656-41B0-BF9B-F7A6A8661B79}" type="parTrans" cxnId="{0D8267B4-9FB2-48C9-8979-735A56311777}">
      <dgm:prSet/>
      <dgm:spPr/>
      <dgm:t>
        <a:bodyPr/>
        <a:lstStyle/>
        <a:p>
          <a:endParaRPr lang="en-US"/>
        </a:p>
      </dgm:t>
    </dgm:pt>
    <dgm:pt modelId="{06A6F84B-AD4D-4866-9820-3B277ACA68C0}" type="sibTrans" cxnId="{0D8267B4-9FB2-48C9-8979-735A56311777}">
      <dgm:prSet/>
      <dgm:spPr/>
      <dgm:t>
        <a:bodyPr/>
        <a:lstStyle/>
        <a:p>
          <a:endParaRPr lang="en-US"/>
        </a:p>
      </dgm:t>
    </dgm:pt>
    <dgm:pt modelId="{8BF985BA-46AC-4D53-B0F9-F1CE1C780EB7}">
      <dgm:prSet phldrT="[Text]"/>
      <dgm:spPr/>
      <dgm:t>
        <a:bodyPr/>
        <a:lstStyle/>
        <a:p>
          <a:r>
            <a:rPr lang="en-US" b="1" dirty="0" smtClean="0"/>
            <a:t>Run the simulation (unless told not to)</a:t>
          </a:r>
          <a:endParaRPr lang="en-US" b="1" dirty="0"/>
        </a:p>
      </dgm:t>
    </dgm:pt>
    <dgm:pt modelId="{6AD3528C-F733-4DFE-AECC-68C10E1CEC78}" type="parTrans" cxnId="{A4CCDCB9-0A1A-4AEF-A591-D1300AAB5626}">
      <dgm:prSet/>
      <dgm:spPr/>
      <dgm:t>
        <a:bodyPr/>
        <a:lstStyle/>
        <a:p>
          <a:endParaRPr lang="en-US"/>
        </a:p>
      </dgm:t>
    </dgm:pt>
    <dgm:pt modelId="{B92B8715-F7B9-4A21-9CCC-88381CD41AAC}" type="sibTrans" cxnId="{A4CCDCB9-0A1A-4AEF-A591-D1300AAB5626}">
      <dgm:prSet/>
      <dgm:spPr/>
      <dgm:t>
        <a:bodyPr/>
        <a:lstStyle/>
        <a:p>
          <a:endParaRPr lang="en-US"/>
        </a:p>
      </dgm:t>
    </dgm:pt>
    <dgm:pt modelId="{23D2E115-E957-4B01-9A9A-47BB9F2A9E40}">
      <dgm:prSet phldrT="[Text]"/>
      <dgm:spPr/>
      <dgm:t>
        <a:bodyPr/>
        <a:lstStyle/>
        <a:p>
          <a:r>
            <a:rPr lang="en-US" dirty="0" smtClean="0"/>
            <a:t>Parse arguments</a:t>
          </a:r>
          <a:endParaRPr lang="en-US" dirty="0"/>
        </a:p>
      </dgm:t>
    </dgm:pt>
    <dgm:pt modelId="{9927707F-665F-4DDA-B030-16AED824841E}" type="parTrans" cxnId="{A2BC289A-2350-4B53-AC19-BA6C9E59A34A}">
      <dgm:prSet/>
      <dgm:spPr/>
      <dgm:t>
        <a:bodyPr/>
        <a:lstStyle/>
        <a:p>
          <a:endParaRPr lang="en-US"/>
        </a:p>
      </dgm:t>
    </dgm:pt>
    <dgm:pt modelId="{353C7A10-6E0E-4671-9875-D932A4982AE0}" type="sibTrans" cxnId="{A2BC289A-2350-4B53-AC19-BA6C9E59A34A}">
      <dgm:prSet/>
      <dgm:spPr/>
      <dgm:t>
        <a:bodyPr/>
        <a:lstStyle/>
        <a:p>
          <a:endParaRPr lang="en-US"/>
        </a:p>
      </dgm:t>
    </dgm:pt>
    <dgm:pt modelId="{10401B02-1CE5-4815-849D-A66044F56368}">
      <dgm:prSet phldrT="[Text]"/>
      <dgm:spPr/>
      <dgm:t>
        <a:bodyPr/>
        <a:lstStyle/>
        <a:p>
          <a:r>
            <a:rPr lang="en-US" dirty="0" smtClean="0"/>
            <a:t>Cleanup</a:t>
          </a:r>
          <a:endParaRPr lang="en-US" dirty="0"/>
        </a:p>
      </dgm:t>
    </dgm:pt>
    <dgm:pt modelId="{0647AEAF-2B70-4D5E-930F-BDA68F96EF72}" type="parTrans" cxnId="{2E7527D5-23A5-4BCC-888E-CAA100D82708}">
      <dgm:prSet/>
      <dgm:spPr/>
      <dgm:t>
        <a:bodyPr/>
        <a:lstStyle/>
        <a:p>
          <a:endParaRPr lang="en-US"/>
        </a:p>
      </dgm:t>
    </dgm:pt>
    <dgm:pt modelId="{1209F2D0-6257-495F-B671-BCB052351F42}" type="sibTrans" cxnId="{2E7527D5-23A5-4BCC-888E-CAA100D82708}">
      <dgm:prSet/>
      <dgm:spPr/>
      <dgm:t>
        <a:bodyPr/>
        <a:lstStyle/>
        <a:p>
          <a:endParaRPr lang="en-US"/>
        </a:p>
      </dgm:t>
    </dgm:pt>
    <dgm:pt modelId="{7D79910D-0782-4581-928B-0ACC9571DADB}">
      <dgm:prSet phldrT="[Text]"/>
      <dgm:spPr/>
      <dgm:t>
        <a:bodyPr/>
        <a:lstStyle/>
        <a:p>
          <a:r>
            <a:rPr lang="en-US" dirty="0" smtClean="0"/>
            <a:t>Generate any extra output</a:t>
          </a:r>
          <a:endParaRPr lang="en-US" dirty="0"/>
        </a:p>
      </dgm:t>
    </dgm:pt>
    <dgm:pt modelId="{0B0C76BA-4FC5-43B6-89A2-F81F7B2C7806}" type="parTrans" cxnId="{2790EA11-7AD4-4541-95ED-BFFC7DF05483}">
      <dgm:prSet/>
      <dgm:spPr/>
      <dgm:t>
        <a:bodyPr/>
        <a:lstStyle/>
        <a:p>
          <a:endParaRPr lang="en-US"/>
        </a:p>
      </dgm:t>
    </dgm:pt>
    <dgm:pt modelId="{45E3EAE3-F785-4DE1-9E76-4E8C292C4E4D}" type="sibTrans" cxnId="{2790EA11-7AD4-4541-95ED-BFFC7DF05483}">
      <dgm:prSet/>
      <dgm:spPr/>
      <dgm:t>
        <a:bodyPr/>
        <a:lstStyle/>
        <a:p>
          <a:endParaRPr lang="en-US"/>
        </a:p>
      </dgm:t>
    </dgm:pt>
    <dgm:pt modelId="{119050C1-D81D-4316-8680-FBF22BF4735F}">
      <dgm:prSet phldrT="[Text]"/>
      <dgm:spPr/>
      <dgm:t>
        <a:bodyPr/>
        <a:lstStyle/>
        <a:p>
          <a:r>
            <a:rPr lang="en-US" dirty="0" smtClean="0"/>
            <a:t>Cleanup any libraries</a:t>
          </a:r>
          <a:endParaRPr lang="en-US" dirty="0"/>
        </a:p>
      </dgm:t>
    </dgm:pt>
    <dgm:pt modelId="{261EAC3F-ED32-4B3A-AC3E-0699997AF703}" type="parTrans" cxnId="{F7431DB6-BF30-47DF-AC4B-9DC4C51674AE}">
      <dgm:prSet/>
      <dgm:spPr/>
      <dgm:t>
        <a:bodyPr/>
        <a:lstStyle/>
        <a:p>
          <a:endParaRPr lang="en-US"/>
        </a:p>
      </dgm:t>
    </dgm:pt>
    <dgm:pt modelId="{E816753D-F0B4-4D93-BA42-32739F230E2F}" type="sibTrans" cxnId="{F7431DB6-BF30-47DF-AC4B-9DC4C51674AE}">
      <dgm:prSet/>
      <dgm:spPr/>
      <dgm:t>
        <a:bodyPr/>
        <a:lstStyle/>
        <a:p>
          <a:endParaRPr lang="en-US"/>
        </a:p>
      </dgm:t>
    </dgm:pt>
    <dgm:pt modelId="{D70E6FDA-E62C-4341-8A79-5CABAF5B1DA7}" type="pres">
      <dgm:prSet presAssocID="{71107E98-4796-4B87-88A0-368292EE64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E7B42-CC3D-4B64-BDE0-376D16BC1A81}" type="pres">
      <dgm:prSet presAssocID="{A285D429-8DAD-4A79-8FB5-FD4F20F868F5}" presName="composite" presStyleCnt="0"/>
      <dgm:spPr/>
    </dgm:pt>
    <dgm:pt modelId="{AF3DEA1C-2EBB-4C48-B1C5-56E6450FF160}" type="pres">
      <dgm:prSet presAssocID="{A285D429-8DAD-4A79-8FB5-FD4F20F868F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BB0A1-2974-4A15-978D-8D15E814C782}" type="pres">
      <dgm:prSet presAssocID="{A285D429-8DAD-4A79-8FB5-FD4F20F868F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C7EE5-3256-4704-A7B6-2867B2D06B4F}" type="pres">
      <dgm:prSet presAssocID="{EE4EF00F-8D9C-42BF-81A6-823049838DB5}" presName="sp" presStyleCnt="0"/>
      <dgm:spPr/>
    </dgm:pt>
    <dgm:pt modelId="{8FC3C117-FDB2-43D6-B2F4-CC9A5426A737}" type="pres">
      <dgm:prSet presAssocID="{8DB723B7-0222-4A93-9CF2-CF8C293501A2}" presName="composite" presStyleCnt="0"/>
      <dgm:spPr/>
    </dgm:pt>
    <dgm:pt modelId="{2EBCFC83-5F1D-419D-94FB-538F9EC9B479}" type="pres">
      <dgm:prSet presAssocID="{8DB723B7-0222-4A93-9CF2-CF8C293501A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DB968-9FB3-488A-AE25-D9E514279726}" type="pres">
      <dgm:prSet presAssocID="{8DB723B7-0222-4A93-9CF2-CF8C293501A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15EEE-2CE8-45EB-A961-6F7428A44C24}" type="pres">
      <dgm:prSet presAssocID="{61B10510-BF26-4491-8549-CA3A9F74045E}" presName="sp" presStyleCnt="0"/>
      <dgm:spPr/>
    </dgm:pt>
    <dgm:pt modelId="{8C57E7F1-189C-4C2E-9663-8AAD83D1F64E}" type="pres">
      <dgm:prSet presAssocID="{479B4869-28F2-43AA-883E-F2BC8B94E7F4}" presName="composite" presStyleCnt="0"/>
      <dgm:spPr/>
    </dgm:pt>
    <dgm:pt modelId="{69652AD1-9985-4DC0-9431-907D05D32665}" type="pres">
      <dgm:prSet presAssocID="{479B4869-28F2-43AA-883E-F2BC8B94E7F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70F01-25AC-4A85-89C6-FD43AF3BA9BD}" type="pres">
      <dgm:prSet presAssocID="{479B4869-28F2-43AA-883E-F2BC8B94E7F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A5CB1-ED7D-462F-853D-DCAE722D4517}" type="pres">
      <dgm:prSet presAssocID="{06A6F84B-AD4D-4866-9820-3B277ACA68C0}" presName="sp" presStyleCnt="0"/>
      <dgm:spPr/>
    </dgm:pt>
    <dgm:pt modelId="{A6E3949B-CDFA-4DA5-9A1C-169D5658D600}" type="pres">
      <dgm:prSet presAssocID="{10401B02-1CE5-4815-849D-A66044F56368}" presName="composite" presStyleCnt="0"/>
      <dgm:spPr/>
    </dgm:pt>
    <dgm:pt modelId="{1C3982EB-2464-42AC-97F4-ADB55637599F}" type="pres">
      <dgm:prSet presAssocID="{10401B02-1CE5-4815-849D-A66044F5636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84087-1AF0-4798-97D8-8A5699D4CB58}" type="pres">
      <dgm:prSet presAssocID="{10401B02-1CE5-4815-849D-A66044F56368}" presName="descendantText" presStyleLbl="alignAcc1" presStyleIdx="3" presStyleCnt="4" custLinFactNeighborX="-199" custLinFactNeighborY="1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643DEB-4B03-4A03-8469-16B2B0587050}" type="presOf" srcId="{71107E98-4796-4B87-88A0-368292EE646E}" destId="{D70E6FDA-E62C-4341-8A79-5CABAF5B1DA7}" srcOrd="0" destOrd="0" presId="urn:microsoft.com/office/officeart/2005/8/layout/chevron2"/>
    <dgm:cxn modelId="{4760250C-5F6D-40AA-9FB6-42D13EFF5A8D}" srcId="{8DB723B7-0222-4A93-9CF2-CF8C293501A2}" destId="{96B36537-E8E5-41F8-B3C9-A2B1D9BB4BFA}" srcOrd="1" destOrd="0" parTransId="{81033D72-2550-4AC2-9F58-0787CA21E124}" sibTransId="{E35E7F66-221C-4BD9-B98E-901876F04A70}"/>
    <dgm:cxn modelId="{3CD1B7D5-C301-4022-B5AC-24D44F491845}" type="presOf" srcId="{7D79910D-0782-4581-928B-0ACC9571DADB}" destId="{79A84087-1AF0-4798-97D8-8A5699D4CB58}" srcOrd="0" destOrd="0" presId="urn:microsoft.com/office/officeart/2005/8/layout/chevron2"/>
    <dgm:cxn modelId="{83DB52A8-23AB-4D1B-AB0B-36B802ABB2BA}" type="presOf" srcId="{8BF985BA-46AC-4D53-B0F9-F1CE1C780EB7}" destId="{7DC70F01-25AC-4A85-89C6-FD43AF3BA9BD}" srcOrd="0" destOrd="0" presId="urn:microsoft.com/office/officeart/2005/8/layout/chevron2"/>
    <dgm:cxn modelId="{D61E7CFE-2F2F-4C40-A4F4-582065FFE662}" srcId="{71107E98-4796-4B87-88A0-368292EE646E}" destId="{A285D429-8DAD-4A79-8FB5-FD4F20F868F5}" srcOrd="0" destOrd="0" parTransId="{2B3A52C7-F7F8-4C91-968F-669FCA950516}" sibTransId="{EE4EF00F-8D9C-42BF-81A6-823049838DB5}"/>
    <dgm:cxn modelId="{A4CCDCB9-0A1A-4AEF-A591-D1300AAB5626}" srcId="{479B4869-28F2-43AA-883E-F2BC8B94E7F4}" destId="{8BF985BA-46AC-4D53-B0F9-F1CE1C780EB7}" srcOrd="0" destOrd="0" parTransId="{6AD3528C-F733-4DFE-AECC-68C10E1CEC78}" sibTransId="{B92B8715-F7B9-4A21-9CCC-88381CD41AAC}"/>
    <dgm:cxn modelId="{5669252D-3FC8-48E5-89C8-C2042BB99026}" type="presOf" srcId="{479B4869-28F2-43AA-883E-F2BC8B94E7F4}" destId="{69652AD1-9985-4DC0-9431-907D05D32665}" srcOrd="0" destOrd="0" presId="urn:microsoft.com/office/officeart/2005/8/layout/chevron2"/>
    <dgm:cxn modelId="{A2BC289A-2350-4B53-AC19-BA6C9E59A34A}" srcId="{A285D429-8DAD-4A79-8FB5-FD4F20F868F5}" destId="{23D2E115-E957-4B01-9A9A-47BB9F2A9E40}" srcOrd="2" destOrd="0" parTransId="{9927707F-665F-4DDA-B030-16AED824841E}" sibTransId="{353C7A10-6E0E-4671-9875-D932A4982AE0}"/>
    <dgm:cxn modelId="{7A2BBECA-9137-45AB-90E0-62B6A2E6A1AD}" srcId="{A285D429-8DAD-4A79-8FB5-FD4F20F868F5}" destId="{A0312330-A1F0-41F6-9EAA-422A4DEE86C1}" srcOrd="0" destOrd="0" parTransId="{1D61F238-B4AB-499F-96A2-020947A4565A}" sibTransId="{C8E3BD2A-7F39-48F4-8749-10204EBECC59}"/>
    <dgm:cxn modelId="{2790EA11-7AD4-4541-95ED-BFFC7DF05483}" srcId="{10401B02-1CE5-4815-849D-A66044F56368}" destId="{7D79910D-0782-4581-928B-0ACC9571DADB}" srcOrd="0" destOrd="0" parTransId="{0B0C76BA-4FC5-43B6-89A2-F81F7B2C7806}" sibTransId="{45E3EAE3-F785-4DE1-9E76-4E8C292C4E4D}"/>
    <dgm:cxn modelId="{233697FD-A297-4945-ABB5-DCCE855533D7}" srcId="{71107E98-4796-4B87-88A0-368292EE646E}" destId="{8DB723B7-0222-4A93-9CF2-CF8C293501A2}" srcOrd="1" destOrd="0" parTransId="{F4F2F42F-578B-4308-A495-F8048563ECA0}" sibTransId="{61B10510-BF26-4491-8549-CA3A9F74045E}"/>
    <dgm:cxn modelId="{D1D659A8-3BD8-431A-8FDA-38D3A9EAE5F5}" type="presOf" srcId="{23D2E115-E957-4B01-9A9A-47BB9F2A9E40}" destId="{96CBB0A1-2974-4A15-978D-8D15E814C782}" srcOrd="0" destOrd="2" presId="urn:microsoft.com/office/officeart/2005/8/layout/chevron2"/>
    <dgm:cxn modelId="{2E7527D5-23A5-4BCC-888E-CAA100D82708}" srcId="{71107E98-4796-4B87-88A0-368292EE646E}" destId="{10401B02-1CE5-4815-849D-A66044F56368}" srcOrd="3" destOrd="0" parTransId="{0647AEAF-2B70-4D5E-930F-BDA68F96EF72}" sibTransId="{1209F2D0-6257-495F-B671-BCB052351F42}"/>
    <dgm:cxn modelId="{F7431DB6-BF30-47DF-AC4B-9DC4C51674AE}" srcId="{10401B02-1CE5-4815-849D-A66044F56368}" destId="{119050C1-D81D-4316-8680-FBF22BF4735F}" srcOrd="1" destOrd="0" parTransId="{261EAC3F-ED32-4B3A-AC3E-0699997AF703}" sibTransId="{E816753D-F0B4-4D93-BA42-32739F230E2F}"/>
    <dgm:cxn modelId="{C3813802-EF8A-4B00-A9CA-3028E3E418A4}" type="presOf" srcId="{8DB723B7-0222-4A93-9CF2-CF8C293501A2}" destId="{2EBCFC83-5F1D-419D-94FB-538F9EC9B479}" srcOrd="0" destOrd="0" presId="urn:microsoft.com/office/officeart/2005/8/layout/chevron2"/>
    <dgm:cxn modelId="{2EE7DF04-2893-43E0-BC2C-2074BDB18BDB}" type="presOf" srcId="{10401B02-1CE5-4815-849D-A66044F56368}" destId="{1C3982EB-2464-42AC-97F4-ADB55637599F}" srcOrd="0" destOrd="0" presId="urn:microsoft.com/office/officeart/2005/8/layout/chevron2"/>
    <dgm:cxn modelId="{FBEC725B-31AF-4888-B4BA-C7F16F7A014E}" type="presOf" srcId="{DA088A02-3F16-4A41-BF23-C0DAF05DECE1}" destId="{96CBB0A1-2974-4A15-978D-8D15E814C782}" srcOrd="0" destOrd="1" presId="urn:microsoft.com/office/officeart/2005/8/layout/chevron2"/>
    <dgm:cxn modelId="{FAB7772B-C771-4E64-9622-73125E3EA9DC}" type="presOf" srcId="{A285D429-8DAD-4A79-8FB5-FD4F20F868F5}" destId="{AF3DEA1C-2EBB-4C48-B1C5-56E6450FF160}" srcOrd="0" destOrd="0" presId="urn:microsoft.com/office/officeart/2005/8/layout/chevron2"/>
    <dgm:cxn modelId="{81CE3822-E970-43C9-9B26-496D47F82D8E}" type="presOf" srcId="{A0312330-A1F0-41F6-9EAA-422A4DEE86C1}" destId="{96CBB0A1-2974-4A15-978D-8D15E814C782}" srcOrd="0" destOrd="0" presId="urn:microsoft.com/office/officeart/2005/8/layout/chevron2"/>
    <dgm:cxn modelId="{538BB4EF-D468-4DEB-9516-9F012F50B69E}" type="presOf" srcId="{119050C1-D81D-4316-8680-FBF22BF4735F}" destId="{79A84087-1AF0-4798-97D8-8A5699D4CB58}" srcOrd="0" destOrd="1" presId="urn:microsoft.com/office/officeart/2005/8/layout/chevron2"/>
    <dgm:cxn modelId="{0D8267B4-9FB2-48C9-8979-735A56311777}" srcId="{71107E98-4796-4B87-88A0-368292EE646E}" destId="{479B4869-28F2-43AA-883E-F2BC8B94E7F4}" srcOrd="2" destOrd="0" parTransId="{B482DB38-C656-41B0-BF9B-F7A6A8661B79}" sibTransId="{06A6F84B-AD4D-4866-9820-3B277ACA68C0}"/>
    <dgm:cxn modelId="{46A19DAC-57CA-436B-9B93-084A0E0CDD5B}" srcId="{A285D429-8DAD-4A79-8FB5-FD4F20F868F5}" destId="{DA088A02-3F16-4A41-BF23-C0DAF05DECE1}" srcOrd="1" destOrd="0" parTransId="{02A71EF0-06AB-4081-AB44-4BE7F3292035}" sibTransId="{9EACB316-F8D8-4FFD-9BE5-54D31F69C796}"/>
    <dgm:cxn modelId="{09C2134C-B93B-4349-B10D-A4BFFEB904BE}" srcId="{8DB723B7-0222-4A93-9CF2-CF8C293501A2}" destId="{8E7A1E75-861A-4A6A-AF67-A8DCA76B81C4}" srcOrd="0" destOrd="0" parTransId="{53971B71-411E-4196-A005-C2568B5DA46B}" sibTransId="{B3468A22-BBF3-4B34-B8AC-3F3E7ACF046C}"/>
    <dgm:cxn modelId="{26A98AFC-5F8C-496C-88E5-55CC9D84E6A9}" type="presOf" srcId="{96B36537-E8E5-41F8-B3C9-A2B1D9BB4BFA}" destId="{E52DB968-9FB3-488A-AE25-D9E514279726}" srcOrd="0" destOrd="1" presId="urn:microsoft.com/office/officeart/2005/8/layout/chevron2"/>
    <dgm:cxn modelId="{58F38977-9AED-4694-A890-AA5ECB9F7086}" type="presOf" srcId="{8E7A1E75-861A-4A6A-AF67-A8DCA76B81C4}" destId="{E52DB968-9FB3-488A-AE25-D9E514279726}" srcOrd="0" destOrd="0" presId="urn:microsoft.com/office/officeart/2005/8/layout/chevron2"/>
    <dgm:cxn modelId="{7E17384A-D064-401C-8EC7-C52720958A53}" type="presParOf" srcId="{D70E6FDA-E62C-4341-8A79-5CABAF5B1DA7}" destId="{E9EE7B42-CC3D-4B64-BDE0-376D16BC1A81}" srcOrd="0" destOrd="0" presId="urn:microsoft.com/office/officeart/2005/8/layout/chevron2"/>
    <dgm:cxn modelId="{CB259DE6-99EE-4D17-951E-88C6462D809C}" type="presParOf" srcId="{E9EE7B42-CC3D-4B64-BDE0-376D16BC1A81}" destId="{AF3DEA1C-2EBB-4C48-B1C5-56E6450FF160}" srcOrd="0" destOrd="0" presId="urn:microsoft.com/office/officeart/2005/8/layout/chevron2"/>
    <dgm:cxn modelId="{896E5613-73AF-4673-89B9-CF30E86CFF85}" type="presParOf" srcId="{E9EE7B42-CC3D-4B64-BDE0-376D16BC1A81}" destId="{96CBB0A1-2974-4A15-978D-8D15E814C782}" srcOrd="1" destOrd="0" presId="urn:microsoft.com/office/officeart/2005/8/layout/chevron2"/>
    <dgm:cxn modelId="{84C06965-3815-4FC5-8AE1-5D73A52BA031}" type="presParOf" srcId="{D70E6FDA-E62C-4341-8A79-5CABAF5B1DA7}" destId="{61CC7EE5-3256-4704-A7B6-2867B2D06B4F}" srcOrd="1" destOrd="0" presId="urn:microsoft.com/office/officeart/2005/8/layout/chevron2"/>
    <dgm:cxn modelId="{EDD61CB0-3EF7-4471-81DC-C417BF372509}" type="presParOf" srcId="{D70E6FDA-E62C-4341-8A79-5CABAF5B1DA7}" destId="{8FC3C117-FDB2-43D6-B2F4-CC9A5426A737}" srcOrd="2" destOrd="0" presId="urn:microsoft.com/office/officeart/2005/8/layout/chevron2"/>
    <dgm:cxn modelId="{56B60853-9799-4C3F-AB13-F2135406FF5E}" type="presParOf" srcId="{8FC3C117-FDB2-43D6-B2F4-CC9A5426A737}" destId="{2EBCFC83-5F1D-419D-94FB-538F9EC9B479}" srcOrd="0" destOrd="0" presId="urn:microsoft.com/office/officeart/2005/8/layout/chevron2"/>
    <dgm:cxn modelId="{D63AC45E-B871-4CBF-A54A-E0F8F07EDDD3}" type="presParOf" srcId="{8FC3C117-FDB2-43D6-B2F4-CC9A5426A737}" destId="{E52DB968-9FB3-488A-AE25-D9E514279726}" srcOrd="1" destOrd="0" presId="urn:microsoft.com/office/officeart/2005/8/layout/chevron2"/>
    <dgm:cxn modelId="{90798800-E178-4CD1-8BBB-932FD8205CD4}" type="presParOf" srcId="{D70E6FDA-E62C-4341-8A79-5CABAF5B1DA7}" destId="{D7215EEE-2CE8-45EB-A961-6F7428A44C24}" srcOrd="3" destOrd="0" presId="urn:microsoft.com/office/officeart/2005/8/layout/chevron2"/>
    <dgm:cxn modelId="{03E7A2FE-A598-42DC-BF6F-4665FADED097}" type="presParOf" srcId="{D70E6FDA-E62C-4341-8A79-5CABAF5B1DA7}" destId="{8C57E7F1-189C-4C2E-9663-8AAD83D1F64E}" srcOrd="4" destOrd="0" presId="urn:microsoft.com/office/officeart/2005/8/layout/chevron2"/>
    <dgm:cxn modelId="{A3325AD3-67FC-497F-BAA8-5AEDF26BCCDE}" type="presParOf" srcId="{8C57E7F1-189C-4C2E-9663-8AAD83D1F64E}" destId="{69652AD1-9985-4DC0-9431-907D05D32665}" srcOrd="0" destOrd="0" presId="urn:microsoft.com/office/officeart/2005/8/layout/chevron2"/>
    <dgm:cxn modelId="{9F614E6A-69E2-4F4A-8752-DDE1DC4FE454}" type="presParOf" srcId="{8C57E7F1-189C-4C2E-9663-8AAD83D1F64E}" destId="{7DC70F01-25AC-4A85-89C6-FD43AF3BA9BD}" srcOrd="1" destOrd="0" presId="urn:microsoft.com/office/officeart/2005/8/layout/chevron2"/>
    <dgm:cxn modelId="{7A17AC82-5D3F-4B4D-9C05-97109F4D0EA1}" type="presParOf" srcId="{D70E6FDA-E62C-4341-8A79-5CABAF5B1DA7}" destId="{8E0A5CB1-ED7D-462F-853D-DCAE722D4517}" srcOrd="5" destOrd="0" presId="urn:microsoft.com/office/officeart/2005/8/layout/chevron2"/>
    <dgm:cxn modelId="{C8DB56A5-B6C9-4266-81AE-184369BC4BD0}" type="presParOf" srcId="{D70E6FDA-E62C-4341-8A79-5CABAF5B1DA7}" destId="{A6E3949B-CDFA-4DA5-9A1C-169D5658D600}" srcOrd="6" destOrd="0" presId="urn:microsoft.com/office/officeart/2005/8/layout/chevron2"/>
    <dgm:cxn modelId="{1115D448-EAA7-40C5-9DCF-BD409F086BBA}" type="presParOf" srcId="{A6E3949B-CDFA-4DA5-9A1C-169D5658D600}" destId="{1C3982EB-2464-42AC-97F4-ADB55637599F}" srcOrd="0" destOrd="0" presId="urn:microsoft.com/office/officeart/2005/8/layout/chevron2"/>
    <dgm:cxn modelId="{F61CC0E8-6B1C-4E09-8697-09856BEBB865}" type="presParOf" srcId="{A6E3949B-CDFA-4DA5-9A1C-169D5658D600}" destId="{79A84087-1AF0-4798-97D8-8A5699D4CB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B3146-93BA-4A3F-ACF6-5E008FF0493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5E8492-CB2F-4C14-AE90-FC15D56086F0}">
      <dgm:prSet phldrT="[Text]"/>
      <dgm:spPr/>
      <dgm:t>
        <a:bodyPr/>
        <a:lstStyle/>
        <a:p>
          <a:r>
            <a:rPr lang="en-US" dirty="0" smtClean="0"/>
            <a:t>Load File</a:t>
          </a:r>
          <a:endParaRPr lang="en-US" dirty="0"/>
        </a:p>
      </dgm:t>
    </dgm:pt>
    <dgm:pt modelId="{E572A02B-7B06-4EF6-86D0-FB22230D0D08}" type="parTrans" cxnId="{0476827C-CA7E-42C7-90E9-7F36B1318B4F}">
      <dgm:prSet/>
      <dgm:spPr/>
      <dgm:t>
        <a:bodyPr/>
        <a:lstStyle/>
        <a:p>
          <a:endParaRPr lang="en-US"/>
        </a:p>
      </dgm:t>
    </dgm:pt>
    <dgm:pt modelId="{FBB72032-E5CB-483A-8D49-B76F30A05C71}" type="sibTrans" cxnId="{0476827C-CA7E-42C7-90E9-7F36B1318B4F}">
      <dgm:prSet/>
      <dgm:spPr/>
      <dgm:t>
        <a:bodyPr/>
        <a:lstStyle/>
        <a:p>
          <a:endParaRPr lang="en-US"/>
        </a:p>
      </dgm:t>
    </dgm:pt>
    <dgm:pt modelId="{5C667B17-3B67-403B-B8A5-AD8CE43D6C9F}">
      <dgm:prSet phldrT="[Text]"/>
      <dgm:spPr/>
      <dgm:t>
        <a:bodyPr/>
        <a:lstStyle/>
        <a:p>
          <a:r>
            <a:rPr lang="en-US" dirty="0" smtClean="0"/>
            <a:t>Find any setup information:  simulation names, definitions, libraries, </a:t>
          </a:r>
          <a:r>
            <a:rPr lang="en-US" dirty="0" err="1" smtClean="0"/>
            <a:t>basepower</a:t>
          </a:r>
          <a:r>
            <a:rPr lang="en-US" dirty="0" smtClean="0"/>
            <a:t>, </a:t>
          </a:r>
          <a:r>
            <a:rPr lang="en-US" dirty="0" err="1" smtClean="0"/>
            <a:t>etc</a:t>
          </a:r>
          <a:endParaRPr lang="en-US" dirty="0"/>
        </a:p>
      </dgm:t>
    </dgm:pt>
    <dgm:pt modelId="{65256B34-7F3C-4617-8E54-E38EE9F0F0DD}" type="parTrans" cxnId="{918593F2-114C-4E55-9470-968C14E1F07C}">
      <dgm:prSet/>
      <dgm:spPr/>
      <dgm:t>
        <a:bodyPr/>
        <a:lstStyle/>
        <a:p>
          <a:endParaRPr lang="en-US"/>
        </a:p>
      </dgm:t>
    </dgm:pt>
    <dgm:pt modelId="{E921CC02-A126-4064-B423-E6891E163239}" type="sibTrans" cxnId="{918593F2-114C-4E55-9470-968C14E1F07C}">
      <dgm:prSet/>
      <dgm:spPr/>
      <dgm:t>
        <a:bodyPr/>
        <a:lstStyle/>
        <a:p>
          <a:endParaRPr lang="en-US"/>
        </a:p>
      </dgm:t>
    </dgm:pt>
    <dgm:pt modelId="{34AD0D5C-D518-4D18-8A59-8182FDFE6DDA}">
      <dgm:prSet phldrT="[Text]"/>
      <dgm:spPr/>
      <dgm:t>
        <a:bodyPr/>
        <a:lstStyle/>
        <a:p>
          <a:r>
            <a:rPr lang="en-US" dirty="0" smtClean="0"/>
            <a:t>Read and load any imported files with no dependencies</a:t>
          </a:r>
          <a:endParaRPr lang="en-US" dirty="0"/>
        </a:p>
      </dgm:t>
    </dgm:pt>
    <dgm:pt modelId="{EAFB4B6D-C72A-48B6-956A-E9E16D4C1914}" type="parTrans" cxnId="{3E794462-BECC-4E4C-BA2F-A381DC2FB707}">
      <dgm:prSet/>
      <dgm:spPr/>
      <dgm:t>
        <a:bodyPr/>
        <a:lstStyle/>
        <a:p>
          <a:endParaRPr lang="en-US"/>
        </a:p>
      </dgm:t>
    </dgm:pt>
    <dgm:pt modelId="{63B95344-98ED-41E1-961A-88859B5F2A8B}" type="sibTrans" cxnId="{3E794462-BECC-4E4C-BA2F-A381DC2FB707}">
      <dgm:prSet/>
      <dgm:spPr/>
      <dgm:t>
        <a:bodyPr/>
        <a:lstStyle/>
        <a:p>
          <a:endParaRPr lang="en-US"/>
        </a:p>
      </dgm:t>
    </dgm:pt>
    <dgm:pt modelId="{97B1C91E-B885-4A01-9479-7551A2C5A70C}">
      <dgm:prSet phldrT="[Text]"/>
      <dgm:spPr/>
      <dgm:t>
        <a:bodyPr/>
        <a:lstStyle/>
        <a:p>
          <a:r>
            <a:rPr lang="en-US" dirty="0" smtClean="0"/>
            <a:t>Detect file type based on extension</a:t>
          </a:r>
          <a:endParaRPr lang="en-US" dirty="0"/>
        </a:p>
      </dgm:t>
    </dgm:pt>
    <dgm:pt modelId="{0509B10A-A268-4668-B603-093B5D8C46B1}" type="parTrans" cxnId="{8CF6B00E-4001-46D7-979B-977838FC985D}">
      <dgm:prSet/>
      <dgm:spPr/>
      <dgm:t>
        <a:bodyPr/>
        <a:lstStyle/>
        <a:p>
          <a:endParaRPr lang="en-US"/>
        </a:p>
      </dgm:t>
    </dgm:pt>
    <dgm:pt modelId="{97AFCB62-0727-443D-BE50-25CEE8C6F65B}" type="sibTrans" cxnId="{8CF6B00E-4001-46D7-979B-977838FC985D}">
      <dgm:prSet/>
      <dgm:spPr/>
      <dgm:t>
        <a:bodyPr/>
        <a:lstStyle/>
        <a:p>
          <a:endParaRPr lang="en-US"/>
        </a:p>
      </dgm:t>
    </dgm:pt>
    <dgm:pt modelId="{A2784F9A-BF9C-4FDF-AB57-0429D14A22EC}">
      <dgm:prSet phldrT="[Text]"/>
      <dgm:spPr/>
      <dgm:t>
        <a:bodyPr/>
        <a:lstStyle/>
        <a:p>
          <a:r>
            <a:rPr lang="en-US" dirty="0" smtClean="0"/>
            <a:t>Call appropriate read function</a:t>
          </a:r>
        </a:p>
        <a:p>
          <a:endParaRPr lang="en-US" dirty="0"/>
        </a:p>
      </dgm:t>
    </dgm:pt>
    <dgm:pt modelId="{E9377F28-980B-499B-BC86-39C7BABADEC0}" type="parTrans" cxnId="{F4A17C0E-34D9-48CF-AD8F-638E04AC5432}">
      <dgm:prSet/>
      <dgm:spPr/>
      <dgm:t>
        <a:bodyPr/>
        <a:lstStyle/>
        <a:p>
          <a:endParaRPr lang="en-US"/>
        </a:p>
      </dgm:t>
    </dgm:pt>
    <dgm:pt modelId="{17B068EA-0C7C-4D8C-A63C-016C39B34340}" type="sibTrans" cxnId="{F4A17C0E-34D9-48CF-AD8F-638E04AC5432}">
      <dgm:prSet/>
      <dgm:spPr/>
      <dgm:t>
        <a:bodyPr/>
        <a:lstStyle/>
        <a:p>
          <a:endParaRPr lang="en-US"/>
        </a:p>
      </dgm:t>
    </dgm:pt>
    <dgm:pt modelId="{FED5BBB0-2A12-4CDE-8F04-1EE8C6441B5B}">
      <dgm:prSet phldrT="[Text]"/>
      <dgm:spPr/>
      <dgm:t>
        <a:bodyPr/>
        <a:lstStyle/>
        <a:p>
          <a:r>
            <a:rPr lang="en-US" dirty="0" smtClean="0"/>
            <a:t>Create areas, then busses</a:t>
          </a:r>
          <a:endParaRPr lang="en-US" dirty="0"/>
        </a:p>
      </dgm:t>
    </dgm:pt>
    <dgm:pt modelId="{E19A265A-18D6-4C46-8581-D25EB8060D07}" type="parTrans" cxnId="{36D29AB6-944B-4504-8406-DE040C12476E}">
      <dgm:prSet/>
      <dgm:spPr/>
      <dgm:t>
        <a:bodyPr/>
        <a:lstStyle/>
        <a:p>
          <a:endParaRPr lang="en-US"/>
        </a:p>
      </dgm:t>
    </dgm:pt>
    <dgm:pt modelId="{007134C3-6823-4242-B037-B3A5A4277892}" type="sibTrans" cxnId="{36D29AB6-944B-4504-8406-DE040C12476E}">
      <dgm:prSet/>
      <dgm:spPr/>
      <dgm:t>
        <a:bodyPr/>
        <a:lstStyle/>
        <a:p>
          <a:endParaRPr lang="en-US"/>
        </a:p>
      </dgm:t>
    </dgm:pt>
    <dgm:pt modelId="{14DEF407-1036-4281-9F1F-EA73ACD02B13}">
      <dgm:prSet phldrT="[Text]"/>
      <dgm:spPr/>
      <dgm:t>
        <a:bodyPr/>
        <a:lstStyle/>
        <a:p>
          <a:r>
            <a:rPr lang="en-US" dirty="0" smtClean="0"/>
            <a:t>Load any other </a:t>
          </a:r>
          <a:r>
            <a:rPr lang="en-US" dirty="0" err="1" smtClean="0"/>
            <a:t>subobjects</a:t>
          </a:r>
          <a:r>
            <a:rPr lang="en-US" dirty="0" smtClean="0"/>
            <a:t> (Links, relays, </a:t>
          </a:r>
          <a:r>
            <a:rPr lang="en-US" dirty="0" err="1" smtClean="0"/>
            <a:t>etc</a:t>
          </a:r>
          <a:r>
            <a:rPr lang="en-US" dirty="0" smtClean="0"/>
            <a:t>)</a:t>
          </a:r>
          <a:endParaRPr lang="en-US" dirty="0"/>
        </a:p>
      </dgm:t>
    </dgm:pt>
    <dgm:pt modelId="{39DA63C4-C006-4687-9A7A-745A6CE3D890}" type="parTrans" cxnId="{6686A4D3-A7A0-4974-B979-481454A6E500}">
      <dgm:prSet/>
      <dgm:spPr/>
      <dgm:t>
        <a:bodyPr/>
        <a:lstStyle/>
        <a:p>
          <a:endParaRPr lang="en-US"/>
        </a:p>
      </dgm:t>
    </dgm:pt>
    <dgm:pt modelId="{BEE8795B-E221-43DA-8DA5-DE27D288F667}" type="sibTrans" cxnId="{6686A4D3-A7A0-4974-B979-481454A6E500}">
      <dgm:prSet/>
      <dgm:spPr/>
      <dgm:t>
        <a:bodyPr/>
        <a:lstStyle/>
        <a:p>
          <a:endParaRPr lang="en-US"/>
        </a:p>
      </dgm:t>
    </dgm:pt>
    <dgm:pt modelId="{ACCB6F3E-9815-4682-9D19-A78A9C887FBA}">
      <dgm:prSet phldrT="[Text]"/>
      <dgm:spPr/>
      <dgm:t>
        <a:bodyPr/>
        <a:lstStyle/>
        <a:p>
          <a:r>
            <a:rPr lang="en-US" dirty="0" smtClean="0"/>
            <a:t>Read the simulation information (start times, actions, outputs, </a:t>
          </a:r>
          <a:r>
            <a:rPr lang="en-US" dirty="0" err="1" smtClean="0"/>
            <a:t>etc</a:t>
          </a:r>
          <a:r>
            <a:rPr lang="en-US" dirty="0" smtClean="0"/>
            <a:t>)</a:t>
          </a:r>
          <a:endParaRPr lang="en-US" dirty="0"/>
        </a:p>
      </dgm:t>
    </dgm:pt>
    <dgm:pt modelId="{379AE6D4-345F-4790-9491-C9D9DE0868FC}" type="parTrans" cxnId="{576138B0-8AAE-490A-B3F5-557F5FA4C2FC}">
      <dgm:prSet/>
      <dgm:spPr/>
      <dgm:t>
        <a:bodyPr/>
        <a:lstStyle/>
        <a:p>
          <a:endParaRPr lang="en-US"/>
        </a:p>
      </dgm:t>
    </dgm:pt>
    <dgm:pt modelId="{069A0C2F-6207-484A-98A6-2B6625A1FDDB}" type="sibTrans" cxnId="{576138B0-8AAE-490A-B3F5-557F5FA4C2FC}">
      <dgm:prSet/>
      <dgm:spPr/>
      <dgm:t>
        <a:bodyPr/>
        <a:lstStyle/>
        <a:p>
          <a:endParaRPr lang="en-US"/>
        </a:p>
      </dgm:t>
    </dgm:pt>
    <dgm:pt modelId="{11024A4A-D025-431E-BE26-D2AACBD41DA3}">
      <dgm:prSet phldrT="[Text]"/>
      <dgm:spPr/>
      <dgm:t>
        <a:bodyPr/>
        <a:lstStyle/>
        <a:p>
          <a:r>
            <a:rPr lang="en-US" dirty="0" smtClean="0"/>
            <a:t>Load imports with dependencies</a:t>
          </a:r>
          <a:endParaRPr lang="en-US" dirty="0"/>
        </a:p>
      </dgm:t>
    </dgm:pt>
    <dgm:pt modelId="{E3CCAB55-74C8-47F0-99C0-F1AB0FD3D284}" type="parTrans" cxnId="{FF3356C6-BBDA-4429-80DA-2EABC9B89DDE}">
      <dgm:prSet/>
      <dgm:spPr/>
      <dgm:t>
        <a:bodyPr/>
        <a:lstStyle/>
        <a:p>
          <a:endParaRPr lang="en-US"/>
        </a:p>
      </dgm:t>
    </dgm:pt>
    <dgm:pt modelId="{CC1FEF54-27EF-4126-8A0B-E3BDDCBBEB4C}" type="sibTrans" cxnId="{FF3356C6-BBDA-4429-80DA-2EABC9B89DDE}">
      <dgm:prSet/>
      <dgm:spPr/>
      <dgm:t>
        <a:bodyPr/>
        <a:lstStyle/>
        <a:p>
          <a:endParaRPr lang="en-US"/>
        </a:p>
      </dgm:t>
    </dgm:pt>
    <dgm:pt modelId="{4D624335-6681-41EA-91BE-10B9C01F87F4}">
      <dgm:prSet phldrT="[Text]"/>
      <dgm:spPr/>
      <dgm:t>
        <a:bodyPr/>
        <a:lstStyle/>
        <a:p>
          <a:r>
            <a:rPr lang="en-US" dirty="0" smtClean="0"/>
            <a:t>Load the solver information</a:t>
          </a:r>
          <a:endParaRPr lang="en-US" dirty="0"/>
        </a:p>
      </dgm:t>
    </dgm:pt>
    <dgm:pt modelId="{0012155D-6CA0-4FFC-8AD4-F1A398A9E13E}" type="parTrans" cxnId="{05578F38-6B9F-4836-852C-0666C1EF4029}">
      <dgm:prSet/>
      <dgm:spPr/>
      <dgm:t>
        <a:bodyPr/>
        <a:lstStyle/>
        <a:p>
          <a:endParaRPr lang="en-US"/>
        </a:p>
      </dgm:t>
    </dgm:pt>
    <dgm:pt modelId="{791DB989-4D25-4B75-A47B-C90B1CD713AE}" type="sibTrans" cxnId="{05578F38-6B9F-4836-852C-0666C1EF4029}">
      <dgm:prSet/>
      <dgm:spPr/>
      <dgm:t>
        <a:bodyPr/>
        <a:lstStyle/>
        <a:p>
          <a:endParaRPr lang="en-US"/>
        </a:p>
      </dgm:t>
    </dgm:pt>
    <dgm:pt modelId="{00E6A4C6-A06F-4207-A718-4ADB1099920F}">
      <dgm:prSet phldrT="[Text]"/>
      <dgm:spPr/>
      <dgm:t>
        <a:bodyPr/>
        <a:lstStyle/>
        <a:p>
          <a:r>
            <a:rPr lang="en-US" dirty="0" smtClean="0"/>
            <a:t>Finalize and cleanup</a:t>
          </a:r>
          <a:endParaRPr lang="en-US" dirty="0"/>
        </a:p>
      </dgm:t>
    </dgm:pt>
    <dgm:pt modelId="{9DB9B8A8-DA1A-44F2-9490-D5DE22427CE0}" type="parTrans" cxnId="{A604ECD2-53D1-49D4-9A23-96D7EF46A387}">
      <dgm:prSet/>
      <dgm:spPr/>
      <dgm:t>
        <a:bodyPr/>
        <a:lstStyle/>
        <a:p>
          <a:endParaRPr lang="en-US"/>
        </a:p>
      </dgm:t>
    </dgm:pt>
    <dgm:pt modelId="{A16D826A-0772-4386-BD8C-F90F82FEC114}" type="sibTrans" cxnId="{A604ECD2-53D1-49D4-9A23-96D7EF46A387}">
      <dgm:prSet/>
      <dgm:spPr/>
      <dgm:t>
        <a:bodyPr/>
        <a:lstStyle/>
        <a:p>
          <a:endParaRPr lang="en-US"/>
        </a:p>
      </dgm:t>
    </dgm:pt>
    <dgm:pt modelId="{F930D764-6752-44D2-8689-65CBEEA1E82C}" type="pres">
      <dgm:prSet presAssocID="{E3CB3146-93BA-4A3F-ACF6-5E008FF0493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A50FFF-34DF-44BA-AABB-6534686E56C1}" type="pres">
      <dgm:prSet presAssocID="{5F5E8492-CB2F-4C14-AE90-FC15D56086F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EFE30-720C-42AE-9284-B59B762518C6}" type="pres">
      <dgm:prSet presAssocID="{FBB72032-E5CB-483A-8D49-B76F30A05C71}" presName="sibTrans" presStyleLbl="sibTrans2D1" presStyleIdx="0" presStyleCnt="8"/>
      <dgm:spPr/>
      <dgm:t>
        <a:bodyPr/>
        <a:lstStyle/>
        <a:p>
          <a:endParaRPr lang="en-US"/>
        </a:p>
      </dgm:t>
    </dgm:pt>
    <dgm:pt modelId="{F9E534B4-648A-4337-9E4F-EFC6061B40CE}" type="pres">
      <dgm:prSet presAssocID="{FBB72032-E5CB-483A-8D49-B76F30A05C71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1D6628AB-9606-4E7C-8F01-2102AC46EB0F}" type="pres">
      <dgm:prSet presAssocID="{5C667B17-3B67-403B-B8A5-AD8CE43D6C9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BF95-342E-4D40-85AD-B28BB04993C1}" type="pres">
      <dgm:prSet presAssocID="{E921CC02-A126-4064-B423-E6891E16323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E2E64933-089E-4B1E-AEED-EFDA072AC3F8}" type="pres">
      <dgm:prSet presAssocID="{E921CC02-A126-4064-B423-E6891E163239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000D7F0-14C7-41F2-8A54-282A3FDD0AD1}" type="pres">
      <dgm:prSet presAssocID="{34AD0D5C-D518-4D18-8A59-8182FDFE6DD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FF987-0851-4DEF-8508-2EF8E6370E43}" type="pres">
      <dgm:prSet presAssocID="{63B95344-98ED-41E1-961A-88859B5F2A8B}" presName="sibTrans" presStyleLbl="sibTrans2D1" presStyleIdx="2" presStyleCnt="8"/>
      <dgm:spPr/>
      <dgm:t>
        <a:bodyPr/>
        <a:lstStyle/>
        <a:p>
          <a:endParaRPr lang="en-US"/>
        </a:p>
      </dgm:t>
    </dgm:pt>
    <dgm:pt modelId="{E7B059BF-AB38-4095-A133-709DE9F04B59}" type="pres">
      <dgm:prSet presAssocID="{63B95344-98ED-41E1-961A-88859B5F2A8B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BCB6C9A4-1E91-4272-BFB2-571958470A8B}" type="pres">
      <dgm:prSet presAssocID="{FED5BBB0-2A12-4CDE-8F04-1EE8C6441B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507D3-ADB5-4C91-85BE-A498922E1B10}" type="pres">
      <dgm:prSet presAssocID="{007134C3-6823-4242-B037-B3A5A4277892}" presName="sibTrans" presStyleLbl="sibTrans2D1" presStyleIdx="3" presStyleCnt="8"/>
      <dgm:spPr/>
      <dgm:t>
        <a:bodyPr/>
        <a:lstStyle/>
        <a:p>
          <a:endParaRPr lang="en-US"/>
        </a:p>
      </dgm:t>
    </dgm:pt>
    <dgm:pt modelId="{5031DB31-9DE5-4459-BF7F-B9F1493E7750}" type="pres">
      <dgm:prSet presAssocID="{007134C3-6823-4242-B037-B3A5A4277892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24E08AC8-3F15-4F98-861A-75D6C976D062}" type="pres">
      <dgm:prSet presAssocID="{14DEF407-1036-4281-9F1F-EA73ACD02B1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D7456-611D-42DF-92AC-200CF54E1E1B}" type="pres">
      <dgm:prSet presAssocID="{BEE8795B-E221-43DA-8DA5-DE27D288F667}" presName="sibTrans" presStyleLbl="sibTrans2D1" presStyleIdx="4" presStyleCnt="8"/>
      <dgm:spPr/>
      <dgm:t>
        <a:bodyPr/>
        <a:lstStyle/>
        <a:p>
          <a:endParaRPr lang="en-US"/>
        </a:p>
      </dgm:t>
    </dgm:pt>
    <dgm:pt modelId="{51FD9D4B-FD93-4E9B-A82B-6D2A546E5EF6}" type="pres">
      <dgm:prSet presAssocID="{BEE8795B-E221-43DA-8DA5-DE27D288F667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BEBC2195-0FF9-4C69-8ED3-E717F18530BD}" type="pres">
      <dgm:prSet presAssocID="{ACCB6F3E-9815-4682-9D19-A78A9C887FB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FDC6E-D641-4CCA-AF73-EB04F5516A4B}" type="pres">
      <dgm:prSet presAssocID="{069A0C2F-6207-484A-98A6-2B6625A1FDDB}" presName="sibTrans" presStyleLbl="sibTrans2D1" presStyleIdx="5" presStyleCnt="8"/>
      <dgm:spPr/>
      <dgm:t>
        <a:bodyPr/>
        <a:lstStyle/>
        <a:p>
          <a:endParaRPr lang="en-US"/>
        </a:p>
      </dgm:t>
    </dgm:pt>
    <dgm:pt modelId="{A1B8B0A6-2255-4548-A347-60194EC907F7}" type="pres">
      <dgm:prSet presAssocID="{069A0C2F-6207-484A-98A6-2B6625A1FDDB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D022B79A-1507-45B3-ADAB-A28C88E1DEB4}" type="pres">
      <dgm:prSet presAssocID="{11024A4A-D025-431E-BE26-D2AACBD41DA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3D9BF-CAF2-4502-B058-D7879E79AE80}" type="pres">
      <dgm:prSet presAssocID="{CC1FEF54-27EF-4126-8A0B-E3BDDCBBEB4C}" presName="sibTrans" presStyleLbl="sibTrans2D1" presStyleIdx="6" presStyleCnt="8"/>
      <dgm:spPr/>
      <dgm:t>
        <a:bodyPr/>
        <a:lstStyle/>
        <a:p>
          <a:endParaRPr lang="en-US"/>
        </a:p>
      </dgm:t>
    </dgm:pt>
    <dgm:pt modelId="{6EFD1134-00F7-4F09-9529-C8036B878532}" type="pres">
      <dgm:prSet presAssocID="{CC1FEF54-27EF-4126-8A0B-E3BDDCBBEB4C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94286AFB-CEDA-4B2E-B722-C8954644AF18}" type="pres">
      <dgm:prSet presAssocID="{4D624335-6681-41EA-91BE-10B9C01F87F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EEE2A-594C-4345-A3D3-80A32D56A2CB}" type="pres">
      <dgm:prSet presAssocID="{791DB989-4D25-4B75-A47B-C90B1CD713AE}" presName="sibTrans" presStyleLbl="sibTrans2D1" presStyleIdx="7" presStyleCnt="8"/>
      <dgm:spPr/>
      <dgm:t>
        <a:bodyPr/>
        <a:lstStyle/>
        <a:p>
          <a:endParaRPr lang="en-US"/>
        </a:p>
      </dgm:t>
    </dgm:pt>
    <dgm:pt modelId="{67ABCB49-9AFB-4C30-9092-21E0838A11C3}" type="pres">
      <dgm:prSet presAssocID="{791DB989-4D25-4B75-A47B-C90B1CD713AE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23883A3F-0B06-4D4C-9251-7B87249D73D6}" type="pres">
      <dgm:prSet presAssocID="{00E6A4C6-A06F-4207-A718-4ADB1099920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5D2FC2-1BFA-4AA7-AF01-1DFC2049B52F}" type="presOf" srcId="{97B1C91E-B885-4A01-9479-7551A2C5A70C}" destId="{39A50FFF-34DF-44BA-AABB-6534686E56C1}" srcOrd="0" destOrd="1" presId="urn:microsoft.com/office/officeart/2005/8/layout/process5"/>
    <dgm:cxn modelId="{B7CC8D8B-5458-40E0-9F5F-2F5A7443F8E8}" type="presOf" srcId="{63B95344-98ED-41E1-961A-88859B5F2A8B}" destId="{E7B059BF-AB38-4095-A133-709DE9F04B59}" srcOrd="1" destOrd="0" presId="urn:microsoft.com/office/officeart/2005/8/layout/process5"/>
    <dgm:cxn modelId="{02A17B4A-BD91-40F2-AF81-ED2A456BE0AF}" type="presOf" srcId="{E3CB3146-93BA-4A3F-ACF6-5E008FF04933}" destId="{F930D764-6752-44D2-8689-65CBEEA1E82C}" srcOrd="0" destOrd="0" presId="urn:microsoft.com/office/officeart/2005/8/layout/process5"/>
    <dgm:cxn modelId="{098CA683-1702-4070-88A4-21B7B9A215A7}" type="presOf" srcId="{791DB989-4D25-4B75-A47B-C90B1CD713AE}" destId="{67ABCB49-9AFB-4C30-9092-21E0838A11C3}" srcOrd="1" destOrd="0" presId="urn:microsoft.com/office/officeart/2005/8/layout/process5"/>
    <dgm:cxn modelId="{681CBC69-4EA7-4C2D-AC12-168A4995C04C}" type="presOf" srcId="{BEE8795B-E221-43DA-8DA5-DE27D288F667}" destId="{648D7456-611D-42DF-92AC-200CF54E1E1B}" srcOrd="0" destOrd="0" presId="urn:microsoft.com/office/officeart/2005/8/layout/process5"/>
    <dgm:cxn modelId="{0476827C-CA7E-42C7-90E9-7F36B1318B4F}" srcId="{E3CB3146-93BA-4A3F-ACF6-5E008FF04933}" destId="{5F5E8492-CB2F-4C14-AE90-FC15D56086F0}" srcOrd="0" destOrd="0" parTransId="{E572A02B-7B06-4EF6-86D0-FB22230D0D08}" sibTransId="{FBB72032-E5CB-483A-8D49-B76F30A05C71}"/>
    <dgm:cxn modelId="{D7A0CFC1-4627-46C8-8DEA-D54EF84B5B9E}" type="presOf" srcId="{069A0C2F-6207-484A-98A6-2B6625A1FDDB}" destId="{6AAFDC6E-D641-4CCA-AF73-EB04F5516A4B}" srcOrd="0" destOrd="0" presId="urn:microsoft.com/office/officeart/2005/8/layout/process5"/>
    <dgm:cxn modelId="{918593F2-114C-4E55-9470-968C14E1F07C}" srcId="{E3CB3146-93BA-4A3F-ACF6-5E008FF04933}" destId="{5C667B17-3B67-403B-B8A5-AD8CE43D6C9F}" srcOrd="1" destOrd="0" parTransId="{65256B34-7F3C-4617-8E54-E38EE9F0F0DD}" sibTransId="{E921CC02-A126-4064-B423-E6891E163239}"/>
    <dgm:cxn modelId="{C176CA1A-AB9C-4330-A980-C9999B266CB0}" type="presOf" srcId="{FED5BBB0-2A12-4CDE-8F04-1EE8C6441B5B}" destId="{BCB6C9A4-1E91-4272-BFB2-571958470A8B}" srcOrd="0" destOrd="0" presId="urn:microsoft.com/office/officeart/2005/8/layout/process5"/>
    <dgm:cxn modelId="{13E148C3-9988-4F71-811C-55961597A341}" type="presOf" srcId="{791DB989-4D25-4B75-A47B-C90B1CD713AE}" destId="{DF7EEE2A-594C-4345-A3D3-80A32D56A2CB}" srcOrd="0" destOrd="0" presId="urn:microsoft.com/office/officeart/2005/8/layout/process5"/>
    <dgm:cxn modelId="{FF3356C6-BBDA-4429-80DA-2EABC9B89DDE}" srcId="{E3CB3146-93BA-4A3F-ACF6-5E008FF04933}" destId="{11024A4A-D025-431E-BE26-D2AACBD41DA3}" srcOrd="6" destOrd="0" parTransId="{E3CCAB55-74C8-47F0-99C0-F1AB0FD3D284}" sibTransId="{CC1FEF54-27EF-4126-8A0B-E3BDDCBBEB4C}"/>
    <dgm:cxn modelId="{E2F4E91F-875C-468E-96A8-33EA5AA7369E}" type="presOf" srcId="{CC1FEF54-27EF-4126-8A0B-E3BDDCBBEB4C}" destId="{EB53D9BF-CAF2-4502-B058-D7879E79AE80}" srcOrd="0" destOrd="0" presId="urn:microsoft.com/office/officeart/2005/8/layout/process5"/>
    <dgm:cxn modelId="{352ADA37-2B47-4AF5-AED7-42B6B6979FD9}" type="presOf" srcId="{BEE8795B-E221-43DA-8DA5-DE27D288F667}" destId="{51FD9D4B-FD93-4E9B-A82B-6D2A546E5EF6}" srcOrd="1" destOrd="0" presId="urn:microsoft.com/office/officeart/2005/8/layout/process5"/>
    <dgm:cxn modelId="{8CF6B00E-4001-46D7-979B-977838FC985D}" srcId="{5F5E8492-CB2F-4C14-AE90-FC15D56086F0}" destId="{97B1C91E-B885-4A01-9479-7551A2C5A70C}" srcOrd="0" destOrd="0" parTransId="{0509B10A-A268-4668-B603-093B5D8C46B1}" sibTransId="{97AFCB62-0727-443D-BE50-25CEE8C6F65B}"/>
    <dgm:cxn modelId="{F6360214-A6E2-4BAB-9677-5453BEF8454A}" type="presOf" srcId="{34AD0D5C-D518-4D18-8A59-8182FDFE6DDA}" destId="{F000D7F0-14C7-41F2-8A54-282A3FDD0AD1}" srcOrd="0" destOrd="0" presId="urn:microsoft.com/office/officeart/2005/8/layout/process5"/>
    <dgm:cxn modelId="{F4A17C0E-34D9-48CF-AD8F-638E04AC5432}" srcId="{5F5E8492-CB2F-4C14-AE90-FC15D56086F0}" destId="{A2784F9A-BF9C-4FDF-AB57-0429D14A22EC}" srcOrd="1" destOrd="0" parTransId="{E9377F28-980B-499B-BC86-39C7BABADEC0}" sibTransId="{17B068EA-0C7C-4D8C-A63C-016C39B34340}"/>
    <dgm:cxn modelId="{6686A4D3-A7A0-4974-B979-481454A6E500}" srcId="{E3CB3146-93BA-4A3F-ACF6-5E008FF04933}" destId="{14DEF407-1036-4281-9F1F-EA73ACD02B13}" srcOrd="4" destOrd="0" parTransId="{39DA63C4-C006-4687-9A7A-745A6CE3D890}" sibTransId="{BEE8795B-E221-43DA-8DA5-DE27D288F667}"/>
    <dgm:cxn modelId="{36D29AB6-944B-4504-8406-DE040C12476E}" srcId="{E3CB3146-93BA-4A3F-ACF6-5E008FF04933}" destId="{FED5BBB0-2A12-4CDE-8F04-1EE8C6441B5B}" srcOrd="3" destOrd="0" parTransId="{E19A265A-18D6-4C46-8581-D25EB8060D07}" sibTransId="{007134C3-6823-4242-B037-B3A5A4277892}"/>
    <dgm:cxn modelId="{16648AB5-B75E-4029-AD67-F5E92965245D}" type="presOf" srcId="{11024A4A-D025-431E-BE26-D2AACBD41DA3}" destId="{D022B79A-1507-45B3-ADAB-A28C88E1DEB4}" srcOrd="0" destOrd="0" presId="urn:microsoft.com/office/officeart/2005/8/layout/process5"/>
    <dgm:cxn modelId="{ABB36E03-487F-4298-841E-23F81B43F908}" type="presOf" srcId="{007134C3-6823-4242-B037-B3A5A4277892}" destId="{5031DB31-9DE5-4459-BF7F-B9F1493E7750}" srcOrd="1" destOrd="0" presId="urn:microsoft.com/office/officeart/2005/8/layout/process5"/>
    <dgm:cxn modelId="{D545E109-515D-42DA-842F-D6DF34D5401B}" type="presOf" srcId="{00E6A4C6-A06F-4207-A718-4ADB1099920F}" destId="{23883A3F-0B06-4D4C-9251-7B87249D73D6}" srcOrd="0" destOrd="0" presId="urn:microsoft.com/office/officeart/2005/8/layout/process5"/>
    <dgm:cxn modelId="{576138B0-8AAE-490A-B3F5-557F5FA4C2FC}" srcId="{E3CB3146-93BA-4A3F-ACF6-5E008FF04933}" destId="{ACCB6F3E-9815-4682-9D19-A78A9C887FBA}" srcOrd="5" destOrd="0" parTransId="{379AE6D4-345F-4790-9491-C9D9DE0868FC}" sibTransId="{069A0C2F-6207-484A-98A6-2B6625A1FDDB}"/>
    <dgm:cxn modelId="{EB9E2F49-5D61-45BD-AE1B-2B6B5D721BF5}" type="presOf" srcId="{4D624335-6681-41EA-91BE-10B9C01F87F4}" destId="{94286AFB-CEDA-4B2E-B722-C8954644AF18}" srcOrd="0" destOrd="0" presId="urn:microsoft.com/office/officeart/2005/8/layout/process5"/>
    <dgm:cxn modelId="{865033A8-355D-4224-849D-DAF568437082}" type="presOf" srcId="{E921CC02-A126-4064-B423-E6891E163239}" destId="{E2E64933-089E-4B1E-AEED-EFDA072AC3F8}" srcOrd="1" destOrd="0" presId="urn:microsoft.com/office/officeart/2005/8/layout/process5"/>
    <dgm:cxn modelId="{0799ED2B-4688-46BA-9862-B54D4A427714}" type="presOf" srcId="{FBB72032-E5CB-483A-8D49-B76F30A05C71}" destId="{F9E534B4-648A-4337-9E4F-EFC6061B40CE}" srcOrd="1" destOrd="0" presId="urn:microsoft.com/office/officeart/2005/8/layout/process5"/>
    <dgm:cxn modelId="{2117517A-EB8F-44DF-B262-ADD3CBAEB676}" type="presOf" srcId="{FBB72032-E5CB-483A-8D49-B76F30A05C71}" destId="{725EFE30-720C-42AE-9284-B59B762518C6}" srcOrd="0" destOrd="0" presId="urn:microsoft.com/office/officeart/2005/8/layout/process5"/>
    <dgm:cxn modelId="{90CBB1FC-972A-44AB-B153-3CC162E9D4F8}" type="presOf" srcId="{E921CC02-A126-4064-B423-E6891E163239}" destId="{2F16BF95-342E-4D40-85AD-B28BB04993C1}" srcOrd="0" destOrd="0" presId="urn:microsoft.com/office/officeart/2005/8/layout/process5"/>
    <dgm:cxn modelId="{C9EF71A6-A4F6-4AA0-B6A6-AC6658E407B5}" type="presOf" srcId="{CC1FEF54-27EF-4126-8A0B-E3BDDCBBEB4C}" destId="{6EFD1134-00F7-4F09-9529-C8036B878532}" srcOrd="1" destOrd="0" presId="urn:microsoft.com/office/officeart/2005/8/layout/process5"/>
    <dgm:cxn modelId="{0115BB4B-87EA-4DED-AF79-1539CF23B40E}" type="presOf" srcId="{069A0C2F-6207-484A-98A6-2B6625A1FDDB}" destId="{A1B8B0A6-2255-4548-A347-60194EC907F7}" srcOrd="1" destOrd="0" presId="urn:microsoft.com/office/officeart/2005/8/layout/process5"/>
    <dgm:cxn modelId="{3634A107-F108-4B4D-9DDE-E7BD8ECD6520}" type="presOf" srcId="{5F5E8492-CB2F-4C14-AE90-FC15D56086F0}" destId="{39A50FFF-34DF-44BA-AABB-6534686E56C1}" srcOrd="0" destOrd="0" presId="urn:microsoft.com/office/officeart/2005/8/layout/process5"/>
    <dgm:cxn modelId="{A57E4468-EA51-41C7-9CF8-BEAEC32961A3}" type="presOf" srcId="{14DEF407-1036-4281-9F1F-EA73ACD02B13}" destId="{24E08AC8-3F15-4F98-861A-75D6C976D062}" srcOrd="0" destOrd="0" presId="urn:microsoft.com/office/officeart/2005/8/layout/process5"/>
    <dgm:cxn modelId="{A604ECD2-53D1-49D4-9A23-96D7EF46A387}" srcId="{E3CB3146-93BA-4A3F-ACF6-5E008FF04933}" destId="{00E6A4C6-A06F-4207-A718-4ADB1099920F}" srcOrd="8" destOrd="0" parTransId="{9DB9B8A8-DA1A-44F2-9490-D5DE22427CE0}" sibTransId="{A16D826A-0772-4386-BD8C-F90F82FEC114}"/>
    <dgm:cxn modelId="{FFE48712-070F-47D1-A5FF-A13733727408}" type="presOf" srcId="{007134C3-6823-4242-B037-B3A5A4277892}" destId="{D84507D3-ADB5-4C91-85BE-A498922E1B10}" srcOrd="0" destOrd="0" presId="urn:microsoft.com/office/officeart/2005/8/layout/process5"/>
    <dgm:cxn modelId="{AE4FBA5E-6405-4750-BCE5-3651DD01860C}" type="presOf" srcId="{ACCB6F3E-9815-4682-9D19-A78A9C887FBA}" destId="{BEBC2195-0FF9-4C69-8ED3-E717F18530BD}" srcOrd="0" destOrd="0" presId="urn:microsoft.com/office/officeart/2005/8/layout/process5"/>
    <dgm:cxn modelId="{B4B42F61-BA64-4FE4-BBE0-ED3608C4AB54}" type="presOf" srcId="{A2784F9A-BF9C-4FDF-AB57-0429D14A22EC}" destId="{39A50FFF-34DF-44BA-AABB-6534686E56C1}" srcOrd="0" destOrd="2" presId="urn:microsoft.com/office/officeart/2005/8/layout/process5"/>
    <dgm:cxn modelId="{3E794462-BECC-4E4C-BA2F-A381DC2FB707}" srcId="{E3CB3146-93BA-4A3F-ACF6-5E008FF04933}" destId="{34AD0D5C-D518-4D18-8A59-8182FDFE6DDA}" srcOrd="2" destOrd="0" parTransId="{EAFB4B6D-C72A-48B6-956A-E9E16D4C1914}" sibTransId="{63B95344-98ED-41E1-961A-88859B5F2A8B}"/>
    <dgm:cxn modelId="{60078777-9CE9-4EEB-ACA4-63FA3BBADDCD}" type="presOf" srcId="{5C667B17-3B67-403B-B8A5-AD8CE43D6C9F}" destId="{1D6628AB-9606-4E7C-8F01-2102AC46EB0F}" srcOrd="0" destOrd="0" presId="urn:microsoft.com/office/officeart/2005/8/layout/process5"/>
    <dgm:cxn modelId="{9691BC70-F236-4B69-9A41-0F42E21E2A18}" type="presOf" srcId="{63B95344-98ED-41E1-961A-88859B5F2A8B}" destId="{ABAFF987-0851-4DEF-8508-2EF8E6370E43}" srcOrd="0" destOrd="0" presId="urn:microsoft.com/office/officeart/2005/8/layout/process5"/>
    <dgm:cxn modelId="{05578F38-6B9F-4836-852C-0666C1EF4029}" srcId="{E3CB3146-93BA-4A3F-ACF6-5E008FF04933}" destId="{4D624335-6681-41EA-91BE-10B9C01F87F4}" srcOrd="7" destOrd="0" parTransId="{0012155D-6CA0-4FFC-8AD4-F1A398A9E13E}" sibTransId="{791DB989-4D25-4B75-A47B-C90B1CD713AE}"/>
    <dgm:cxn modelId="{C989AE25-B8D5-4B39-AFDA-942DDD72C766}" type="presParOf" srcId="{F930D764-6752-44D2-8689-65CBEEA1E82C}" destId="{39A50FFF-34DF-44BA-AABB-6534686E56C1}" srcOrd="0" destOrd="0" presId="urn:microsoft.com/office/officeart/2005/8/layout/process5"/>
    <dgm:cxn modelId="{FFC5EF42-21CE-4B12-B068-3D6ED561E70E}" type="presParOf" srcId="{F930D764-6752-44D2-8689-65CBEEA1E82C}" destId="{725EFE30-720C-42AE-9284-B59B762518C6}" srcOrd="1" destOrd="0" presId="urn:microsoft.com/office/officeart/2005/8/layout/process5"/>
    <dgm:cxn modelId="{46EE467E-32F0-4ADD-AC69-DC3E4FCF8CE6}" type="presParOf" srcId="{725EFE30-720C-42AE-9284-B59B762518C6}" destId="{F9E534B4-648A-4337-9E4F-EFC6061B40CE}" srcOrd="0" destOrd="0" presId="urn:microsoft.com/office/officeart/2005/8/layout/process5"/>
    <dgm:cxn modelId="{D7EA1019-B0F8-4680-9C76-E319505B533D}" type="presParOf" srcId="{F930D764-6752-44D2-8689-65CBEEA1E82C}" destId="{1D6628AB-9606-4E7C-8F01-2102AC46EB0F}" srcOrd="2" destOrd="0" presId="urn:microsoft.com/office/officeart/2005/8/layout/process5"/>
    <dgm:cxn modelId="{57161B23-DC32-409A-A6E3-710A3F26ADD9}" type="presParOf" srcId="{F930D764-6752-44D2-8689-65CBEEA1E82C}" destId="{2F16BF95-342E-4D40-85AD-B28BB04993C1}" srcOrd="3" destOrd="0" presId="urn:microsoft.com/office/officeart/2005/8/layout/process5"/>
    <dgm:cxn modelId="{4CFC1556-57F1-4F06-9581-A5D6943A1663}" type="presParOf" srcId="{2F16BF95-342E-4D40-85AD-B28BB04993C1}" destId="{E2E64933-089E-4B1E-AEED-EFDA072AC3F8}" srcOrd="0" destOrd="0" presId="urn:microsoft.com/office/officeart/2005/8/layout/process5"/>
    <dgm:cxn modelId="{6CB00625-7114-4893-993E-B619DB9DDE0E}" type="presParOf" srcId="{F930D764-6752-44D2-8689-65CBEEA1E82C}" destId="{F000D7F0-14C7-41F2-8A54-282A3FDD0AD1}" srcOrd="4" destOrd="0" presId="urn:microsoft.com/office/officeart/2005/8/layout/process5"/>
    <dgm:cxn modelId="{65E86C75-8235-4743-A44B-5E1F01BD0339}" type="presParOf" srcId="{F930D764-6752-44D2-8689-65CBEEA1E82C}" destId="{ABAFF987-0851-4DEF-8508-2EF8E6370E43}" srcOrd="5" destOrd="0" presId="urn:microsoft.com/office/officeart/2005/8/layout/process5"/>
    <dgm:cxn modelId="{4EB7790D-41B0-4200-92E9-30263334BB11}" type="presParOf" srcId="{ABAFF987-0851-4DEF-8508-2EF8E6370E43}" destId="{E7B059BF-AB38-4095-A133-709DE9F04B59}" srcOrd="0" destOrd="0" presId="urn:microsoft.com/office/officeart/2005/8/layout/process5"/>
    <dgm:cxn modelId="{94E1CC08-D7E8-4E26-89F1-B819F4ACC1FB}" type="presParOf" srcId="{F930D764-6752-44D2-8689-65CBEEA1E82C}" destId="{BCB6C9A4-1E91-4272-BFB2-571958470A8B}" srcOrd="6" destOrd="0" presId="urn:microsoft.com/office/officeart/2005/8/layout/process5"/>
    <dgm:cxn modelId="{4190F0E5-8B49-4E27-9974-398146C4546F}" type="presParOf" srcId="{F930D764-6752-44D2-8689-65CBEEA1E82C}" destId="{D84507D3-ADB5-4C91-85BE-A498922E1B10}" srcOrd="7" destOrd="0" presId="urn:microsoft.com/office/officeart/2005/8/layout/process5"/>
    <dgm:cxn modelId="{0DC54F40-CBA1-4FB0-AD97-8D3AB5F9C0E3}" type="presParOf" srcId="{D84507D3-ADB5-4C91-85BE-A498922E1B10}" destId="{5031DB31-9DE5-4459-BF7F-B9F1493E7750}" srcOrd="0" destOrd="0" presId="urn:microsoft.com/office/officeart/2005/8/layout/process5"/>
    <dgm:cxn modelId="{B8CD6DAF-D01D-450B-99A9-E0EE08F4754A}" type="presParOf" srcId="{F930D764-6752-44D2-8689-65CBEEA1E82C}" destId="{24E08AC8-3F15-4F98-861A-75D6C976D062}" srcOrd="8" destOrd="0" presId="urn:microsoft.com/office/officeart/2005/8/layout/process5"/>
    <dgm:cxn modelId="{3EF12D70-BB91-42B0-9286-5911C20F65DB}" type="presParOf" srcId="{F930D764-6752-44D2-8689-65CBEEA1E82C}" destId="{648D7456-611D-42DF-92AC-200CF54E1E1B}" srcOrd="9" destOrd="0" presId="urn:microsoft.com/office/officeart/2005/8/layout/process5"/>
    <dgm:cxn modelId="{F7CED4DB-5E24-4491-9030-0113970B6B8F}" type="presParOf" srcId="{648D7456-611D-42DF-92AC-200CF54E1E1B}" destId="{51FD9D4B-FD93-4E9B-A82B-6D2A546E5EF6}" srcOrd="0" destOrd="0" presId="urn:microsoft.com/office/officeart/2005/8/layout/process5"/>
    <dgm:cxn modelId="{8B05AAFF-BCF8-4159-AC80-4D16B692204F}" type="presParOf" srcId="{F930D764-6752-44D2-8689-65CBEEA1E82C}" destId="{BEBC2195-0FF9-4C69-8ED3-E717F18530BD}" srcOrd="10" destOrd="0" presId="urn:microsoft.com/office/officeart/2005/8/layout/process5"/>
    <dgm:cxn modelId="{BE767666-DF61-42A0-BA4E-7DEDD41192DD}" type="presParOf" srcId="{F930D764-6752-44D2-8689-65CBEEA1E82C}" destId="{6AAFDC6E-D641-4CCA-AF73-EB04F5516A4B}" srcOrd="11" destOrd="0" presId="urn:microsoft.com/office/officeart/2005/8/layout/process5"/>
    <dgm:cxn modelId="{9BB2821E-C4B7-4839-99CD-6A417BD2770F}" type="presParOf" srcId="{6AAFDC6E-D641-4CCA-AF73-EB04F5516A4B}" destId="{A1B8B0A6-2255-4548-A347-60194EC907F7}" srcOrd="0" destOrd="0" presId="urn:microsoft.com/office/officeart/2005/8/layout/process5"/>
    <dgm:cxn modelId="{90313D97-B704-4BDD-BFB1-82E087B332B8}" type="presParOf" srcId="{F930D764-6752-44D2-8689-65CBEEA1E82C}" destId="{D022B79A-1507-45B3-ADAB-A28C88E1DEB4}" srcOrd="12" destOrd="0" presId="urn:microsoft.com/office/officeart/2005/8/layout/process5"/>
    <dgm:cxn modelId="{04EEBF07-A456-40D6-92F9-142921B9D205}" type="presParOf" srcId="{F930D764-6752-44D2-8689-65CBEEA1E82C}" destId="{EB53D9BF-CAF2-4502-B058-D7879E79AE80}" srcOrd="13" destOrd="0" presId="urn:microsoft.com/office/officeart/2005/8/layout/process5"/>
    <dgm:cxn modelId="{712AF16B-4A15-4300-A51D-33D45D9665B5}" type="presParOf" srcId="{EB53D9BF-CAF2-4502-B058-D7879E79AE80}" destId="{6EFD1134-00F7-4F09-9529-C8036B878532}" srcOrd="0" destOrd="0" presId="urn:microsoft.com/office/officeart/2005/8/layout/process5"/>
    <dgm:cxn modelId="{0108D3DC-7724-425F-A4C9-27443B83658B}" type="presParOf" srcId="{F930D764-6752-44D2-8689-65CBEEA1E82C}" destId="{94286AFB-CEDA-4B2E-B722-C8954644AF18}" srcOrd="14" destOrd="0" presId="urn:microsoft.com/office/officeart/2005/8/layout/process5"/>
    <dgm:cxn modelId="{0B831BC1-5B0A-4832-B70A-124DB4B9A90A}" type="presParOf" srcId="{F930D764-6752-44D2-8689-65CBEEA1E82C}" destId="{DF7EEE2A-594C-4345-A3D3-80A32D56A2CB}" srcOrd="15" destOrd="0" presId="urn:microsoft.com/office/officeart/2005/8/layout/process5"/>
    <dgm:cxn modelId="{676ADF73-13D1-445A-817B-5D3F15617551}" type="presParOf" srcId="{DF7EEE2A-594C-4345-A3D3-80A32D56A2CB}" destId="{67ABCB49-9AFB-4C30-9092-21E0838A11C3}" srcOrd="0" destOrd="0" presId="urn:microsoft.com/office/officeart/2005/8/layout/process5"/>
    <dgm:cxn modelId="{1A0248FE-CBDF-4BDF-8ED2-509AB23DCB67}" type="presParOf" srcId="{F930D764-6752-44D2-8689-65CBEEA1E82C}" destId="{23883A3F-0B06-4D4C-9251-7B87249D73D6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F10F40-D7AC-411A-89F5-8F1683DDD2A9}" type="doc">
      <dgm:prSet loTypeId="urn:microsoft.com/office/officeart/2005/8/layout/vProcess5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F85C3F-307B-4A0A-94C7-38D7767EFE54}">
      <dgm:prSet phldrT="[Text]"/>
      <dgm:spPr/>
      <dgm:t>
        <a:bodyPr/>
        <a:lstStyle/>
        <a:p>
          <a:r>
            <a:rPr lang="en-US" dirty="0" smtClean="0"/>
            <a:t>Execute any events that occur before t0</a:t>
          </a:r>
          <a:endParaRPr lang="en-US" dirty="0"/>
        </a:p>
      </dgm:t>
    </dgm:pt>
    <dgm:pt modelId="{88B28539-2954-401C-BB27-A8BD4AEEEED4}" type="parTrans" cxnId="{E4560E60-3F27-4ED5-92F4-787B2C771796}">
      <dgm:prSet/>
      <dgm:spPr/>
      <dgm:t>
        <a:bodyPr/>
        <a:lstStyle/>
        <a:p>
          <a:endParaRPr lang="en-US"/>
        </a:p>
      </dgm:t>
    </dgm:pt>
    <dgm:pt modelId="{CFF5243D-B58A-4F55-B992-8FEF75DBA99A}" type="sibTrans" cxnId="{E4560E60-3F27-4ED5-92F4-787B2C771796}">
      <dgm:prSet/>
      <dgm:spPr/>
      <dgm:t>
        <a:bodyPr/>
        <a:lstStyle/>
        <a:p>
          <a:endParaRPr lang="en-US"/>
        </a:p>
      </dgm:t>
    </dgm:pt>
    <dgm:pt modelId="{D6616348-3EA0-4D12-A449-CF0A4459A1DE}">
      <dgm:prSet phldrT="[Text]"/>
      <dgm:spPr/>
      <dgm:t>
        <a:bodyPr/>
        <a:lstStyle/>
        <a:p>
          <a:r>
            <a:rPr lang="en-US" dirty="0" smtClean="0"/>
            <a:t>Run </a:t>
          </a:r>
          <a:r>
            <a:rPr lang="en-US" dirty="0" err="1" smtClean="0"/>
            <a:t>pflowInitializeA</a:t>
          </a:r>
          <a:r>
            <a:rPr lang="en-US" dirty="0" smtClean="0"/>
            <a:t> on all objects</a:t>
          </a:r>
          <a:endParaRPr lang="en-US" dirty="0"/>
        </a:p>
      </dgm:t>
    </dgm:pt>
    <dgm:pt modelId="{4803DB6B-8F6D-49F1-B9AB-8F726CFD7F2C}" type="parTrans" cxnId="{D0EBFD34-8F6F-471C-96DF-E73CCAC892E7}">
      <dgm:prSet/>
      <dgm:spPr/>
      <dgm:t>
        <a:bodyPr/>
        <a:lstStyle/>
        <a:p>
          <a:endParaRPr lang="en-US"/>
        </a:p>
      </dgm:t>
    </dgm:pt>
    <dgm:pt modelId="{723AC6F5-8CEF-4E21-B9D6-861CBAD460B4}" type="sibTrans" cxnId="{D0EBFD34-8F6F-471C-96DF-E73CCAC892E7}">
      <dgm:prSet/>
      <dgm:spPr/>
      <dgm:t>
        <a:bodyPr/>
        <a:lstStyle/>
        <a:p>
          <a:endParaRPr lang="en-US"/>
        </a:p>
      </dgm:t>
    </dgm:pt>
    <dgm:pt modelId="{AE03BCC0-FF8C-4325-A1F0-45D488D0E045}">
      <dgm:prSet phldrT="[Text]"/>
      <dgm:spPr/>
      <dgm:t>
        <a:bodyPr/>
        <a:lstStyle/>
        <a:p>
          <a:r>
            <a:rPr lang="en-US" dirty="0" smtClean="0"/>
            <a:t>Setup and initialize the default solver</a:t>
          </a:r>
          <a:endParaRPr lang="en-US" dirty="0"/>
        </a:p>
      </dgm:t>
    </dgm:pt>
    <dgm:pt modelId="{41995682-EA66-49C8-A720-C76281C7AEF2}" type="parTrans" cxnId="{0848DD4D-8938-4E34-9012-804079BA7E30}">
      <dgm:prSet/>
      <dgm:spPr/>
      <dgm:t>
        <a:bodyPr/>
        <a:lstStyle/>
        <a:p>
          <a:endParaRPr lang="en-US"/>
        </a:p>
      </dgm:t>
    </dgm:pt>
    <dgm:pt modelId="{56A12F51-6C39-4A06-879F-9AB61E3B4F79}" type="sibTrans" cxnId="{0848DD4D-8938-4E34-9012-804079BA7E30}">
      <dgm:prSet/>
      <dgm:spPr/>
      <dgm:t>
        <a:bodyPr/>
        <a:lstStyle/>
        <a:p>
          <a:endParaRPr lang="en-US"/>
        </a:p>
      </dgm:t>
    </dgm:pt>
    <dgm:pt modelId="{3D6BB70F-20FE-47E5-AAD7-8A2311C36FBE}">
      <dgm:prSet/>
      <dgm:spPr/>
      <dgm:t>
        <a:bodyPr/>
        <a:lstStyle/>
        <a:p>
          <a:r>
            <a:rPr lang="en-US" dirty="0" smtClean="0"/>
            <a:t>All objects should know how big their state information is at this point</a:t>
          </a:r>
          <a:endParaRPr lang="en-US" dirty="0"/>
        </a:p>
      </dgm:t>
    </dgm:pt>
    <dgm:pt modelId="{863876AF-56F7-4674-9277-24C2D4F8C8EB}" type="parTrans" cxnId="{A5BE6279-7583-489E-A382-5A132FDB9A47}">
      <dgm:prSet/>
      <dgm:spPr/>
      <dgm:t>
        <a:bodyPr/>
        <a:lstStyle/>
        <a:p>
          <a:endParaRPr lang="en-US"/>
        </a:p>
      </dgm:t>
    </dgm:pt>
    <dgm:pt modelId="{9A336E92-8EF9-4ABE-90AE-D558D53E694B}" type="sibTrans" cxnId="{A5BE6279-7583-489E-A382-5A132FDB9A47}">
      <dgm:prSet/>
      <dgm:spPr/>
      <dgm:t>
        <a:bodyPr/>
        <a:lstStyle/>
        <a:p>
          <a:endParaRPr lang="en-US"/>
        </a:p>
      </dgm:t>
    </dgm:pt>
    <dgm:pt modelId="{385E1B31-76E7-4731-B4E0-311C0821DC22}">
      <dgm:prSet phldrT="[Text]"/>
      <dgm:spPr/>
      <dgm:t>
        <a:bodyPr/>
        <a:lstStyle/>
        <a:p>
          <a:r>
            <a:rPr lang="en-US" dirty="0" smtClean="0"/>
            <a:t>Check the Network for issues</a:t>
          </a:r>
          <a:endParaRPr lang="en-US" dirty="0"/>
        </a:p>
      </dgm:t>
    </dgm:pt>
    <dgm:pt modelId="{AC9C92C6-FE37-4F70-8E66-7255D521A9FC}" type="parTrans" cxnId="{F84027B8-AD60-4526-AB99-4B3E5756C923}">
      <dgm:prSet/>
      <dgm:spPr/>
      <dgm:t>
        <a:bodyPr/>
        <a:lstStyle/>
        <a:p>
          <a:endParaRPr lang="en-US"/>
        </a:p>
      </dgm:t>
    </dgm:pt>
    <dgm:pt modelId="{C2169FBE-5326-4180-83FA-9608A1BB81DD}" type="sibTrans" cxnId="{F84027B8-AD60-4526-AB99-4B3E5756C923}">
      <dgm:prSet/>
      <dgm:spPr/>
      <dgm:t>
        <a:bodyPr/>
        <a:lstStyle/>
        <a:p>
          <a:endParaRPr lang="en-US"/>
        </a:p>
      </dgm:t>
    </dgm:pt>
    <dgm:pt modelId="{DDE53D66-226E-43C7-9156-5671BEF1BB33}">
      <dgm:prSet phldrT="[Text]"/>
      <dgm:spPr/>
      <dgm:t>
        <a:bodyPr/>
        <a:lstStyle/>
        <a:p>
          <a:r>
            <a:rPr lang="en-US" dirty="0" smtClean="0"/>
            <a:t>Call </a:t>
          </a:r>
          <a:r>
            <a:rPr lang="en-US" dirty="0" err="1" smtClean="0"/>
            <a:t>pflowInitializeB</a:t>
          </a:r>
          <a:endParaRPr lang="en-US" dirty="0"/>
        </a:p>
      </dgm:t>
    </dgm:pt>
    <dgm:pt modelId="{067E4CDF-A72A-47D2-982D-6498CD4FA9B7}" type="parTrans" cxnId="{684B25E5-45C1-4906-9D44-35DD235EB117}">
      <dgm:prSet/>
      <dgm:spPr/>
      <dgm:t>
        <a:bodyPr/>
        <a:lstStyle/>
        <a:p>
          <a:endParaRPr lang="en-US"/>
        </a:p>
      </dgm:t>
    </dgm:pt>
    <dgm:pt modelId="{55F5A30B-C1AB-4F8B-B2BA-F0B7865FBA6B}" type="sibTrans" cxnId="{684B25E5-45C1-4906-9D44-35DD235EB117}">
      <dgm:prSet/>
      <dgm:spPr/>
      <dgm:t>
        <a:bodyPr/>
        <a:lstStyle/>
        <a:p>
          <a:endParaRPr lang="en-US"/>
        </a:p>
      </dgm:t>
    </dgm:pt>
    <dgm:pt modelId="{D00B4B20-C119-4E91-814E-84038B72C2D9}">
      <dgm:prSet phldrT="[Text]"/>
      <dgm:spPr/>
      <dgm:t>
        <a:bodyPr/>
        <a:lstStyle/>
        <a:p>
          <a:r>
            <a:rPr lang="en-US" dirty="0" smtClean="0"/>
            <a:t>Objects should be ready to go with a first guess</a:t>
          </a:r>
          <a:endParaRPr lang="en-US" dirty="0"/>
        </a:p>
      </dgm:t>
    </dgm:pt>
    <dgm:pt modelId="{91A1DA5E-30FD-428F-A256-566B27B6F17E}" type="parTrans" cxnId="{AAE077D3-D4A4-4825-9769-90C6403A759E}">
      <dgm:prSet/>
      <dgm:spPr/>
      <dgm:t>
        <a:bodyPr/>
        <a:lstStyle/>
        <a:p>
          <a:endParaRPr lang="en-US"/>
        </a:p>
      </dgm:t>
    </dgm:pt>
    <dgm:pt modelId="{DE92D416-B028-4C23-A575-43BA8A698503}" type="sibTrans" cxnId="{AAE077D3-D4A4-4825-9769-90C6403A759E}">
      <dgm:prSet/>
      <dgm:spPr/>
      <dgm:t>
        <a:bodyPr/>
        <a:lstStyle/>
        <a:p>
          <a:endParaRPr lang="en-US"/>
        </a:p>
      </dgm:t>
    </dgm:pt>
    <dgm:pt modelId="{D45E3477-175C-45CB-9361-09C0099B6D46}" type="pres">
      <dgm:prSet presAssocID="{9CF10F40-D7AC-411A-89F5-8F1683DDD2A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F04EB-246C-4813-9FE4-F73FC99721D2}" type="pres">
      <dgm:prSet presAssocID="{9CF10F40-D7AC-411A-89F5-8F1683DDD2A9}" presName="dummyMaxCanvas" presStyleCnt="0">
        <dgm:presLayoutVars/>
      </dgm:prSet>
      <dgm:spPr/>
    </dgm:pt>
    <dgm:pt modelId="{61F4F63C-743D-4A5F-B9A2-C8CB852284CD}" type="pres">
      <dgm:prSet presAssocID="{9CF10F40-D7AC-411A-89F5-8F1683DDD2A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E41D0-21C3-4A22-A005-8C43BC2C7F07}" type="pres">
      <dgm:prSet presAssocID="{9CF10F40-D7AC-411A-89F5-8F1683DDD2A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C3933-42D1-4BFC-B877-AA5225F452C1}" type="pres">
      <dgm:prSet presAssocID="{9CF10F40-D7AC-411A-89F5-8F1683DDD2A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441B8-5302-4218-A8D0-A729ABF42A26}" type="pres">
      <dgm:prSet presAssocID="{9CF10F40-D7AC-411A-89F5-8F1683DDD2A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046D9-5AF3-4C9F-A90C-CC53F69CC087}" type="pres">
      <dgm:prSet presAssocID="{9CF10F40-D7AC-411A-89F5-8F1683DDD2A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FA1B-CC74-4CF9-9225-367498843CEB}" type="pres">
      <dgm:prSet presAssocID="{9CF10F40-D7AC-411A-89F5-8F1683DDD2A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AE0A4-A9EE-41A0-9013-0ACD3ACEB02E}" type="pres">
      <dgm:prSet presAssocID="{9CF10F40-D7AC-411A-89F5-8F1683DDD2A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C5DCB-F0F8-4ADB-A439-77FCC6313E94}" type="pres">
      <dgm:prSet presAssocID="{9CF10F40-D7AC-411A-89F5-8F1683DDD2A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A5124-954B-4D58-9F9A-398B303BDDC0}" type="pres">
      <dgm:prSet presAssocID="{9CF10F40-D7AC-411A-89F5-8F1683DDD2A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6F0F1-13B7-4161-AB28-2CA1E1070C61}" type="pres">
      <dgm:prSet presAssocID="{9CF10F40-D7AC-411A-89F5-8F1683DDD2A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E01D8-1C34-4224-B9CA-83A9AE9B78DB}" type="pres">
      <dgm:prSet presAssocID="{9CF10F40-D7AC-411A-89F5-8F1683DDD2A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5ECDE-204C-4223-8EDB-BB3788ADB8F4}" type="pres">
      <dgm:prSet presAssocID="{9CF10F40-D7AC-411A-89F5-8F1683DDD2A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550E7-2D09-4C1E-B3B2-A32ADB957F33}" type="pres">
      <dgm:prSet presAssocID="{9CF10F40-D7AC-411A-89F5-8F1683DDD2A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A56BC-622F-43D3-8CC2-BB66BE09EE7B}" type="pres">
      <dgm:prSet presAssocID="{9CF10F40-D7AC-411A-89F5-8F1683DDD2A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B5DFD7-71AE-4705-963C-22C8535BC8EE}" type="presOf" srcId="{AE03BCC0-FF8C-4325-A1F0-45D488D0E045}" destId="{1C9C3933-42D1-4BFC-B877-AA5225F452C1}" srcOrd="0" destOrd="0" presId="urn:microsoft.com/office/officeart/2005/8/layout/vProcess5"/>
    <dgm:cxn modelId="{B50D1BCD-A0A7-4777-B5D3-1CDAEBF0BB3E}" type="presOf" srcId="{D00B4B20-C119-4E91-814E-84038B72C2D9}" destId="{9F7046D9-5AF3-4C9F-A90C-CC53F69CC087}" srcOrd="0" destOrd="1" presId="urn:microsoft.com/office/officeart/2005/8/layout/vProcess5"/>
    <dgm:cxn modelId="{A94F609F-22BA-44D2-A82F-76CD69255533}" type="presOf" srcId="{AE03BCC0-FF8C-4325-A1F0-45D488D0E045}" destId="{D435ECDE-204C-4223-8EDB-BB3788ADB8F4}" srcOrd="1" destOrd="0" presId="urn:microsoft.com/office/officeart/2005/8/layout/vProcess5"/>
    <dgm:cxn modelId="{3B29978F-02C7-47E0-A39F-96F35D174859}" type="presOf" srcId="{DDE53D66-226E-43C7-9156-5671BEF1BB33}" destId="{1ABA56BC-622F-43D3-8CC2-BB66BE09EE7B}" srcOrd="1" destOrd="0" presId="urn:microsoft.com/office/officeart/2005/8/layout/vProcess5"/>
    <dgm:cxn modelId="{E4560E60-3F27-4ED5-92F4-787B2C771796}" srcId="{9CF10F40-D7AC-411A-89F5-8F1683DDD2A9}" destId="{BBF85C3F-307B-4A0A-94C7-38D7767EFE54}" srcOrd="0" destOrd="0" parTransId="{88B28539-2954-401C-BB27-A8BD4AEEEED4}" sibTransId="{CFF5243D-B58A-4F55-B992-8FEF75DBA99A}"/>
    <dgm:cxn modelId="{A5BE6279-7583-489E-A382-5A132FDB9A47}" srcId="{D6616348-3EA0-4D12-A449-CF0A4459A1DE}" destId="{3D6BB70F-20FE-47E5-AAD7-8A2311C36FBE}" srcOrd="0" destOrd="0" parTransId="{863876AF-56F7-4674-9277-24C2D4F8C8EB}" sibTransId="{9A336E92-8EF9-4ABE-90AE-D558D53E694B}"/>
    <dgm:cxn modelId="{D285F38B-BF99-4BC9-84BA-32BC6AB54524}" type="presOf" srcId="{385E1B31-76E7-4731-B4E0-311C0821DC22}" destId="{BB1550E7-2D09-4C1E-B3B2-A32ADB957F33}" srcOrd="1" destOrd="0" presId="urn:microsoft.com/office/officeart/2005/8/layout/vProcess5"/>
    <dgm:cxn modelId="{684B25E5-45C1-4906-9D44-35DD235EB117}" srcId="{9CF10F40-D7AC-411A-89F5-8F1683DDD2A9}" destId="{DDE53D66-226E-43C7-9156-5671BEF1BB33}" srcOrd="4" destOrd="0" parTransId="{067E4CDF-A72A-47D2-982D-6498CD4FA9B7}" sibTransId="{55F5A30B-C1AB-4F8B-B2BA-F0B7865FBA6B}"/>
    <dgm:cxn modelId="{F84027B8-AD60-4526-AB99-4B3E5756C923}" srcId="{9CF10F40-D7AC-411A-89F5-8F1683DDD2A9}" destId="{385E1B31-76E7-4731-B4E0-311C0821DC22}" srcOrd="3" destOrd="0" parTransId="{AC9C92C6-FE37-4F70-8E66-7255D521A9FC}" sibTransId="{C2169FBE-5326-4180-83FA-9608A1BB81DD}"/>
    <dgm:cxn modelId="{FF32AC5C-97EF-4893-9348-FC7F1CC6E888}" type="presOf" srcId="{BBF85C3F-307B-4A0A-94C7-38D7767EFE54}" destId="{5116F0F1-13B7-4161-AB28-2CA1E1070C61}" srcOrd="1" destOrd="0" presId="urn:microsoft.com/office/officeart/2005/8/layout/vProcess5"/>
    <dgm:cxn modelId="{8A06100B-A8D3-4EB0-A2A4-DE1DA143DE30}" type="presOf" srcId="{D00B4B20-C119-4E91-814E-84038B72C2D9}" destId="{1ABA56BC-622F-43D3-8CC2-BB66BE09EE7B}" srcOrd="1" destOrd="1" presId="urn:microsoft.com/office/officeart/2005/8/layout/vProcess5"/>
    <dgm:cxn modelId="{2882358D-742B-4AAF-A660-A4E40D8036BC}" type="presOf" srcId="{9CF10F40-D7AC-411A-89F5-8F1683DDD2A9}" destId="{D45E3477-175C-45CB-9361-09C0099B6D46}" srcOrd="0" destOrd="0" presId="urn:microsoft.com/office/officeart/2005/8/layout/vProcess5"/>
    <dgm:cxn modelId="{AAE077D3-D4A4-4825-9769-90C6403A759E}" srcId="{DDE53D66-226E-43C7-9156-5671BEF1BB33}" destId="{D00B4B20-C119-4E91-814E-84038B72C2D9}" srcOrd="0" destOrd="0" parTransId="{91A1DA5E-30FD-428F-A256-566B27B6F17E}" sibTransId="{DE92D416-B028-4C23-A575-43BA8A698503}"/>
    <dgm:cxn modelId="{D0EBFD34-8F6F-471C-96DF-E73CCAC892E7}" srcId="{9CF10F40-D7AC-411A-89F5-8F1683DDD2A9}" destId="{D6616348-3EA0-4D12-A449-CF0A4459A1DE}" srcOrd="1" destOrd="0" parTransId="{4803DB6B-8F6D-49F1-B9AB-8F726CFD7F2C}" sibTransId="{723AC6F5-8CEF-4E21-B9D6-861CBAD460B4}"/>
    <dgm:cxn modelId="{D01310E4-8915-4142-BC99-15BB34AEF8AA}" type="presOf" srcId="{723AC6F5-8CEF-4E21-B9D6-861CBAD460B4}" destId="{6D1AE0A4-A9EE-41A0-9013-0ACD3ACEB02E}" srcOrd="0" destOrd="0" presId="urn:microsoft.com/office/officeart/2005/8/layout/vProcess5"/>
    <dgm:cxn modelId="{AA69474D-C122-418C-B782-5E31635A3CF1}" type="presOf" srcId="{3D6BB70F-20FE-47E5-AAD7-8A2311C36FBE}" destId="{31EE01D8-1C34-4224-B9CA-83A9AE9B78DB}" srcOrd="1" destOrd="1" presId="urn:microsoft.com/office/officeart/2005/8/layout/vProcess5"/>
    <dgm:cxn modelId="{946BA425-7FDB-4FA4-AC35-DD19270093F4}" type="presOf" srcId="{DDE53D66-226E-43C7-9156-5671BEF1BB33}" destId="{9F7046D9-5AF3-4C9F-A90C-CC53F69CC087}" srcOrd="0" destOrd="0" presId="urn:microsoft.com/office/officeart/2005/8/layout/vProcess5"/>
    <dgm:cxn modelId="{0848DD4D-8938-4E34-9012-804079BA7E30}" srcId="{9CF10F40-D7AC-411A-89F5-8F1683DDD2A9}" destId="{AE03BCC0-FF8C-4325-A1F0-45D488D0E045}" srcOrd="2" destOrd="0" parTransId="{41995682-EA66-49C8-A720-C76281C7AEF2}" sibTransId="{56A12F51-6C39-4A06-879F-9AB61E3B4F79}"/>
    <dgm:cxn modelId="{587FABB9-ABCC-4895-85C3-9EBA53C6B886}" type="presOf" srcId="{BBF85C3F-307B-4A0A-94C7-38D7767EFE54}" destId="{61F4F63C-743D-4A5F-B9A2-C8CB852284CD}" srcOrd="0" destOrd="0" presId="urn:microsoft.com/office/officeart/2005/8/layout/vProcess5"/>
    <dgm:cxn modelId="{BE617DD5-3116-4E2A-AFD6-6A33AF8CA379}" type="presOf" srcId="{D6616348-3EA0-4D12-A449-CF0A4459A1DE}" destId="{31EE01D8-1C34-4224-B9CA-83A9AE9B78DB}" srcOrd="1" destOrd="0" presId="urn:microsoft.com/office/officeart/2005/8/layout/vProcess5"/>
    <dgm:cxn modelId="{3BF9CFE3-DEA0-43E6-A79E-EB9DA7C1033C}" type="presOf" srcId="{3D6BB70F-20FE-47E5-AAD7-8A2311C36FBE}" destId="{D7BE41D0-21C3-4A22-A005-8C43BC2C7F07}" srcOrd="0" destOrd="1" presId="urn:microsoft.com/office/officeart/2005/8/layout/vProcess5"/>
    <dgm:cxn modelId="{FD81D651-61C9-4572-B7B1-768A77A69C51}" type="presOf" srcId="{D6616348-3EA0-4D12-A449-CF0A4459A1DE}" destId="{D7BE41D0-21C3-4A22-A005-8C43BC2C7F07}" srcOrd="0" destOrd="0" presId="urn:microsoft.com/office/officeart/2005/8/layout/vProcess5"/>
    <dgm:cxn modelId="{64747383-AD5B-410D-8CF4-9D4EF0D77E8B}" type="presOf" srcId="{385E1B31-76E7-4731-B4E0-311C0821DC22}" destId="{8BE441B8-5302-4218-A8D0-A729ABF42A26}" srcOrd="0" destOrd="0" presId="urn:microsoft.com/office/officeart/2005/8/layout/vProcess5"/>
    <dgm:cxn modelId="{569B5008-D9F8-4939-BC1B-E7CBC0DE52E6}" type="presOf" srcId="{C2169FBE-5326-4180-83FA-9608A1BB81DD}" destId="{84DA5124-954B-4D58-9F9A-398B303BDDC0}" srcOrd="0" destOrd="0" presId="urn:microsoft.com/office/officeart/2005/8/layout/vProcess5"/>
    <dgm:cxn modelId="{4ADF328B-249E-4E5A-AB19-F37F9245E887}" type="presOf" srcId="{56A12F51-6C39-4A06-879F-9AB61E3B4F79}" destId="{484C5DCB-F0F8-4ADB-A439-77FCC6313E94}" srcOrd="0" destOrd="0" presId="urn:microsoft.com/office/officeart/2005/8/layout/vProcess5"/>
    <dgm:cxn modelId="{7461B7AA-9C0D-4017-9DBE-6F8ECE7346A8}" type="presOf" srcId="{CFF5243D-B58A-4F55-B992-8FEF75DBA99A}" destId="{A98CFA1B-CC74-4CF9-9225-367498843CEB}" srcOrd="0" destOrd="0" presId="urn:microsoft.com/office/officeart/2005/8/layout/vProcess5"/>
    <dgm:cxn modelId="{E5C596E6-83F1-4740-8EC6-BCCBAEDC4CAA}" type="presParOf" srcId="{D45E3477-175C-45CB-9361-09C0099B6D46}" destId="{2BCF04EB-246C-4813-9FE4-F73FC99721D2}" srcOrd="0" destOrd="0" presId="urn:microsoft.com/office/officeart/2005/8/layout/vProcess5"/>
    <dgm:cxn modelId="{56B040FE-CD1A-4778-9965-F71E74F4050C}" type="presParOf" srcId="{D45E3477-175C-45CB-9361-09C0099B6D46}" destId="{61F4F63C-743D-4A5F-B9A2-C8CB852284CD}" srcOrd="1" destOrd="0" presId="urn:microsoft.com/office/officeart/2005/8/layout/vProcess5"/>
    <dgm:cxn modelId="{4F6AAA08-1BCC-45A1-ABB2-AACA30EEC949}" type="presParOf" srcId="{D45E3477-175C-45CB-9361-09C0099B6D46}" destId="{D7BE41D0-21C3-4A22-A005-8C43BC2C7F07}" srcOrd="2" destOrd="0" presId="urn:microsoft.com/office/officeart/2005/8/layout/vProcess5"/>
    <dgm:cxn modelId="{8DB373D3-727B-4B11-BF91-5C03AEBCFAF6}" type="presParOf" srcId="{D45E3477-175C-45CB-9361-09C0099B6D46}" destId="{1C9C3933-42D1-4BFC-B877-AA5225F452C1}" srcOrd="3" destOrd="0" presId="urn:microsoft.com/office/officeart/2005/8/layout/vProcess5"/>
    <dgm:cxn modelId="{D740C858-7CCE-46FF-A1E4-66EC990FF0AB}" type="presParOf" srcId="{D45E3477-175C-45CB-9361-09C0099B6D46}" destId="{8BE441B8-5302-4218-A8D0-A729ABF42A26}" srcOrd="4" destOrd="0" presId="urn:microsoft.com/office/officeart/2005/8/layout/vProcess5"/>
    <dgm:cxn modelId="{53A848D7-0A3F-4C94-BE33-612472D2CE75}" type="presParOf" srcId="{D45E3477-175C-45CB-9361-09C0099B6D46}" destId="{9F7046D9-5AF3-4C9F-A90C-CC53F69CC087}" srcOrd="5" destOrd="0" presId="urn:microsoft.com/office/officeart/2005/8/layout/vProcess5"/>
    <dgm:cxn modelId="{F4DB961C-A206-4107-AED3-9CD80077AB67}" type="presParOf" srcId="{D45E3477-175C-45CB-9361-09C0099B6D46}" destId="{A98CFA1B-CC74-4CF9-9225-367498843CEB}" srcOrd="6" destOrd="0" presId="urn:microsoft.com/office/officeart/2005/8/layout/vProcess5"/>
    <dgm:cxn modelId="{F355CD67-D6A4-4C36-A0C4-E3705E4E9A06}" type="presParOf" srcId="{D45E3477-175C-45CB-9361-09C0099B6D46}" destId="{6D1AE0A4-A9EE-41A0-9013-0ACD3ACEB02E}" srcOrd="7" destOrd="0" presId="urn:microsoft.com/office/officeart/2005/8/layout/vProcess5"/>
    <dgm:cxn modelId="{6AA27F25-F2B0-4120-B57B-C3BC07C0EE9D}" type="presParOf" srcId="{D45E3477-175C-45CB-9361-09C0099B6D46}" destId="{484C5DCB-F0F8-4ADB-A439-77FCC6313E94}" srcOrd="8" destOrd="0" presId="urn:microsoft.com/office/officeart/2005/8/layout/vProcess5"/>
    <dgm:cxn modelId="{9E6AEEFA-FFF3-42A4-9E06-585EB9A6EA7A}" type="presParOf" srcId="{D45E3477-175C-45CB-9361-09C0099B6D46}" destId="{84DA5124-954B-4D58-9F9A-398B303BDDC0}" srcOrd="9" destOrd="0" presId="urn:microsoft.com/office/officeart/2005/8/layout/vProcess5"/>
    <dgm:cxn modelId="{AB177A69-DD53-476D-86F9-03C8418BBB3C}" type="presParOf" srcId="{D45E3477-175C-45CB-9361-09C0099B6D46}" destId="{5116F0F1-13B7-4161-AB28-2CA1E1070C61}" srcOrd="10" destOrd="0" presId="urn:microsoft.com/office/officeart/2005/8/layout/vProcess5"/>
    <dgm:cxn modelId="{7BF941AF-DC56-4ADA-B7CF-67FBF55862EE}" type="presParOf" srcId="{D45E3477-175C-45CB-9361-09C0099B6D46}" destId="{31EE01D8-1C34-4224-B9CA-83A9AE9B78DB}" srcOrd="11" destOrd="0" presId="urn:microsoft.com/office/officeart/2005/8/layout/vProcess5"/>
    <dgm:cxn modelId="{2DDDE6A8-4C95-40B1-8EBB-369BB6760866}" type="presParOf" srcId="{D45E3477-175C-45CB-9361-09C0099B6D46}" destId="{D435ECDE-204C-4223-8EDB-BB3788ADB8F4}" srcOrd="12" destOrd="0" presId="urn:microsoft.com/office/officeart/2005/8/layout/vProcess5"/>
    <dgm:cxn modelId="{9ABB4D4A-F78B-4718-B81F-969C70EB824D}" type="presParOf" srcId="{D45E3477-175C-45CB-9361-09C0099B6D46}" destId="{BB1550E7-2D09-4C1E-B3B2-A32ADB957F33}" srcOrd="13" destOrd="0" presId="urn:microsoft.com/office/officeart/2005/8/layout/vProcess5"/>
    <dgm:cxn modelId="{E80ECB45-497C-45B5-AC24-CCC290C57C40}" type="presParOf" srcId="{D45E3477-175C-45CB-9361-09C0099B6D46}" destId="{1ABA56BC-622F-43D3-8CC2-BB66BE09EE7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F10F40-D7AC-411A-89F5-8F1683DDD2A9}" type="doc">
      <dgm:prSet loTypeId="urn:microsoft.com/office/officeart/2005/8/layout/vProcess5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F85C3F-307B-4A0A-94C7-38D7767EFE54}">
      <dgm:prSet phldrT="[Text]"/>
      <dgm:spPr/>
      <dgm:t>
        <a:bodyPr/>
        <a:lstStyle/>
        <a:p>
          <a:r>
            <a:rPr lang="en-US" dirty="0" smtClean="0"/>
            <a:t>Make sure power flow has been run and completed</a:t>
          </a:r>
          <a:endParaRPr lang="en-US" dirty="0"/>
        </a:p>
      </dgm:t>
    </dgm:pt>
    <dgm:pt modelId="{88B28539-2954-401C-BB27-A8BD4AEEEED4}" type="parTrans" cxnId="{E4560E60-3F27-4ED5-92F4-787B2C771796}">
      <dgm:prSet/>
      <dgm:spPr/>
      <dgm:t>
        <a:bodyPr/>
        <a:lstStyle/>
        <a:p>
          <a:endParaRPr lang="en-US"/>
        </a:p>
      </dgm:t>
    </dgm:pt>
    <dgm:pt modelId="{CFF5243D-B58A-4F55-B992-8FEF75DBA99A}" type="sibTrans" cxnId="{E4560E60-3F27-4ED5-92F4-787B2C771796}">
      <dgm:prSet/>
      <dgm:spPr/>
      <dgm:t>
        <a:bodyPr/>
        <a:lstStyle/>
        <a:p>
          <a:endParaRPr lang="en-US"/>
        </a:p>
      </dgm:t>
    </dgm:pt>
    <dgm:pt modelId="{D6616348-3EA0-4D12-A449-CF0A4459A1DE}">
      <dgm:prSet phldrT="[Text]"/>
      <dgm:spPr/>
      <dgm:t>
        <a:bodyPr/>
        <a:lstStyle/>
        <a:p>
          <a:r>
            <a:rPr lang="en-US" dirty="0" smtClean="0"/>
            <a:t>Run </a:t>
          </a:r>
          <a:r>
            <a:rPr lang="en-US" dirty="0" err="1" smtClean="0"/>
            <a:t>dynInitializeA</a:t>
          </a:r>
          <a:r>
            <a:rPr lang="en-US" dirty="0" smtClean="0"/>
            <a:t> on all objects</a:t>
          </a:r>
          <a:endParaRPr lang="en-US" dirty="0"/>
        </a:p>
      </dgm:t>
    </dgm:pt>
    <dgm:pt modelId="{4803DB6B-8F6D-49F1-B9AB-8F726CFD7F2C}" type="parTrans" cxnId="{D0EBFD34-8F6F-471C-96DF-E73CCAC892E7}">
      <dgm:prSet/>
      <dgm:spPr/>
      <dgm:t>
        <a:bodyPr/>
        <a:lstStyle/>
        <a:p>
          <a:endParaRPr lang="en-US"/>
        </a:p>
      </dgm:t>
    </dgm:pt>
    <dgm:pt modelId="{723AC6F5-8CEF-4E21-B9D6-861CBAD460B4}" type="sibTrans" cxnId="{D0EBFD34-8F6F-471C-96DF-E73CCAC892E7}">
      <dgm:prSet/>
      <dgm:spPr/>
      <dgm:t>
        <a:bodyPr/>
        <a:lstStyle/>
        <a:p>
          <a:endParaRPr lang="en-US"/>
        </a:p>
      </dgm:t>
    </dgm:pt>
    <dgm:pt modelId="{AE03BCC0-FF8C-4325-A1F0-45D488D0E045}">
      <dgm:prSet phldrT="[Text]"/>
      <dgm:spPr/>
      <dgm:t>
        <a:bodyPr/>
        <a:lstStyle/>
        <a:p>
          <a:r>
            <a:rPr lang="en-US" dirty="0" smtClean="0"/>
            <a:t>Initialize the default dynamic solver information and set up Root finding</a:t>
          </a:r>
          <a:endParaRPr lang="en-US" dirty="0"/>
        </a:p>
      </dgm:t>
    </dgm:pt>
    <dgm:pt modelId="{41995682-EA66-49C8-A720-C76281C7AEF2}" type="parTrans" cxnId="{0848DD4D-8938-4E34-9012-804079BA7E30}">
      <dgm:prSet/>
      <dgm:spPr/>
      <dgm:t>
        <a:bodyPr/>
        <a:lstStyle/>
        <a:p>
          <a:endParaRPr lang="en-US"/>
        </a:p>
      </dgm:t>
    </dgm:pt>
    <dgm:pt modelId="{56A12F51-6C39-4A06-879F-9AB61E3B4F79}" type="sibTrans" cxnId="{0848DD4D-8938-4E34-9012-804079BA7E30}">
      <dgm:prSet/>
      <dgm:spPr/>
      <dgm:t>
        <a:bodyPr/>
        <a:lstStyle/>
        <a:p>
          <a:endParaRPr lang="en-US"/>
        </a:p>
      </dgm:t>
    </dgm:pt>
    <dgm:pt modelId="{3D6BB70F-20FE-47E5-AAD7-8A2311C36FBE}">
      <dgm:prSet/>
      <dgm:spPr/>
      <dgm:t>
        <a:bodyPr/>
        <a:lstStyle/>
        <a:p>
          <a:r>
            <a:rPr lang="en-US" dirty="0" smtClean="0"/>
            <a:t>All objects should know the size of their dynamic state information and number of root finding functions is at this point</a:t>
          </a:r>
          <a:endParaRPr lang="en-US" dirty="0"/>
        </a:p>
      </dgm:t>
    </dgm:pt>
    <dgm:pt modelId="{863876AF-56F7-4674-9277-24C2D4F8C8EB}" type="parTrans" cxnId="{A5BE6279-7583-489E-A382-5A132FDB9A47}">
      <dgm:prSet/>
      <dgm:spPr/>
      <dgm:t>
        <a:bodyPr/>
        <a:lstStyle/>
        <a:p>
          <a:endParaRPr lang="en-US"/>
        </a:p>
      </dgm:t>
    </dgm:pt>
    <dgm:pt modelId="{9A336E92-8EF9-4ABE-90AE-D558D53E694B}" type="sibTrans" cxnId="{A5BE6279-7583-489E-A382-5A132FDB9A47}">
      <dgm:prSet/>
      <dgm:spPr/>
      <dgm:t>
        <a:bodyPr/>
        <a:lstStyle/>
        <a:p>
          <a:endParaRPr lang="en-US"/>
        </a:p>
      </dgm:t>
    </dgm:pt>
    <dgm:pt modelId="{DDE53D66-226E-43C7-9156-5671BEF1BB33}">
      <dgm:prSet phldrT="[Text]"/>
      <dgm:spPr/>
      <dgm:t>
        <a:bodyPr/>
        <a:lstStyle/>
        <a:p>
          <a:r>
            <a:rPr lang="en-US" dirty="0" smtClean="0"/>
            <a:t>Call any events at time0, set up state recorders</a:t>
          </a:r>
          <a:endParaRPr lang="en-US" dirty="0"/>
        </a:p>
      </dgm:t>
    </dgm:pt>
    <dgm:pt modelId="{067E4CDF-A72A-47D2-982D-6498CD4FA9B7}" type="parTrans" cxnId="{684B25E5-45C1-4906-9D44-35DD235EB117}">
      <dgm:prSet/>
      <dgm:spPr/>
      <dgm:t>
        <a:bodyPr/>
        <a:lstStyle/>
        <a:p>
          <a:endParaRPr lang="en-US"/>
        </a:p>
      </dgm:t>
    </dgm:pt>
    <dgm:pt modelId="{55F5A30B-C1AB-4F8B-B2BA-F0B7865FBA6B}" type="sibTrans" cxnId="{684B25E5-45C1-4906-9D44-35DD235EB117}">
      <dgm:prSet/>
      <dgm:spPr/>
      <dgm:t>
        <a:bodyPr/>
        <a:lstStyle/>
        <a:p>
          <a:endParaRPr lang="en-US"/>
        </a:p>
      </dgm:t>
    </dgm:pt>
    <dgm:pt modelId="{B7980653-E47B-4E79-9EBA-1EA6F6B065EE}">
      <dgm:prSet/>
      <dgm:spPr/>
      <dgm:t>
        <a:bodyPr/>
        <a:lstStyle/>
        <a:p>
          <a:r>
            <a:rPr lang="en-US" smtClean="0"/>
            <a:t>Call pflowInitializeB</a:t>
          </a:r>
          <a:endParaRPr lang="en-US" dirty="0"/>
        </a:p>
      </dgm:t>
    </dgm:pt>
    <dgm:pt modelId="{1FAB7C4D-1DB4-45E9-B197-4BA81208F116}" type="parTrans" cxnId="{C3D77087-F711-40AE-8C47-C342C63929E9}">
      <dgm:prSet/>
      <dgm:spPr/>
      <dgm:t>
        <a:bodyPr/>
        <a:lstStyle/>
        <a:p>
          <a:endParaRPr lang="en-US"/>
        </a:p>
      </dgm:t>
    </dgm:pt>
    <dgm:pt modelId="{DA6EAC9F-E16D-4F3A-9572-540AC6B8CDCE}" type="sibTrans" cxnId="{C3D77087-F711-40AE-8C47-C342C63929E9}">
      <dgm:prSet/>
      <dgm:spPr/>
      <dgm:t>
        <a:bodyPr/>
        <a:lstStyle/>
        <a:p>
          <a:endParaRPr lang="en-US"/>
        </a:p>
      </dgm:t>
    </dgm:pt>
    <dgm:pt modelId="{A347EAAC-B1D4-4FFE-B652-0870F7F78AF0}">
      <dgm:prSet/>
      <dgm:spPr/>
      <dgm:t>
        <a:bodyPr/>
        <a:lstStyle/>
        <a:p>
          <a:r>
            <a:rPr lang="en-US" smtClean="0"/>
            <a:t>Objects should be ready to go with a first guess</a:t>
          </a:r>
          <a:endParaRPr lang="en-US" dirty="0"/>
        </a:p>
      </dgm:t>
    </dgm:pt>
    <dgm:pt modelId="{246C9919-C287-497C-A71D-287FD60D9A16}" type="parTrans" cxnId="{79F8B5B0-AE10-4D33-9C8B-C0FF70FE272E}">
      <dgm:prSet/>
      <dgm:spPr/>
      <dgm:t>
        <a:bodyPr/>
        <a:lstStyle/>
        <a:p>
          <a:endParaRPr lang="en-US"/>
        </a:p>
      </dgm:t>
    </dgm:pt>
    <dgm:pt modelId="{5C20C965-9AEA-489C-9EFF-034B33C4AEBE}" type="sibTrans" cxnId="{79F8B5B0-AE10-4D33-9C8B-C0FF70FE272E}">
      <dgm:prSet/>
      <dgm:spPr/>
      <dgm:t>
        <a:bodyPr/>
        <a:lstStyle/>
        <a:p>
          <a:endParaRPr lang="en-US"/>
        </a:p>
      </dgm:t>
    </dgm:pt>
    <dgm:pt modelId="{D45E3477-175C-45CB-9361-09C0099B6D46}" type="pres">
      <dgm:prSet presAssocID="{9CF10F40-D7AC-411A-89F5-8F1683DDD2A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F04EB-246C-4813-9FE4-F73FC99721D2}" type="pres">
      <dgm:prSet presAssocID="{9CF10F40-D7AC-411A-89F5-8F1683DDD2A9}" presName="dummyMaxCanvas" presStyleCnt="0">
        <dgm:presLayoutVars/>
      </dgm:prSet>
      <dgm:spPr/>
    </dgm:pt>
    <dgm:pt modelId="{61F4F63C-743D-4A5F-B9A2-C8CB852284CD}" type="pres">
      <dgm:prSet presAssocID="{9CF10F40-D7AC-411A-89F5-8F1683DDD2A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E41D0-21C3-4A22-A005-8C43BC2C7F07}" type="pres">
      <dgm:prSet presAssocID="{9CF10F40-D7AC-411A-89F5-8F1683DDD2A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C3933-42D1-4BFC-B877-AA5225F452C1}" type="pres">
      <dgm:prSet presAssocID="{9CF10F40-D7AC-411A-89F5-8F1683DDD2A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441B8-5302-4218-A8D0-A729ABF42A26}" type="pres">
      <dgm:prSet presAssocID="{9CF10F40-D7AC-411A-89F5-8F1683DDD2A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046D9-5AF3-4C9F-A90C-CC53F69CC087}" type="pres">
      <dgm:prSet presAssocID="{9CF10F40-D7AC-411A-89F5-8F1683DDD2A9}" presName="FiveNodes_5" presStyleLbl="node1" presStyleIdx="4" presStyleCnt="5" custLinFactNeighborX="-763" custLinFactNeighborY="1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FA1B-CC74-4CF9-9225-367498843CEB}" type="pres">
      <dgm:prSet presAssocID="{9CF10F40-D7AC-411A-89F5-8F1683DDD2A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AE0A4-A9EE-41A0-9013-0ACD3ACEB02E}" type="pres">
      <dgm:prSet presAssocID="{9CF10F40-D7AC-411A-89F5-8F1683DDD2A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C5DCB-F0F8-4ADB-A439-77FCC6313E94}" type="pres">
      <dgm:prSet presAssocID="{9CF10F40-D7AC-411A-89F5-8F1683DDD2A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A5124-954B-4D58-9F9A-398B303BDDC0}" type="pres">
      <dgm:prSet presAssocID="{9CF10F40-D7AC-411A-89F5-8F1683DDD2A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6F0F1-13B7-4161-AB28-2CA1E1070C61}" type="pres">
      <dgm:prSet presAssocID="{9CF10F40-D7AC-411A-89F5-8F1683DDD2A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E01D8-1C34-4224-B9CA-83A9AE9B78DB}" type="pres">
      <dgm:prSet presAssocID="{9CF10F40-D7AC-411A-89F5-8F1683DDD2A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5ECDE-204C-4223-8EDB-BB3788ADB8F4}" type="pres">
      <dgm:prSet presAssocID="{9CF10F40-D7AC-411A-89F5-8F1683DDD2A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550E7-2D09-4C1E-B3B2-A32ADB957F33}" type="pres">
      <dgm:prSet presAssocID="{9CF10F40-D7AC-411A-89F5-8F1683DDD2A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A56BC-622F-43D3-8CC2-BB66BE09EE7B}" type="pres">
      <dgm:prSet presAssocID="{9CF10F40-D7AC-411A-89F5-8F1683DDD2A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FCB320-1182-46DE-A299-10B4039A7153}" type="presOf" srcId="{BBF85C3F-307B-4A0A-94C7-38D7767EFE54}" destId="{61F4F63C-743D-4A5F-B9A2-C8CB852284CD}" srcOrd="0" destOrd="0" presId="urn:microsoft.com/office/officeart/2005/8/layout/vProcess5"/>
    <dgm:cxn modelId="{EDAFC07B-AFF1-4426-BC9C-17E50F70D0AD}" type="presOf" srcId="{56A12F51-6C39-4A06-879F-9AB61E3B4F79}" destId="{484C5DCB-F0F8-4ADB-A439-77FCC6313E94}" srcOrd="0" destOrd="0" presId="urn:microsoft.com/office/officeart/2005/8/layout/vProcess5"/>
    <dgm:cxn modelId="{E4560E60-3F27-4ED5-92F4-787B2C771796}" srcId="{9CF10F40-D7AC-411A-89F5-8F1683DDD2A9}" destId="{BBF85C3F-307B-4A0A-94C7-38D7767EFE54}" srcOrd="0" destOrd="0" parTransId="{88B28539-2954-401C-BB27-A8BD4AEEEED4}" sibTransId="{CFF5243D-B58A-4F55-B992-8FEF75DBA99A}"/>
    <dgm:cxn modelId="{ECAFD8A6-2EF3-4C4F-8CB4-1F78DB1FB7BA}" type="presOf" srcId="{D6616348-3EA0-4D12-A449-CF0A4459A1DE}" destId="{31EE01D8-1C34-4224-B9CA-83A9AE9B78DB}" srcOrd="1" destOrd="0" presId="urn:microsoft.com/office/officeart/2005/8/layout/vProcess5"/>
    <dgm:cxn modelId="{D24946CB-A865-43D2-9E20-0FF8CB393C16}" type="presOf" srcId="{A347EAAC-B1D4-4FFE-B652-0870F7F78AF0}" destId="{BB1550E7-2D09-4C1E-B3B2-A32ADB957F33}" srcOrd="1" destOrd="1" presId="urn:microsoft.com/office/officeart/2005/8/layout/vProcess5"/>
    <dgm:cxn modelId="{E1E4AAA2-BD44-4CD4-94EB-57496FCCC7ED}" type="presOf" srcId="{D6616348-3EA0-4D12-A449-CF0A4459A1DE}" destId="{D7BE41D0-21C3-4A22-A005-8C43BC2C7F07}" srcOrd="0" destOrd="0" presId="urn:microsoft.com/office/officeart/2005/8/layout/vProcess5"/>
    <dgm:cxn modelId="{79F8B5B0-AE10-4D33-9C8B-C0FF70FE272E}" srcId="{B7980653-E47B-4E79-9EBA-1EA6F6B065EE}" destId="{A347EAAC-B1D4-4FFE-B652-0870F7F78AF0}" srcOrd="0" destOrd="0" parTransId="{246C9919-C287-497C-A71D-287FD60D9A16}" sibTransId="{5C20C965-9AEA-489C-9EFF-034B33C4AEBE}"/>
    <dgm:cxn modelId="{684B25E5-45C1-4906-9D44-35DD235EB117}" srcId="{9CF10F40-D7AC-411A-89F5-8F1683DDD2A9}" destId="{DDE53D66-226E-43C7-9156-5671BEF1BB33}" srcOrd="4" destOrd="0" parTransId="{067E4CDF-A72A-47D2-982D-6498CD4FA9B7}" sibTransId="{55F5A30B-C1AB-4F8B-B2BA-F0B7865FBA6B}"/>
    <dgm:cxn modelId="{A5BE6279-7583-489E-A382-5A132FDB9A47}" srcId="{D6616348-3EA0-4D12-A449-CF0A4459A1DE}" destId="{3D6BB70F-20FE-47E5-AAD7-8A2311C36FBE}" srcOrd="0" destOrd="0" parTransId="{863876AF-56F7-4674-9277-24C2D4F8C8EB}" sibTransId="{9A336E92-8EF9-4ABE-90AE-D558D53E694B}"/>
    <dgm:cxn modelId="{C05CF11B-CCDA-4670-87B3-DE1D3CD76F09}" type="presOf" srcId="{AE03BCC0-FF8C-4325-A1F0-45D488D0E045}" destId="{1C9C3933-42D1-4BFC-B877-AA5225F452C1}" srcOrd="0" destOrd="0" presId="urn:microsoft.com/office/officeart/2005/8/layout/vProcess5"/>
    <dgm:cxn modelId="{48A7CE20-BF82-4DE1-AD28-33FEDF0D5885}" type="presOf" srcId="{723AC6F5-8CEF-4E21-B9D6-861CBAD460B4}" destId="{6D1AE0A4-A9EE-41A0-9013-0ACD3ACEB02E}" srcOrd="0" destOrd="0" presId="urn:microsoft.com/office/officeart/2005/8/layout/vProcess5"/>
    <dgm:cxn modelId="{4F0A952D-B487-46ED-B440-6EF2BCB3A2BA}" type="presOf" srcId="{AE03BCC0-FF8C-4325-A1F0-45D488D0E045}" destId="{D435ECDE-204C-4223-8EDB-BB3788ADB8F4}" srcOrd="1" destOrd="0" presId="urn:microsoft.com/office/officeart/2005/8/layout/vProcess5"/>
    <dgm:cxn modelId="{EF9CD68D-B6DF-45F8-A335-17187D72AE7B}" type="presOf" srcId="{3D6BB70F-20FE-47E5-AAD7-8A2311C36FBE}" destId="{D7BE41D0-21C3-4A22-A005-8C43BC2C7F07}" srcOrd="0" destOrd="1" presId="urn:microsoft.com/office/officeart/2005/8/layout/vProcess5"/>
    <dgm:cxn modelId="{CE32E116-D2AC-4254-AD66-9576174B7857}" type="presOf" srcId="{B7980653-E47B-4E79-9EBA-1EA6F6B065EE}" destId="{BB1550E7-2D09-4C1E-B3B2-A32ADB957F33}" srcOrd="1" destOrd="0" presId="urn:microsoft.com/office/officeart/2005/8/layout/vProcess5"/>
    <dgm:cxn modelId="{18F08374-1958-43BE-AB9C-94FD766BF1DF}" type="presOf" srcId="{BBF85C3F-307B-4A0A-94C7-38D7767EFE54}" destId="{5116F0F1-13B7-4161-AB28-2CA1E1070C61}" srcOrd="1" destOrd="0" presId="urn:microsoft.com/office/officeart/2005/8/layout/vProcess5"/>
    <dgm:cxn modelId="{49068E5B-F659-4256-9EB7-89ADB994CE61}" type="presOf" srcId="{B7980653-E47B-4E79-9EBA-1EA6F6B065EE}" destId="{8BE441B8-5302-4218-A8D0-A729ABF42A26}" srcOrd="0" destOrd="0" presId="urn:microsoft.com/office/officeart/2005/8/layout/vProcess5"/>
    <dgm:cxn modelId="{D0EBFD34-8F6F-471C-96DF-E73CCAC892E7}" srcId="{9CF10F40-D7AC-411A-89F5-8F1683DDD2A9}" destId="{D6616348-3EA0-4D12-A449-CF0A4459A1DE}" srcOrd="1" destOrd="0" parTransId="{4803DB6B-8F6D-49F1-B9AB-8F726CFD7F2C}" sibTransId="{723AC6F5-8CEF-4E21-B9D6-861CBAD460B4}"/>
    <dgm:cxn modelId="{C3D77087-F711-40AE-8C47-C342C63929E9}" srcId="{9CF10F40-D7AC-411A-89F5-8F1683DDD2A9}" destId="{B7980653-E47B-4E79-9EBA-1EA6F6B065EE}" srcOrd="3" destOrd="0" parTransId="{1FAB7C4D-1DB4-45E9-B197-4BA81208F116}" sibTransId="{DA6EAC9F-E16D-4F3A-9572-540AC6B8CDCE}"/>
    <dgm:cxn modelId="{0848DD4D-8938-4E34-9012-804079BA7E30}" srcId="{9CF10F40-D7AC-411A-89F5-8F1683DDD2A9}" destId="{AE03BCC0-FF8C-4325-A1F0-45D488D0E045}" srcOrd="2" destOrd="0" parTransId="{41995682-EA66-49C8-A720-C76281C7AEF2}" sibTransId="{56A12F51-6C39-4A06-879F-9AB61E3B4F79}"/>
    <dgm:cxn modelId="{31B43B51-B19C-489D-B043-D236161E57D4}" type="presOf" srcId="{CFF5243D-B58A-4F55-B992-8FEF75DBA99A}" destId="{A98CFA1B-CC74-4CF9-9225-367498843CEB}" srcOrd="0" destOrd="0" presId="urn:microsoft.com/office/officeart/2005/8/layout/vProcess5"/>
    <dgm:cxn modelId="{C4E06027-817D-493A-8ED3-4938FA1F0FC9}" type="presOf" srcId="{DA6EAC9F-E16D-4F3A-9572-540AC6B8CDCE}" destId="{84DA5124-954B-4D58-9F9A-398B303BDDC0}" srcOrd="0" destOrd="0" presId="urn:microsoft.com/office/officeart/2005/8/layout/vProcess5"/>
    <dgm:cxn modelId="{AD419527-229C-4FAE-88D3-C63898C07AE0}" type="presOf" srcId="{A347EAAC-B1D4-4FFE-B652-0870F7F78AF0}" destId="{8BE441B8-5302-4218-A8D0-A729ABF42A26}" srcOrd="0" destOrd="1" presId="urn:microsoft.com/office/officeart/2005/8/layout/vProcess5"/>
    <dgm:cxn modelId="{F57F3BE8-BC0A-4608-B834-21202873A25B}" type="presOf" srcId="{3D6BB70F-20FE-47E5-AAD7-8A2311C36FBE}" destId="{31EE01D8-1C34-4224-B9CA-83A9AE9B78DB}" srcOrd="1" destOrd="1" presId="urn:microsoft.com/office/officeart/2005/8/layout/vProcess5"/>
    <dgm:cxn modelId="{67228B10-6EBF-4823-88E1-FED5427C9E68}" type="presOf" srcId="{9CF10F40-D7AC-411A-89F5-8F1683DDD2A9}" destId="{D45E3477-175C-45CB-9361-09C0099B6D46}" srcOrd="0" destOrd="0" presId="urn:microsoft.com/office/officeart/2005/8/layout/vProcess5"/>
    <dgm:cxn modelId="{88CD88C1-3237-43A9-ACBC-4F89D4554458}" type="presOf" srcId="{DDE53D66-226E-43C7-9156-5671BEF1BB33}" destId="{9F7046D9-5AF3-4C9F-A90C-CC53F69CC087}" srcOrd="0" destOrd="0" presId="urn:microsoft.com/office/officeart/2005/8/layout/vProcess5"/>
    <dgm:cxn modelId="{58B0195A-7923-4E92-905E-3D57B3E99D0D}" type="presOf" srcId="{DDE53D66-226E-43C7-9156-5671BEF1BB33}" destId="{1ABA56BC-622F-43D3-8CC2-BB66BE09EE7B}" srcOrd="1" destOrd="0" presId="urn:microsoft.com/office/officeart/2005/8/layout/vProcess5"/>
    <dgm:cxn modelId="{6586386D-D224-41A5-ADA2-BC2E466556C1}" type="presParOf" srcId="{D45E3477-175C-45CB-9361-09C0099B6D46}" destId="{2BCF04EB-246C-4813-9FE4-F73FC99721D2}" srcOrd="0" destOrd="0" presId="urn:microsoft.com/office/officeart/2005/8/layout/vProcess5"/>
    <dgm:cxn modelId="{5318F9FE-CEDA-4064-B3E7-FA0663DBA789}" type="presParOf" srcId="{D45E3477-175C-45CB-9361-09C0099B6D46}" destId="{61F4F63C-743D-4A5F-B9A2-C8CB852284CD}" srcOrd="1" destOrd="0" presId="urn:microsoft.com/office/officeart/2005/8/layout/vProcess5"/>
    <dgm:cxn modelId="{5B112A41-7CEF-4E7D-833A-B0F6296A9365}" type="presParOf" srcId="{D45E3477-175C-45CB-9361-09C0099B6D46}" destId="{D7BE41D0-21C3-4A22-A005-8C43BC2C7F07}" srcOrd="2" destOrd="0" presId="urn:microsoft.com/office/officeart/2005/8/layout/vProcess5"/>
    <dgm:cxn modelId="{5152E020-7B19-4E37-87EF-060D7BA8892D}" type="presParOf" srcId="{D45E3477-175C-45CB-9361-09C0099B6D46}" destId="{1C9C3933-42D1-4BFC-B877-AA5225F452C1}" srcOrd="3" destOrd="0" presId="urn:microsoft.com/office/officeart/2005/8/layout/vProcess5"/>
    <dgm:cxn modelId="{E387071B-4FA2-439B-86E3-1DBC047D990D}" type="presParOf" srcId="{D45E3477-175C-45CB-9361-09C0099B6D46}" destId="{8BE441B8-5302-4218-A8D0-A729ABF42A26}" srcOrd="4" destOrd="0" presId="urn:microsoft.com/office/officeart/2005/8/layout/vProcess5"/>
    <dgm:cxn modelId="{27717CE7-9ACD-44C3-8821-489C1C394AA3}" type="presParOf" srcId="{D45E3477-175C-45CB-9361-09C0099B6D46}" destId="{9F7046D9-5AF3-4C9F-A90C-CC53F69CC087}" srcOrd="5" destOrd="0" presId="urn:microsoft.com/office/officeart/2005/8/layout/vProcess5"/>
    <dgm:cxn modelId="{91778D1D-43DA-4396-A268-79A2194207D0}" type="presParOf" srcId="{D45E3477-175C-45CB-9361-09C0099B6D46}" destId="{A98CFA1B-CC74-4CF9-9225-367498843CEB}" srcOrd="6" destOrd="0" presId="urn:microsoft.com/office/officeart/2005/8/layout/vProcess5"/>
    <dgm:cxn modelId="{CFA77B09-168C-4FB2-8921-96A2946E7FD9}" type="presParOf" srcId="{D45E3477-175C-45CB-9361-09C0099B6D46}" destId="{6D1AE0A4-A9EE-41A0-9013-0ACD3ACEB02E}" srcOrd="7" destOrd="0" presId="urn:microsoft.com/office/officeart/2005/8/layout/vProcess5"/>
    <dgm:cxn modelId="{BA436FB9-20FE-413B-B4E1-DB2173564429}" type="presParOf" srcId="{D45E3477-175C-45CB-9361-09C0099B6D46}" destId="{484C5DCB-F0F8-4ADB-A439-77FCC6313E94}" srcOrd="8" destOrd="0" presId="urn:microsoft.com/office/officeart/2005/8/layout/vProcess5"/>
    <dgm:cxn modelId="{3E9E12D7-477A-4B6B-B181-31482EFC39D4}" type="presParOf" srcId="{D45E3477-175C-45CB-9361-09C0099B6D46}" destId="{84DA5124-954B-4D58-9F9A-398B303BDDC0}" srcOrd="9" destOrd="0" presId="urn:microsoft.com/office/officeart/2005/8/layout/vProcess5"/>
    <dgm:cxn modelId="{4040D0C4-D1B6-44F0-811E-EDDBC6B26B2C}" type="presParOf" srcId="{D45E3477-175C-45CB-9361-09C0099B6D46}" destId="{5116F0F1-13B7-4161-AB28-2CA1E1070C61}" srcOrd="10" destOrd="0" presId="urn:microsoft.com/office/officeart/2005/8/layout/vProcess5"/>
    <dgm:cxn modelId="{C8D37611-45E8-4F05-9405-A1859218F68B}" type="presParOf" srcId="{D45E3477-175C-45CB-9361-09C0099B6D46}" destId="{31EE01D8-1C34-4224-B9CA-83A9AE9B78DB}" srcOrd="11" destOrd="0" presId="urn:microsoft.com/office/officeart/2005/8/layout/vProcess5"/>
    <dgm:cxn modelId="{94BF5B3C-3B2E-454C-ACB8-15997F76C918}" type="presParOf" srcId="{D45E3477-175C-45CB-9361-09C0099B6D46}" destId="{D435ECDE-204C-4223-8EDB-BB3788ADB8F4}" srcOrd="12" destOrd="0" presId="urn:microsoft.com/office/officeart/2005/8/layout/vProcess5"/>
    <dgm:cxn modelId="{6B690808-82E6-40EA-88F0-9C97AC2044CB}" type="presParOf" srcId="{D45E3477-175C-45CB-9361-09C0099B6D46}" destId="{BB1550E7-2D09-4C1E-B3B2-A32ADB957F33}" srcOrd="13" destOrd="0" presId="urn:microsoft.com/office/officeart/2005/8/layout/vProcess5"/>
    <dgm:cxn modelId="{6A45DCDF-5B02-4F78-83E1-2BC0375123FC}" type="presParOf" srcId="{D45E3477-175C-45CB-9361-09C0099B6D46}" destId="{1ABA56BC-622F-43D3-8CC2-BB66BE09EE7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DEA1C-2EBB-4C48-B1C5-56E6450FF160}">
      <dsp:nvSpPr>
        <dsp:cNvPr id="0" name=""/>
        <dsp:cNvSpPr/>
      </dsp:nvSpPr>
      <dsp:spPr>
        <a:xfrm rot="5400000">
          <a:off x="-200183" y="203081"/>
          <a:ext cx="1334559" cy="93419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Setup</a:t>
          </a:r>
          <a:endParaRPr lang="en-US" sz="1900" kern="1200" dirty="0"/>
        </a:p>
      </dsp:txBody>
      <dsp:txXfrm rot="-5400000">
        <a:off x="2" y="469993"/>
        <a:ext cx="934191" cy="400368"/>
      </dsp:txXfrm>
    </dsp:sp>
    <dsp:sp modelId="{96CBB0A1-2974-4A15-978D-8D15E814C782}">
      <dsp:nvSpPr>
        <dsp:cNvPr id="0" name=""/>
        <dsp:cNvSpPr/>
      </dsp:nvSpPr>
      <dsp:spPr>
        <a:xfrm rot="5400000">
          <a:off x="4148163" y="-3211074"/>
          <a:ext cx="867463" cy="7295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Load sub libraries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 the root simulation object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Parse arguments</a:t>
          </a:r>
          <a:endParaRPr lang="en-US" sz="1700" kern="1200" dirty="0"/>
        </a:p>
      </dsp:txBody>
      <dsp:txXfrm rot="-5400000">
        <a:off x="934191" y="45244"/>
        <a:ext cx="7253062" cy="782771"/>
      </dsp:txXfrm>
    </dsp:sp>
    <dsp:sp modelId="{2EBCFC83-5F1D-419D-94FB-538F9EC9B479}">
      <dsp:nvSpPr>
        <dsp:cNvPr id="0" name=""/>
        <dsp:cNvSpPr/>
      </dsp:nvSpPr>
      <dsp:spPr>
        <a:xfrm rot="5400000">
          <a:off x="-200183" y="1391950"/>
          <a:ext cx="1334559" cy="934191"/>
        </a:xfrm>
        <a:prstGeom prst="chevron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48000" cap="flat" cmpd="thickThin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load</a:t>
          </a:r>
          <a:endParaRPr lang="en-US" sz="1900" kern="1200" dirty="0"/>
        </a:p>
      </dsp:txBody>
      <dsp:txXfrm rot="-5400000">
        <a:off x="2" y="1658862"/>
        <a:ext cx="934191" cy="400368"/>
      </dsp:txXfrm>
    </dsp:sp>
    <dsp:sp modelId="{E52DB968-9FB3-488A-AE25-D9E514279726}">
      <dsp:nvSpPr>
        <dsp:cNvPr id="0" name=""/>
        <dsp:cNvSpPr/>
      </dsp:nvSpPr>
      <dsp:spPr>
        <a:xfrm rot="5400000">
          <a:off x="4148163" y="-2022205"/>
          <a:ext cx="867463" cy="7295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Process arguments (settings, flags, parameters, files, definitions)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/>
            <a:t>Load input files  (by main input argument or import statements)</a:t>
          </a:r>
          <a:endParaRPr lang="en-US" sz="1700" b="1" kern="1200" dirty="0"/>
        </a:p>
      </dsp:txBody>
      <dsp:txXfrm rot="-5400000">
        <a:off x="934191" y="1234113"/>
        <a:ext cx="7253062" cy="782771"/>
      </dsp:txXfrm>
    </dsp:sp>
    <dsp:sp modelId="{69652AD1-9985-4DC0-9431-907D05D32665}">
      <dsp:nvSpPr>
        <dsp:cNvPr id="0" name=""/>
        <dsp:cNvSpPr/>
      </dsp:nvSpPr>
      <dsp:spPr>
        <a:xfrm rot="5400000">
          <a:off x="-200183" y="2580820"/>
          <a:ext cx="1334559" cy="934191"/>
        </a:xfrm>
        <a:prstGeom prst="chevron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48000" cap="flat" cmpd="thickThin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Run</a:t>
          </a:r>
          <a:endParaRPr lang="en-US" sz="1900" kern="1200" dirty="0"/>
        </a:p>
      </dsp:txBody>
      <dsp:txXfrm rot="-5400000">
        <a:off x="2" y="2847732"/>
        <a:ext cx="934191" cy="400368"/>
      </dsp:txXfrm>
    </dsp:sp>
    <dsp:sp modelId="{7DC70F01-25AC-4A85-89C6-FD43AF3BA9BD}">
      <dsp:nvSpPr>
        <dsp:cNvPr id="0" name=""/>
        <dsp:cNvSpPr/>
      </dsp:nvSpPr>
      <dsp:spPr>
        <a:xfrm rot="5400000">
          <a:off x="4148163" y="-833335"/>
          <a:ext cx="867463" cy="7295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/>
            <a:t>Run the simulation (unless told not to)</a:t>
          </a:r>
          <a:endParaRPr lang="en-US" sz="1700" b="1" kern="1200" dirty="0"/>
        </a:p>
      </dsp:txBody>
      <dsp:txXfrm rot="-5400000">
        <a:off x="934191" y="2422983"/>
        <a:ext cx="7253062" cy="782771"/>
      </dsp:txXfrm>
    </dsp:sp>
    <dsp:sp modelId="{1C3982EB-2464-42AC-97F4-ADB55637599F}">
      <dsp:nvSpPr>
        <dsp:cNvPr id="0" name=""/>
        <dsp:cNvSpPr/>
      </dsp:nvSpPr>
      <dsp:spPr>
        <a:xfrm rot="5400000">
          <a:off x="-200183" y="3769689"/>
          <a:ext cx="1334559" cy="934191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48000" cap="flat" cmpd="thickThin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Cleanup</a:t>
          </a:r>
          <a:endParaRPr lang="en-US" sz="1900" kern="1200" dirty="0"/>
        </a:p>
      </dsp:txBody>
      <dsp:txXfrm rot="-5400000">
        <a:off x="2" y="4036601"/>
        <a:ext cx="934191" cy="400368"/>
      </dsp:txXfrm>
    </dsp:sp>
    <dsp:sp modelId="{79A84087-1AF0-4798-97D8-8A5699D4CB58}">
      <dsp:nvSpPr>
        <dsp:cNvPr id="0" name=""/>
        <dsp:cNvSpPr/>
      </dsp:nvSpPr>
      <dsp:spPr>
        <a:xfrm rot="5400000">
          <a:off x="4133646" y="365214"/>
          <a:ext cx="867463" cy="7295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Generate any extra output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Cleanup any libraries</a:t>
          </a:r>
          <a:endParaRPr lang="en-US" sz="1700" kern="1200" dirty="0"/>
        </a:p>
      </dsp:txBody>
      <dsp:txXfrm rot="-5400000">
        <a:off x="919674" y="3621532"/>
        <a:ext cx="7253062" cy="782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50FFF-34DF-44BA-AABB-6534686E56C1}">
      <dsp:nvSpPr>
        <dsp:cNvPr id="0" name=""/>
        <dsp:cNvSpPr/>
      </dsp:nvSpPr>
      <dsp:spPr>
        <a:xfrm>
          <a:off x="530222" y="875"/>
          <a:ext cx="1886619" cy="1131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Load File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Detect file type based on extension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Call appropriate read function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63376" y="34029"/>
        <a:ext cx="1820311" cy="1065663"/>
      </dsp:txXfrm>
    </dsp:sp>
    <dsp:sp modelId="{725EFE30-720C-42AE-9284-B59B762518C6}">
      <dsp:nvSpPr>
        <dsp:cNvPr id="0" name=""/>
        <dsp:cNvSpPr/>
      </dsp:nvSpPr>
      <dsp:spPr>
        <a:xfrm>
          <a:off x="2582864" y="332920"/>
          <a:ext cx="399963" cy="467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82864" y="426496"/>
        <a:ext cx="279974" cy="280729"/>
      </dsp:txXfrm>
    </dsp:sp>
    <dsp:sp modelId="{1D6628AB-9606-4E7C-8F01-2102AC46EB0F}">
      <dsp:nvSpPr>
        <dsp:cNvPr id="0" name=""/>
        <dsp:cNvSpPr/>
      </dsp:nvSpPr>
      <dsp:spPr>
        <a:xfrm>
          <a:off x="3171490" y="875"/>
          <a:ext cx="1886619" cy="1131971"/>
        </a:xfrm>
        <a:prstGeom prst="roundRect">
          <a:avLst>
            <a:gd name="adj" fmla="val 10000"/>
          </a:avLst>
        </a:prstGeom>
        <a:solidFill>
          <a:schemeClr val="accent2">
            <a:hueOff val="585190"/>
            <a:satOff val="-730"/>
            <a:lumOff val="17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Find any setup information:  simulation names, definitions, libraries, </a:t>
          </a:r>
          <a:r>
            <a:rPr lang="en-US" sz="1300" kern="1200" dirty="0" err="1" smtClean="0"/>
            <a:t>basepower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etc</a:t>
          </a:r>
          <a:endParaRPr lang="en-US" sz="1300" kern="1200" dirty="0"/>
        </a:p>
      </dsp:txBody>
      <dsp:txXfrm>
        <a:off x="3204644" y="34029"/>
        <a:ext cx="1820311" cy="1065663"/>
      </dsp:txXfrm>
    </dsp:sp>
    <dsp:sp modelId="{2F16BF95-342E-4D40-85AD-B28BB04993C1}">
      <dsp:nvSpPr>
        <dsp:cNvPr id="0" name=""/>
        <dsp:cNvSpPr/>
      </dsp:nvSpPr>
      <dsp:spPr>
        <a:xfrm>
          <a:off x="5224132" y="332920"/>
          <a:ext cx="399963" cy="467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24132" y="426496"/>
        <a:ext cx="279974" cy="280729"/>
      </dsp:txXfrm>
    </dsp:sp>
    <dsp:sp modelId="{F000D7F0-14C7-41F2-8A54-282A3FDD0AD1}">
      <dsp:nvSpPr>
        <dsp:cNvPr id="0" name=""/>
        <dsp:cNvSpPr/>
      </dsp:nvSpPr>
      <dsp:spPr>
        <a:xfrm>
          <a:off x="5812757" y="875"/>
          <a:ext cx="1886619" cy="1131971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Read and load any imported files with no dependencies</a:t>
          </a:r>
          <a:endParaRPr lang="en-US" sz="1300" kern="1200" dirty="0"/>
        </a:p>
      </dsp:txBody>
      <dsp:txXfrm>
        <a:off x="5845911" y="34029"/>
        <a:ext cx="1820311" cy="1065663"/>
      </dsp:txXfrm>
    </dsp:sp>
    <dsp:sp modelId="{ABAFF987-0851-4DEF-8508-2EF8E6370E43}">
      <dsp:nvSpPr>
        <dsp:cNvPr id="0" name=""/>
        <dsp:cNvSpPr/>
      </dsp:nvSpPr>
      <dsp:spPr>
        <a:xfrm rot="5400000">
          <a:off x="6556085" y="1264911"/>
          <a:ext cx="399963" cy="467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6615703" y="1298870"/>
        <a:ext cx="280729" cy="279974"/>
      </dsp:txXfrm>
    </dsp:sp>
    <dsp:sp modelId="{BCB6C9A4-1E91-4272-BFB2-571958470A8B}">
      <dsp:nvSpPr>
        <dsp:cNvPr id="0" name=""/>
        <dsp:cNvSpPr/>
      </dsp:nvSpPr>
      <dsp:spPr>
        <a:xfrm>
          <a:off x="5812757" y="1887495"/>
          <a:ext cx="1886619" cy="1131971"/>
        </a:xfrm>
        <a:prstGeom prst="roundRect">
          <a:avLst>
            <a:gd name="adj" fmla="val 10000"/>
          </a:avLst>
        </a:prstGeom>
        <a:solidFill>
          <a:schemeClr val="accent2">
            <a:hueOff val="1755570"/>
            <a:satOff val="-2190"/>
            <a:lumOff val="5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areas, then busses</a:t>
          </a:r>
          <a:endParaRPr lang="en-US" sz="1300" kern="1200" dirty="0"/>
        </a:p>
      </dsp:txBody>
      <dsp:txXfrm>
        <a:off x="5845911" y="1920649"/>
        <a:ext cx="1820311" cy="1065663"/>
      </dsp:txXfrm>
    </dsp:sp>
    <dsp:sp modelId="{D84507D3-ADB5-4C91-85BE-A498922E1B10}">
      <dsp:nvSpPr>
        <dsp:cNvPr id="0" name=""/>
        <dsp:cNvSpPr/>
      </dsp:nvSpPr>
      <dsp:spPr>
        <a:xfrm rot="10800000">
          <a:off x="5246771" y="2219540"/>
          <a:ext cx="399963" cy="467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366760" y="2313116"/>
        <a:ext cx="279974" cy="280729"/>
      </dsp:txXfrm>
    </dsp:sp>
    <dsp:sp modelId="{24E08AC8-3F15-4F98-861A-75D6C976D062}">
      <dsp:nvSpPr>
        <dsp:cNvPr id="0" name=""/>
        <dsp:cNvSpPr/>
      </dsp:nvSpPr>
      <dsp:spPr>
        <a:xfrm>
          <a:off x="3171490" y="1887495"/>
          <a:ext cx="1886619" cy="113197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Load any other </a:t>
          </a:r>
          <a:r>
            <a:rPr lang="en-US" sz="1300" kern="1200" dirty="0" err="1" smtClean="0"/>
            <a:t>subobjects</a:t>
          </a:r>
          <a:r>
            <a:rPr lang="en-US" sz="1300" kern="1200" dirty="0" smtClean="0"/>
            <a:t> (Links, relays, </a:t>
          </a:r>
          <a:r>
            <a:rPr lang="en-US" sz="1300" kern="1200" dirty="0" err="1" smtClean="0"/>
            <a:t>etc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3204644" y="1920649"/>
        <a:ext cx="1820311" cy="1065663"/>
      </dsp:txXfrm>
    </dsp:sp>
    <dsp:sp modelId="{648D7456-611D-42DF-92AC-200CF54E1E1B}">
      <dsp:nvSpPr>
        <dsp:cNvPr id="0" name=""/>
        <dsp:cNvSpPr/>
      </dsp:nvSpPr>
      <dsp:spPr>
        <a:xfrm rot="10800000">
          <a:off x="2605504" y="2219540"/>
          <a:ext cx="399963" cy="467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5493" y="2313116"/>
        <a:ext cx="279974" cy="280729"/>
      </dsp:txXfrm>
    </dsp:sp>
    <dsp:sp modelId="{BEBC2195-0FF9-4C69-8ED3-E717F18530BD}">
      <dsp:nvSpPr>
        <dsp:cNvPr id="0" name=""/>
        <dsp:cNvSpPr/>
      </dsp:nvSpPr>
      <dsp:spPr>
        <a:xfrm>
          <a:off x="530222" y="1887495"/>
          <a:ext cx="1886619" cy="1131971"/>
        </a:xfrm>
        <a:prstGeom prst="roundRect">
          <a:avLst>
            <a:gd name="adj" fmla="val 10000"/>
          </a:avLst>
        </a:prstGeom>
        <a:solidFill>
          <a:schemeClr val="accent2">
            <a:hueOff val="2925949"/>
            <a:satOff val="-3649"/>
            <a:lumOff val="85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Read the simulation information (start times, actions, outputs, </a:t>
          </a:r>
          <a:r>
            <a:rPr lang="en-US" sz="1300" kern="1200" dirty="0" err="1" smtClean="0"/>
            <a:t>etc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563376" y="1920649"/>
        <a:ext cx="1820311" cy="1065663"/>
      </dsp:txXfrm>
    </dsp:sp>
    <dsp:sp modelId="{6AAFDC6E-D641-4CCA-AF73-EB04F5516A4B}">
      <dsp:nvSpPr>
        <dsp:cNvPr id="0" name=""/>
        <dsp:cNvSpPr/>
      </dsp:nvSpPr>
      <dsp:spPr>
        <a:xfrm rot="5400000">
          <a:off x="1273550" y="3151530"/>
          <a:ext cx="399963" cy="467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333168" y="3185489"/>
        <a:ext cx="280729" cy="279974"/>
      </dsp:txXfrm>
    </dsp:sp>
    <dsp:sp modelId="{D022B79A-1507-45B3-ADAB-A28C88E1DEB4}">
      <dsp:nvSpPr>
        <dsp:cNvPr id="0" name=""/>
        <dsp:cNvSpPr/>
      </dsp:nvSpPr>
      <dsp:spPr>
        <a:xfrm>
          <a:off x="530222" y="3774115"/>
          <a:ext cx="1886619" cy="1131971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Load imports with dependencies</a:t>
          </a:r>
          <a:endParaRPr lang="en-US" sz="1300" kern="1200" dirty="0"/>
        </a:p>
      </dsp:txBody>
      <dsp:txXfrm>
        <a:off x="563376" y="3807269"/>
        <a:ext cx="1820311" cy="1065663"/>
      </dsp:txXfrm>
    </dsp:sp>
    <dsp:sp modelId="{EB53D9BF-CAF2-4502-B058-D7879E79AE80}">
      <dsp:nvSpPr>
        <dsp:cNvPr id="0" name=""/>
        <dsp:cNvSpPr/>
      </dsp:nvSpPr>
      <dsp:spPr>
        <a:xfrm>
          <a:off x="2582864" y="4106160"/>
          <a:ext cx="399963" cy="467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82864" y="4199736"/>
        <a:ext cx="279974" cy="280729"/>
      </dsp:txXfrm>
    </dsp:sp>
    <dsp:sp modelId="{94286AFB-CEDA-4B2E-B722-C8954644AF18}">
      <dsp:nvSpPr>
        <dsp:cNvPr id="0" name=""/>
        <dsp:cNvSpPr/>
      </dsp:nvSpPr>
      <dsp:spPr>
        <a:xfrm>
          <a:off x="3171490" y="3774115"/>
          <a:ext cx="1886619" cy="1131971"/>
        </a:xfrm>
        <a:prstGeom prst="roundRect">
          <a:avLst>
            <a:gd name="adj" fmla="val 10000"/>
          </a:avLst>
        </a:prstGeom>
        <a:solidFill>
          <a:schemeClr val="accent2">
            <a:hueOff val="4096329"/>
            <a:satOff val="-5109"/>
            <a:lumOff val="120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Load the solver information</a:t>
          </a:r>
          <a:endParaRPr lang="en-US" sz="1300" kern="1200" dirty="0"/>
        </a:p>
      </dsp:txBody>
      <dsp:txXfrm>
        <a:off x="3204644" y="3807269"/>
        <a:ext cx="1820311" cy="1065663"/>
      </dsp:txXfrm>
    </dsp:sp>
    <dsp:sp modelId="{DF7EEE2A-594C-4345-A3D3-80A32D56A2CB}">
      <dsp:nvSpPr>
        <dsp:cNvPr id="0" name=""/>
        <dsp:cNvSpPr/>
      </dsp:nvSpPr>
      <dsp:spPr>
        <a:xfrm>
          <a:off x="5224132" y="4106160"/>
          <a:ext cx="399963" cy="467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24132" y="4199736"/>
        <a:ext cx="279974" cy="280729"/>
      </dsp:txXfrm>
    </dsp:sp>
    <dsp:sp modelId="{23883A3F-0B06-4D4C-9251-7B87249D73D6}">
      <dsp:nvSpPr>
        <dsp:cNvPr id="0" name=""/>
        <dsp:cNvSpPr/>
      </dsp:nvSpPr>
      <dsp:spPr>
        <a:xfrm>
          <a:off x="5812757" y="3774115"/>
          <a:ext cx="1886619" cy="113197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Finalize and cleanup</a:t>
          </a:r>
          <a:endParaRPr lang="en-US" sz="1300" kern="1200" dirty="0"/>
        </a:p>
      </dsp:txBody>
      <dsp:txXfrm>
        <a:off x="5845911" y="3807269"/>
        <a:ext cx="1820311" cy="1065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4F63C-743D-4A5F-B9A2-C8CB852284CD}">
      <dsp:nvSpPr>
        <dsp:cNvPr id="0" name=""/>
        <dsp:cNvSpPr/>
      </dsp:nvSpPr>
      <dsp:spPr>
        <a:xfrm>
          <a:off x="0" y="0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Execute any events that occur before t0</a:t>
          </a:r>
          <a:endParaRPr lang="en-US" sz="1700" kern="1200" dirty="0"/>
        </a:p>
      </dsp:txBody>
      <dsp:txXfrm>
        <a:off x="25870" y="25870"/>
        <a:ext cx="5280351" cy="831513"/>
      </dsp:txXfrm>
    </dsp:sp>
    <dsp:sp modelId="{D7BE41D0-21C3-4A22-A005-8C43BC2C7F07}">
      <dsp:nvSpPr>
        <dsp:cNvPr id="0" name=""/>
        <dsp:cNvSpPr/>
      </dsp:nvSpPr>
      <dsp:spPr>
        <a:xfrm>
          <a:off x="473202" y="1005927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47500"/>
                <a:satMod val="137000"/>
              </a:schemeClr>
            </a:gs>
            <a:gs pos="55000">
              <a:schemeClr val="accent2">
                <a:hueOff val="1170380"/>
                <a:satOff val="-1460"/>
                <a:lumOff val="343"/>
                <a:alphaOff val="0"/>
                <a:shade val="69000"/>
                <a:satMod val="137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Run </a:t>
          </a:r>
          <a:r>
            <a:rPr lang="en-US" sz="1700" kern="1200" dirty="0" err="1" smtClean="0"/>
            <a:t>pflowInitializeA</a:t>
          </a:r>
          <a:r>
            <a:rPr lang="en-US" sz="1700" kern="1200" dirty="0" smtClean="0"/>
            <a:t> on all objects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All objects should know how big their state information is at this point</a:t>
          </a:r>
          <a:endParaRPr lang="en-US" sz="1300" kern="1200" dirty="0"/>
        </a:p>
      </dsp:txBody>
      <dsp:txXfrm>
        <a:off x="499072" y="1031797"/>
        <a:ext cx="5237735" cy="831513"/>
      </dsp:txXfrm>
    </dsp:sp>
    <dsp:sp modelId="{1C9C3933-42D1-4BFC-B877-AA5225F452C1}">
      <dsp:nvSpPr>
        <dsp:cNvPr id="0" name=""/>
        <dsp:cNvSpPr/>
      </dsp:nvSpPr>
      <dsp:spPr>
        <a:xfrm>
          <a:off x="946404" y="2011854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47500"/>
                <a:satMod val="137000"/>
              </a:schemeClr>
            </a:gs>
            <a:gs pos="55000">
              <a:schemeClr val="accent2">
                <a:hueOff val="2340759"/>
                <a:satOff val="-2919"/>
                <a:lumOff val="686"/>
                <a:alphaOff val="0"/>
                <a:shade val="69000"/>
                <a:satMod val="137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Setup and initialize the default solver</a:t>
          </a:r>
          <a:endParaRPr lang="en-US" sz="1700" kern="1200" dirty="0"/>
        </a:p>
      </dsp:txBody>
      <dsp:txXfrm>
        <a:off x="972274" y="2037724"/>
        <a:ext cx="5237735" cy="831513"/>
      </dsp:txXfrm>
    </dsp:sp>
    <dsp:sp modelId="{8BE441B8-5302-4218-A8D0-A729ABF42A26}">
      <dsp:nvSpPr>
        <dsp:cNvPr id="0" name=""/>
        <dsp:cNvSpPr/>
      </dsp:nvSpPr>
      <dsp:spPr>
        <a:xfrm>
          <a:off x="1419605" y="3017782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47500"/>
                <a:satMod val="137000"/>
              </a:schemeClr>
            </a:gs>
            <a:gs pos="55000">
              <a:schemeClr val="accent2">
                <a:hueOff val="3511139"/>
                <a:satOff val="-4379"/>
                <a:lumOff val="1030"/>
                <a:alphaOff val="0"/>
                <a:shade val="69000"/>
                <a:satMod val="137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 the Network for issues</a:t>
          </a:r>
          <a:endParaRPr lang="en-US" sz="1700" kern="1200" dirty="0"/>
        </a:p>
      </dsp:txBody>
      <dsp:txXfrm>
        <a:off x="1445475" y="3043652"/>
        <a:ext cx="5237735" cy="831513"/>
      </dsp:txXfrm>
    </dsp:sp>
    <dsp:sp modelId="{9F7046D9-5AF3-4C9F-A90C-CC53F69CC087}">
      <dsp:nvSpPr>
        <dsp:cNvPr id="0" name=""/>
        <dsp:cNvSpPr/>
      </dsp:nvSpPr>
      <dsp:spPr>
        <a:xfrm>
          <a:off x="1892808" y="4023709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47500"/>
                <a:satMod val="137000"/>
              </a:schemeClr>
            </a:gs>
            <a:gs pos="55000">
              <a:schemeClr val="accent2">
                <a:hueOff val="4681519"/>
                <a:satOff val="-5839"/>
                <a:lumOff val="1373"/>
                <a:alphaOff val="0"/>
                <a:shade val="69000"/>
                <a:satMod val="137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Call </a:t>
          </a:r>
          <a:r>
            <a:rPr lang="en-US" sz="1700" kern="1200" dirty="0" err="1" smtClean="0"/>
            <a:t>pflowInitializeB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Objects should be ready to go with a first guess</a:t>
          </a:r>
          <a:endParaRPr lang="en-US" sz="1300" kern="1200" dirty="0"/>
        </a:p>
      </dsp:txBody>
      <dsp:txXfrm>
        <a:off x="1918678" y="4049579"/>
        <a:ext cx="5237735" cy="831513"/>
      </dsp:txXfrm>
    </dsp:sp>
    <dsp:sp modelId="{A98CFA1B-CC74-4CF9-9225-367498843CEB}">
      <dsp:nvSpPr>
        <dsp:cNvPr id="0" name=""/>
        <dsp:cNvSpPr/>
      </dsp:nvSpPr>
      <dsp:spPr>
        <a:xfrm>
          <a:off x="5762677" y="645265"/>
          <a:ext cx="574114" cy="574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5891853" y="645265"/>
        <a:ext cx="315762" cy="432021"/>
      </dsp:txXfrm>
    </dsp:sp>
    <dsp:sp modelId="{6D1AE0A4-A9EE-41A0-9013-0ACD3ACEB02E}">
      <dsp:nvSpPr>
        <dsp:cNvPr id="0" name=""/>
        <dsp:cNvSpPr/>
      </dsp:nvSpPr>
      <dsp:spPr>
        <a:xfrm>
          <a:off x="6235879" y="1651193"/>
          <a:ext cx="574114" cy="574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365055" y="1651193"/>
        <a:ext cx="315762" cy="432021"/>
      </dsp:txXfrm>
    </dsp:sp>
    <dsp:sp modelId="{484C5DCB-F0F8-4ADB-A439-77FCC6313E94}">
      <dsp:nvSpPr>
        <dsp:cNvPr id="0" name=""/>
        <dsp:cNvSpPr/>
      </dsp:nvSpPr>
      <dsp:spPr>
        <a:xfrm>
          <a:off x="6709081" y="2642399"/>
          <a:ext cx="574114" cy="574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838257" y="2642399"/>
        <a:ext cx="315762" cy="432021"/>
      </dsp:txXfrm>
    </dsp:sp>
    <dsp:sp modelId="{84DA5124-954B-4D58-9F9A-398B303BDDC0}">
      <dsp:nvSpPr>
        <dsp:cNvPr id="0" name=""/>
        <dsp:cNvSpPr/>
      </dsp:nvSpPr>
      <dsp:spPr>
        <a:xfrm>
          <a:off x="7182283" y="3658140"/>
          <a:ext cx="574114" cy="574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311459" y="3658140"/>
        <a:ext cx="315762" cy="432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4F63C-743D-4A5F-B9A2-C8CB852284CD}">
      <dsp:nvSpPr>
        <dsp:cNvPr id="0" name=""/>
        <dsp:cNvSpPr/>
      </dsp:nvSpPr>
      <dsp:spPr>
        <a:xfrm>
          <a:off x="0" y="0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Make sure power flow has been run and completed</a:t>
          </a:r>
          <a:endParaRPr lang="en-US" sz="1700" kern="1200" dirty="0"/>
        </a:p>
      </dsp:txBody>
      <dsp:txXfrm>
        <a:off x="25870" y="25870"/>
        <a:ext cx="5280351" cy="831513"/>
      </dsp:txXfrm>
    </dsp:sp>
    <dsp:sp modelId="{D7BE41D0-21C3-4A22-A005-8C43BC2C7F07}">
      <dsp:nvSpPr>
        <dsp:cNvPr id="0" name=""/>
        <dsp:cNvSpPr/>
      </dsp:nvSpPr>
      <dsp:spPr>
        <a:xfrm>
          <a:off x="473202" y="1005927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47500"/>
                <a:satMod val="137000"/>
              </a:schemeClr>
            </a:gs>
            <a:gs pos="55000">
              <a:schemeClr val="accent2">
                <a:hueOff val="1170380"/>
                <a:satOff val="-1460"/>
                <a:lumOff val="343"/>
                <a:alphaOff val="0"/>
                <a:shade val="69000"/>
                <a:satMod val="137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Run </a:t>
          </a:r>
          <a:r>
            <a:rPr lang="en-US" sz="1700" kern="1200" dirty="0" err="1" smtClean="0"/>
            <a:t>dynInitializeA</a:t>
          </a:r>
          <a:r>
            <a:rPr lang="en-US" sz="1700" kern="1200" dirty="0" smtClean="0"/>
            <a:t> on all objects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All objects should know the size of their dynamic state information and number of root finding functions is at this point</a:t>
          </a:r>
          <a:endParaRPr lang="en-US" sz="1300" kern="1200" dirty="0"/>
        </a:p>
      </dsp:txBody>
      <dsp:txXfrm>
        <a:off x="499072" y="1031797"/>
        <a:ext cx="5237735" cy="831513"/>
      </dsp:txXfrm>
    </dsp:sp>
    <dsp:sp modelId="{1C9C3933-42D1-4BFC-B877-AA5225F452C1}">
      <dsp:nvSpPr>
        <dsp:cNvPr id="0" name=""/>
        <dsp:cNvSpPr/>
      </dsp:nvSpPr>
      <dsp:spPr>
        <a:xfrm>
          <a:off x="946404" y="2011854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47500"/>
                <a:satMod val="137000"/>
              </a:schemeClr>
            </a:gs>
            <a:gs pos="55000">
              <a:schemeClr val="accent2">
                <a:hueOff val="2340759"/>
                <a:satOff val="-2919"/>
                <a:lumOff val="686"/>
                <a:alphaOff val="0"/>
                <a:shade val="69000"/>
                <a:satMod val="137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Initialize the default dynamic solver information and set up Root finding</a:t>
          </a:r>
          <a:endParaRPr lang="en-US" sz="1700" kern="1200" dirty="0"/>
        </a:p>
      </dsp:txBody>
      <dsp:txXfrm>
        <a:off x="972274" y="2037724"/>
        <a:ext cx="5237735" cy="831513"/>
      </dsp:txXfrm>
    </dsp:sp>
    <dsp:sp modelId="{8BE441B8-5302-4218-A8D0-A729ABF42A26}">
      <dsp:nvSpPr>
        <dsp:cNvPr id="0" name=""/>
        <dsp:cNvSpPr/>
      </dsp:nvSpPr>
      <dsp:spPr>
        <a:xfrm>
          <a:off x="1419605" y="3017782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47500"/>
                <a:satMod val="137000"/>
              </a:schemeClr>
            </a:gs>
            <a:gs pos="55000">
              <a:schemeClr val="accent2">
                <a:hueOff val="3511139"/>
                <a:satOff val="-4379"/>
                <a:lumOff val="1030"/>
                <a:alphaOff val="0"/>
                <a:shade val="69000"/>
                <a:satMod val="137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Call pflowInitializeB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Objects should be ready to go with a first guess</a:t>
          </a:r>
          <a:endParaRPr lang="en-US" sz="1300" kern="1200" dirty="0"/>
        </a:p>
      </dsp:txBody>
      <dsp:txXfrm>
        <a:off x="1445475" y="3043652"/>
        <a:ext cx="5237735" cy="831513"/>
      </dsp:txXfrm>
    </dsp:sp>
    <dsp:sp modelId="{9F7046D9-5AF3-4C9F-A90C-CC53F69CC087}">
      <dsp:nvSpPr>
        <dsp:cNvPr id="0" name=""/>
        <dsp:cNvSpPr/>
      </dsp:nvSpPr>
      <dsp:spPr>
        <a:xfrm>
          <a:off x="1844458" y="4023709"/>
          <a:ext cx="6336792" cy="883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47500"/>
                <a:satMod val="137000"/>
              </a:schemeClr>
            </a:gs>
            <a:gs pos="55000">
              <a:schemeClr val="accent2">
                <a:hueOff val="4681519"/>
                <a:satOff val="-5839"/>
                <a:lumOff val="1373"/>
                <a:alphaOff val="0"/>
                <a:shade val="69000"/>
                <a:satMod val="137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Call any events at time0, set up state recorders</a:t>
          </a:r>
          <a:endParaRPr lang="en-US" sz="1700" kern="1200" dirty="0"/>
        </a:p>
      </dsp:txBody>
      <dsp:txXfrm>
        <a:off x="1870328" y="4049579"/>
        <a:ext cx="5237735" cy="831513"/>
      </dsp:txXfrm>
    </dsp:sp>
    <dsp:sp modelId="{A98CFA1B-CC74-4CF9-9225-367498843CEB}">
      <dsp:nvSpPr>
        <dsp:cNvPr id="0" name=""/>
        <dsp:cNvSpPr/>
      </dsp:nvSpPr>
      <dsp:spPr>
        <a:xfrm>
          <a:off x="5762677" y="645265"/>
          <a:ext cx="574114" cy="574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5891853" y="645265"/>
        <a:ext cx="315762" cy="432021"/>
      </dsp:txXfrm>
    </dsp:sp>
    <dsp:sp modelId="{6D1AE0A4-A9EE-41A0-9013-0ACD3ACEB02E}">
      <dsp:nvSpPr>
        <dsp:cNvPr id="0" name=""/>
        <dsp:cNvSpPr/>
      </dsp:nvSpPr>
      <dsp:spPr>
        <a:xfrm>
          <a:off x="6235879" y="1651193"/>
          <a:ext cx="574114" cy="574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365055" y="1651193"/>
        <a:ext cx="315762" cy="432021"/>
      </dsp:txXfrm>
    </dsp:sp>
    <dsp:sp modelId="{484C5DCB-F0F8-4ADB-A439-77FCC6313E94}">
      <dsp:nvSpPr>
        <dsp:cNvPr id="0" name=""/>
        <dsp:cNvSpPr/>
      </dsp:nvSpPr>
      <dsp:spPr>
        <a:xfrm>
          <a:off x="6709081" y="2642399"/>
          <a:ext cx="574114" cy="574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838257" y="2642399"/>
        <a:ext cx="315762" cy="432021"/>
      </dsp:txXfrm>
    </dsp:sp>
    <dsp:sp modelId="{84DA5124-954B-4D58-9F9A-398B303BDDC0}">
      <dsp:nvSpPr>
        <dsp:cNvPr id="0" name=""/>
        <dsp:cNvSpPr/>
      </dsp:nvSpPr>
      <dsp:spPr>
        <a:xfrm>
          <a:off x="7182283" y="3658140"/>
          <a:ext cx="574114" cy="574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311459" y="3658140"/>
        <a:ext cx="315762" cy="432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B766-C2D4-49E1-A73E-93E20B30C7C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57058-7784-43CC-B5E3-765D632F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378" y="6316956"/>
            <a:ext cx="9144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3574553"/>
            <a:ext cx="9143245" cy="274297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565126"/>
            <a:ext cx="82296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024863"/>
            <a:ext cx="5629274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3096715"/>
            <a:ext cx="4572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 smtClean="0"/>
              <a:t>Authors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85" y="6416000"/>
            <a:ext cx="4503614" cy="4355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Aft>
                <a:spcPts val="300"/>
              </a:spcAft>
            </a:pPr>
            <a:r>
              <a:rPr lang="en-US" sz="800" dirty="0">
                <a:solidFill>
                  <a:prstClr val="white"/>
                </a:solidFill>
                <a:cs typeface="Arial"/>
              </a:rPr>
              <a:t>LLNL-PRES-700053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prstClr val="white"/>
                </a:solidFill>
                <a:cs typeface="Arial"/>
              </a:rPr>
              <a:t>This work was performed under the auspices of the U.S. Department of Energy by Lawrence Livermore National Laboratory under contract DE-AC52-07NA27344. Lawrence Livermore National Security, LLC</a:t>
            </a:r>
            <a:endParaRPr lang="en-US" sz="7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7061" y="6446832"/>
            <a:ext cx="1865206" cy="314676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57200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CB9428C-5E4A-435A-B98D-1751A251CFF6}" type="datetimeFigureOut">
              <a:rPr lang="en-US">
                <a:solidFill>
                  <a:prstClr val="black"/>
                </a:solidFill>
              </a:rPr>
              <a:pPr defTabSz="457200"/>
              <a:t>8/11/2016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6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CB9428C-5E4A-435A-B98D-1751A251CFF6}" type="datetimeFigureOut">
              <a:rPr lang="en-US">
                <a:solidFill>
                  <a:prstClr val="black"/>
                </a:solidFill>
              </a:rPr>
              <a:pPr defTabSz="457200"/>
              <a:t>8/11/2016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127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19507"/>
            <a:ext cx="82296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62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2121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297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9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2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8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24"/>
            <a:ext cx="82296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953" y="6698646"/>
            <a:ext cx="87387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457200"/>
            <a:r>
              <a:rPr lang="en-US" sz="600" dirty="0">
                <a:solidFill>
                  <a:prstClr val="black"/>
                </a:solidFill>
                <a:cs typeface="Arial"/>
              </a:rPr>
              <a:t>LLNL-PRES-700053</a:t>
            </a: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3" y="6403252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algn="r" defTabSz="457200">
              <a:defRPr/>
            </a:pPr>
            <a:fld id="{EAD690BD-BADF-4FBD-97E7-557E707EBBB2}" type="slidenum">
              <a:rPr 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457200">
                <a:defRPr/>
              </a:pPr>
              <a:t>‹#›</a:t>
            </a:fld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6059" y="1267155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NNSA_trans.png"/>
          <p:cNvPicPr>
            <a:picLocks noChangeAspect="1"/>
          </p:cNvPicPr>
          <p:nvPr/>
        </p:nvPicPr>
        <p:blipFill>
          <a:blip r:embed="rId14" cstate="print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8" y="6449398"/>
            <a:ext cx="1012806" cy="390396"/>
          </a:xfrm>
          <a:prstGeom prst="rect">
            <a:avLst/>
          </a:prstGeom>
        </p:spPr>
      </p:pic>
      <p:pic>
        <p:nvPicPr>
          <p:cNvPr id="17" name="Picture 16" descr="lab_icon_text_no_background_rgb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8" y="6496327"/>
            <a:ext cx="2731791" cy="2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2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Execution Flow in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GridDyn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8738" indent="-1588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GridDyn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Documents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Philip Top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92103" y="3640568"/>
            <a:ext cx="3278508" cy="397500"/>
          </a:xfrm>
          <a:prstGeom prst="rect">
            <a:avLst/>
          </a:prstGeom>
        </p:spPr>
        <p:txBody>
          <a:bodyPr vert="horz" lIns="0" tIns="91440" rIns="0" rtlCol="0" anchor="ctr" anchorCtr="0">
            <a:noAutofit/>
          </a:bodyPr>
          <a:lstStyle/>
          <a:p>
            <a:pPr defTabSz="457200">
              <a:lnSpc>
                <a:spcPct val="80000"/>
              </a:lnSpc>
            </a:pPr>
            <a:endParaRPr lang="en-US" sz="1600" dirty="0">
              <a:solidFill>
                <a:prstClr val="black"/>
              </a:solidFill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40805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 in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95731"/>
            <a:ext cx="4210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&lt;?xml version="1.0" encoding="utf-8"?&gt;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 err="1">
                <a:solidFill>
                  <a:prstClr val="black"/>
                </a:solidFill>
              </a:rPr>
              <a:t>griddyn</a:t>
            </a:r>
            <a:r>
              <a:rPr lang="en-US" sz="1200" dirty="0">
                <a:solidFill>
                  <a:prstClr val="black"/>
                </a:solidFill>
              </a:rPr>
              <a:t> name="2bus_test" version</a:t>
            </a:r>
            <a:r>
              <a:rPr lang="en-US" sz="1200" dirty="0">
                <a:solidFill>
                  <a:prstClr val="black"/>
                </a:solidFill>
              </a:rPr>
              <a:t>=“1"&gt;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&lt;bus name="bus1"&gt;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&lt;type&gt;SLK&lt;/type&gt;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&lt;angle&gt;0&lt;/angle&gt;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</a:t>
            </a:r>
            <a:r>
              <a:rPr lang="en-US" sz="1200" dirty="0">
                <a:solidFill>
                  <a:prstClr val="black"/>
                </a:solidFill>
              </a:rPr>
              <a:t>voltage&gt;1.05</a:t>
            </a:r>
            <a:r>
              <a:rPr lang="en-US" sz="1200" dirty="0">
                <a:solidFill>
                  <a:prstClr val="black"/>
                </a:solidFill>
              </a:rPr>
              <a:t>&lt;/voltage&gt;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&lt;generator name="gen1"&gt;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&lt;/generator&gt;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	  &lt;load name="</a:t>
            </a:r>
            <a:r>
              <a:rPr lang="en-US" sz="1200" dirty="0">
                <a:solidFill>
                  <a:prstClr val="black"/>
                </a:solidFill>
              </a:rPr>
              <a:t>load1"&gt;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</a:t>
            </a:r>
            <a:r>
              <a:rPr lang="en-US" sz="1200" dirty="0">
                <a:solidFill>
                  <a:prstClr val="black"/>
                </a:solidFill>
              </a:rPr>
              <a:t>P&gt;1.15</a:t>
            </a:r>
            <a:r>
              <a:rPr lang="en-US" sz="1200" dirty="0">
                <a:solidFill>
                  <a:prstClr val="black"/>
                </a:solidFill>
              </a:rPr>
              <a:t>&lt;/P&gt;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&lt;Q&gt;0.31&lt;/Q&gt;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&lt;/load&gt;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&lt;/bus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&lt;bus name="bus2"&gt;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&lt;load name="</a:t>
            </a:r>
            <a:r>
              <a:rPr lang="en-US" sz="1200" dirty="0">
                <a:solidFill>
                  <a:prstClr val="black"/>
                </a:solidFill>
              </a:rPr>
              <a:t>load2"&gt;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&lt;P&gt;0.45&lt;/P&gt;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&lt;Q&gt;0.2&lt;/Q&gt;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&lt;/load&gt;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&lt;/bus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…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0" y="1548131"/>
            <a:ext cx="4210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</a:rPr>
              <a:t>…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>
                <a:solidFill>
                  <a:prstClr val="black"/>
                </a:solidFill>
              </a:rPr>
              <a:t>link from="bus1" name="</a:t>
            </a:r>
            <a:r>
              <a:rPr lang="en-US" sz="1200" dirty="0">
                <a:solidFill>
                  <a:prstClr val="black"/>
                </a:solidFill>
              </a:rPr>
              <a:t>bus1_to_bus2" </a:t>
            </a:r>
            <a:r>
              <a:rPr lang="en-US" sz="1200" dirty="0">
                <a:solidFill>
                  <a:prstClr val="black"/>
                </a:solidFill>
              </a:rPr>
              <a:t>to="</a:t>
            </a:r>
            <a:r>
              <a:rPr lang="en-US" sz="1200" dirty="0">
                <a:solidFill>
                  <a:prstClr val="black"/>
                </a:solidFill>
              </a:rPr>
              <a:t>bus2"&gt;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</a:t>
            </a:r>
            <a:r>
              <a:rPr lang="pt-BR" sz="1200" dirty="0">
                <a:solidFill>
                  <a:prstClr val="black"/>
                </a:solidFill>
              </a:rPr>
              <a:t>&lt;b&gt;0.1273164&lt;/b&gt;</a:t>
            </a:r>
          </a:p>
          <a:p>
            <a:pPr defTabSz="457200"/>
            <a:r>
              <a:rPr lang="pt-BR" sz="1200" dirty="0">
                <a:solidFill>
                  <a:prstClr val="black"/>
                </a:solidFill>
              </a:rPr>
              <a:t>      &lt;r&gt;0.083931984&lt;/r&gt;</a:t>
            </a:r>
          </a:p>
          <a:p>
            <a:pPr defTabSz="457200"/>
            <a:r>
              <a:rPr lang="pt-BR" sz="1200" dirty="0">
                <a:solidFill>
                  <a:prstClr val="black"/>
                </a:solidFill>
              </a:rPr>
              <a:t>      &lt;x&gt;0.518336712&lt;/x</a:t>
            </a:r>
            <a:r>
              <a:rPr lang="pt-BR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&lt;/</a:t>
            </a:r>
            <a:r>
              <a:rPr lang="en-US" sz="1200" dirty="0">
                <a:solidFill>
                  <a:prstClr val="black"/>
                </a:solidFill>
              </a:rPr>
              <a:t>link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>
                <a:solidFill>
                  <a:prstClr val="black"/>
                </a:solidFill>
              </a:rPr>
              <a:t>flags&gt;</a:t>
            </a:r>
            <a:r>
              <a:rPr lang="en-US" sz="1200" dirty="0" err="1">
                <a:solidFill>
                  <a:prstClr val="black"/>
                </a:solidFill>
              </a:rPr>
              <a:t>powerflow_only</a:t>
            </a:r>
            <a:r>
              <a:rPr lang="en-US" sz="1200" dirty="0">
                <a:solidFill>
                  <a:prstClr val="black"/>
                </a:solidFill>
              </a:rPr>
              <a:t>&lt;/flags&gt;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&lt;/</a:t>
            </a:r>
            <a:r>
              <a:rPr lang="en-US" sz="1200" dirty="0" err="1">
                <a:solidFill>
                  <a:prstClr val="black"/>
                </a:solidFill>
              </a:rPr>
              <a:t>griddyn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465563" y="1683657"/>
            <a:ext cx="3851123" cy="1088572"/>
          </a:xfrm>
          <a:prstGeom prst="roundRect">
            <a:avLst/>
          </a:prstGeom>
          <a:noFill/>
          <a:ln w="31750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834545" y="3267604"/>
            <a:ext cx="2432655" cy="9893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Define the Link between bus1 and bus2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3115733" y="2227943"/>
            <a:ext cx="1349830" cy="103966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4362450" y="2866571"/>
            <a:ext cx="2638274" cy="215296"/>
          </a:xfrm>
          <a:prstGeom prst="roundRect">
            <a:avLst/>
          </a:prstGeom>
          <a:noFill/>
          <a:ln w="31750">
            <a:solidFill>
              <a:srgbClr val="00B05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876222" y="4786766"/>
            <a:ext cx="2432655" cy="9893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Any additional simulation information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5092550" y="3081868"/>
            <a:ext cx="441777" cy="1704898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./</a:t>
            </a:r>
            <a:r>
              <a:rPr lang="en-US" sz="2000" dirty="0" err="1" smtClean="0"/>
              <a:t>griddynMain</a:t>
            </a:r>
            <a:r>
              <a:rPr lang="en-US" sz="2000" dirty="0" smtClean="0"/>
              <a:t> two_bus_example.xml </a:t>
            </a:r>
            <a:r>
              <a:rPr lang="en-US" sz="2000" dirty="0"/>
              <a:t>--</a:t>
            </a:r>
            <a:r>
              <a:rPr lang="en-US" sz="2000" dirty="0" smtClean="0"/>
              <a:t>powerflow-output=twobusout.csv</a:t>
            </a:r>
          </a:p>
          <a:p>
            <a:r>
              <a:rPr lang="en-US" sz="2000" dirty="0" smtClean="0"/>
              <a:t>Output on Screen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820" y="2317448"/>
            <a:ext cx="7455505" cy="18046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area count =0 busses=2 links= 1 gens= 1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(startup)[</a:t>
            </a:r>
            <a:r>
              <a:rPr lang="en-US" sz="1400" dirty="0">
                <a:solidFill>
                  <a:srgbClr val="000000"/>
                </a:solidFill>
              </a:rPr>
              <a:t>sim]::</a:t>
            </a:r>
            <a:r>
              <a:rPr lang="en-US" sz="1400" dirty="0" err="1">
                <a:solidFill>
                  <a:srgbClr val="000000"/>
                </a:solidFill>
              </a:rPr>
              <a:t>GridDyn</a:t>
            </a:r>
            <a:r>
              <a:rPr lang="en-US" sz="1400" dirty="0">
                <a:solidFill>
                  <a:srgbClr val="000000"/>
                </a:solidFill>
              </a:rPr>
              <a:t> version </a:t>
            </a:r>
            <a:r>
              <a:rPr lang="en-US" sz="1400" dirty="0">
                <a:solidFill>
                  <a:srgbClr val="000000"/>
                </a:solidFill>
              </a:rPr>
              <a:t>0.50 </a:t>
            </a:r>
            <a:r>
              <a:rPr lang="en-US" sz="1400" dirty="0">
                <a:solidFill>
                  <a:srgbClr val="000000"/>
                </a:solidFill>
              </a:rPr>
              <a:t>2016-2-10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(startup)[</a:t>
            </a:r>
            <a:r>
              <a:rPr lang="en-US" sz="1400" dirty="0">
                <a:solidFill>
                  <a:srgbClr val="000000"/>
                </a:solidFill>
              </a:rPr>
              <a:t>sim]::Initializing Power flow to time -0.001000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(-0.001)[sim]::saving csv </a:t>
            </a:r>
            <a:r>
              <a:rPr lang="en-US" sz="1400" dirty="0" err="1">
                <a:solidFill>
                  <a:srgbClr val="000000"/>
                </a:solidFill>
              </a:rPr>
              <a:t>powerflow</a:t>
            </a:r>
            <a:r>
              <a:rPr lang="en-US" sz="1400" dirty="0">
                <a:solidFill>
                  <a:srgbClr val="000000"/>
                </a:solidFill>
              </a:rPr>
              <a:t> to twobusout.csv</a:t>
            </a:r>
          </a:p>
          <a:p>
            <a:pPr defTabSz="457200">
              <a:spcBef>
                <a:spcPct val="0"/>
              </a:spcBef>
            </a:pPr>
            <a:endParaRPr lang="en-US" sz="1400" dirty="0">
              <a:solidFill>
                <a:srgbClr val="000000"/>
              </a:solidFill>
            </a:endParaRP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Simulation </a:t>
            </a:r>
            <a:r>
              <a:rPr lang="en-US" sz="1400" dirty="0" err="1">
                <a:solidFill>
                  <a:srgbClr val="000000"/>
                </a:solidFill>
              </a:rPr>
              <a:t>GridDynSimulation</a:t>
            </a:r>
            <a:r>
              <a:rPr lang="en-US" sz="1400" dirty="0">
                <a:solidFill>
                  <a:srgbClr val="000000"/>
                </a:solidFill>
              </a:rPr>
              <a:t> executed in 0.0075812 seconds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simulation final Power flow </a:t>
            </a:r>
            <a:r>
              <a:rPr lang="en-US" sz="1400" dirty="0" err="1">
                <a:solidFill>
                  <a:srgbClr val="000000"/>
                </a:solidFill>
              </a:rPr>
              <a:t>statesize</a:t>
            </a:r>
            <a:r>
              <a:rPr lang="en-US" sz="1400" dirty="0">
                <a:solidFill>
                  <a:srgbClr val="000000"/>
                </a:solidFill>
              </a:rPr>
              <a:t>= 4, 10 non zero elements in </a:t>
            </a:r>
            <a:r>
              <a:rPr lang="en-US" sz="1400" dirty="0">
                <a:solidFill>
                  <a:srgbClr val="000000"/>
                </a:solidFill>
              </a:rPr>
              <a:t>Jacobian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031163"/>
              </p:ext>
            </p:extLst>
          </p:nvPr>
        </p:nvGraphicFramePr>
        <p:xfrm>
          <a:off x="457200" y="1441450"/>
          <a:ext cx="8229595" cy="148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659081"/>
                <a:gridCol w="837209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basepower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=100.000000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 #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 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 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voltage(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angle(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deg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(MW)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Qgen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(MW)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Pload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(MW)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Qload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(MW)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Plink(MW)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Qlink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(MW)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"bus1"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-162.377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-53.607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47.3769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22.6065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"bus2"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0.891033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-13.6449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8286" y="3715657"/>
            <a:ext cx="807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Which happens to match the solution in the textbook I took this problem from: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Electric Energy Systems Theory by </a:t>
            </a:r>
            <a:r>
              <a:rPr lang="en-US" dirty="0" err="1">
                <a:solidFill>
                  <a:prstClr val="black"/>
                </a:solidFill>
              </a:rPr>
              <a:t>Olle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Elgerd</a:t>
            </a:r>
            <a:r>
              <a:rPr lang="en-US" dirty="0">
                <a:solidFill>
                  <a:prstClr val="black"/>
                </a:solidFill>
              </a:rPr>
              <a:t> 2</a:t>
            </a:r>
            <a:r>
              <a:rPr lang="en-US" baseline="30000" dirty="0">
                <a:solidFill>
                  <a:prstClr val="black"/>
                </a:solidFill>
              </a:rPr>
              <a:t>nd</a:t>
            </a:r>
            <a:r>
              <a:rPr lang="en-US" dirty="0">
                <a:solidFill>
                  <a:prstClr val="black"/>
                </a:solidFill>
              </a:rPr>
              <a:t> Edition Example 7-7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Bus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1771" y="3188305"/>
            <a:ext cx="1078896" cy="19352"/>
          </a:xfrm>
          <a:prstGeom prst="line">
            <a:avLst/>
          </a:prstGeom>
          <a:ln w="952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88780" y="3188305"/>
            <a:ext cx="1078896" cy="19352"/>
          </a:xfrm>
          <a:prstGeom prst="line">
            <a:avLst/>
          </a:prstGeom>
          <a:ln w="952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8438" y="3227009"/>
            <a:ext cx="0" cy="285448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1333" y="3236685"/>
            <a:ext cx="0" cy="285448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38438" y="3512457"/>
            <a:ext cx="3872895" cy="0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92724" y="3217333"/>
            <a:ext cx="0" cy="861181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91086" y="371081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0.45+j0.2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15924" y="3236685"/>
            <a:ext cx="0" cy="861181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094" y="372853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1.15+j0.31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4039" y="287300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V=1.05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A=0 </a:t>
            </a:r>
            <a:r>
              <a:rPr lang="en-US" dirty="0" err="1">
                <a:solidFill>
                  <a:prstClr val="black"/>
                </a:solidFill>
              </a:rPr>
              <a:t>deg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61924" y="2039257"/>
            <a:ext cx="508000" cy="5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>
            <a:stCxn id="23" idx="4"/>
          </p:cNvCxnSpPr>
          <p:nvPr/>
        </p:nvCxnSpPr>
        <p:spPr>
          <a:xfrm>
            <a:off x="1615924" y="2547257"/>
            <a:ext cx="0" cy="597505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81829" y="1581816"/>
            <a:ext cx="1710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Line properties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R=0.0839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X=0.51833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B=0.127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094" y="2308161"/>
            <a:ext cx="111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 =1.624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Q=.536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456267" y="2181981"/>
            <a:ext cx="367695" cy="270933"/>
          </a:xfrm>
          <a:custGeom>
            <a:avLst/>
            <a:gdLst>
              <a:gd name="connsiteX0" fmla="*/ 0 w 367695"/>
              <a:gd name="connsiteY0" fmla="*/ 149981 h 270933"/>
              <a:gd name="connsiteX1" fmla="*/ 9676 w 367695"/>
              <a:gd name="connsiteY1" fmla="*/ 96762 h 270933"/>
              <a:gd name="connsiteX2" fmla="*/ 19352 w 367695"/>
              <a:gd name="connsiteY2" fmla="*/ 58057 h 270933"/>
              <a:gd name="connsiteX3" fmla="*/ 33866 w 367695"/>
              <a:gd name="connsiteY3" fmla="*/ 43543 h 270933"/>
              <a:gd name="connsiteX4" fmla="*/ 43543 w 367695"/>
              <a:gd name="connsiteY4" fmla="*/ 29029 h 270933"/>
              <a:gd name="connsiteX5" fmla="*/ 67733 w 367695"/>
              <a:gd name="connsiteY5" fmla="*/ 9676 h 270933"/>
              <a:gd name="connsiteX6" fmla="*/ 96762 w 367695"/>
              <a:gd name="connsiteY6" fmla="*/ 0 h 270933"/>
              <a:gd name="connsiteX7" fmla="*/ 125790 w 367695"/>
              <a:gd name="connsiteY7" fmla="*/ 4838 h 270933"/>
              <a:gd name="connsiteX8" fmla="*/ 135466 w 367695"/>
              <a:gd name="connsiteY8" fmla="*/ 24190 h 270933"/>
              <a:gd name="connsiteX9" fmla="*/ 145143 w 367695"/>
              <a:gd name="connsiteY9" fmla="*/ 33867 h 270933"/>
              <a:gd name="connsiteX10" fmla="*/ 154819 w 367695"/>
              <a:gd name="connsiteY10" fmla="*/ 48381 h 270933"/>
              <a:gd name="connsiteX11" fmla="*/ 164495 w 367695"/>
              <a:gd name="connsiteY11" fmla="*/ 87086 h 270933"/>
              <a:gd name="connsiteX12" fmla="*/ 169333 w 367695"/>
              <a:gd name="connsiteY12" fmla="*/ 106438 h 270933"/>
              <a:gd name="connsiteX13" fmla="*/ 179009 w 367695"/>
              <a:gd name="connsiteY13" fmla="*/ 120952 h 270933"/>
              <a:gd name="connsiteX14" fmla="*/ 193523 w 367695"/>
              <a:gd name="connsiteY14" fmla="*/ 154819 h 270933"/>
              <a:gd name="connsiteX15" fmla="*/ 198362 w 367695"/>
              <a:gd name="connsiteY15" fmla="*/ 169333 h 270933"/>
              <a:gd name="connsiteX16" fmla="*/ 212876 w 367695"/>
              <a:gd name="connsiteY16" fmla="*/ 183848 h 270933"/>
              <a:gd name="connsiteX17" fmla="*/ 227390 w 367695"/>
              <a:gd name="connsiteY17" fmla="*/ 217714 h 270933"/>
              <a:gd name="connsiteX18" fmla="*/ 246743 w 367695"/>
              <a:gd name="connsiteY18" fmla="*/ 256419 h 270933"/>
              <a:gd name="connsiteX19" fmla="*/ 261257 w 367695"/>
              <a:gd name="connsiteY19" fmla="*/ 261257 h 270933"/>
              <a:gd name="connsiteX20" fmla="*/ 275771 w 367695"/>
              <a:gd name="connsiteY20" fmla="*/ 270933 h 270933"/>
              <a:gd name="connsiteX21" fmla="*/ 309638 w 367695"/>
              <a:gd name="connsiteY21" fmla="*/ 266095 h 270933"/>
              <a:gd name="connsiteX22" fmla="*/ 333828 w 367695"/>
              <a:gd name="connsiteY22" fmla="*/ 237067 h 270933"/>
              <a:gd name="connsiteX23" fmla="*/ 343504 w 367695"/>
              <a:gd name="connsiteY23" fmla="*/ 193524 h 270933"/>
              <a:gd name="connsiteX24" fmla="*/ 353181 w 367695"/>
              <a:gd name="connsiteY24" fmla="*/ 164495 h 270933"/>
              <a:gd name="connsiteX25" fmla="*/ 362857 w 367695"/>
              <a:gd name="connsiteY25" fmla="*/ 135467 h 270933"/>
              <a:gd name="connsiteX26" fmla="*/ 367695 w 367695"/>
              <a:gd name="connsiteY26" fmla="*/ 120952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7695" h="270933">
                <a:moveTo>
                  <a:pt x="0" y="149981"/>
                </a:moveTo>
                <a:cubicBezTo>
                  <a:pt x="11951" y="90225"/>
                  <a:pt x="-2704" y="164852"/>
                  <a:pt x="9676" y="96762"/>
                </a:cubicBezTo>
                <a:cubicBezTo>
                  <a:pt x="10287" y="93403"/>
                  <a:pt x="15155" y="64352"/>
                  <a:pt x="19352" y="58057"/>
                </a:cubicBezTo>
                <a:cubicBezTo>
                  <a:pt x="23147" y="52364"/>
                  <a:pt x="29486" y="48799"/>
                  <a:pt x="33866" y="43543"/>
                </a:cubicBezTo>
                <a:cubicBezTo>
                  <a:pt x="37589" y="39076"/>
                  <a:pt x="39911" y="33570"/>
                  <a:pt x="43543" y="29029"/>
                </a:cubicBezTo>
                <a:cubicBezTo>
                  <a:pt x="49091" y="22094"/>
                  <a:pt x="59926" y="13146"/>
                  <a:pt x="67733" y="9676"/>
                </a:cubicBezTo>
                <a:cubicBezTo>
                  <a:pt x="77054" y="5534"/>
                  <a:pt x="96762" y="0"/>
                  <a:pt x="96762" y="0"/>
                </a:cubicBezTo>
                <a:cubicBezTo>
                  <a:pt x="106438" y="1613"/>
                  <a:pt x="117472" y="-361"/>
                  <a:pt x="125790" y="4838"/>
                </a:cubicBezTo>
                <a:cubicBezTo>
                  <a:pt x="131906" y="8660"/>
                  <a:pt x="131465" y="18189"/>
                  <a:pt x="135466" y="24190"/>
                </a:cubicBezTo>
                <a:cubicBezTo>
                  <a:pt x="137996" y="27986"/>
                  <a:pt x="142293" y="30305"/>
                  <a:pt x="145143" y="33867"/>
                </a:cubicBezTo>
                <a:cubicBezTo>
                  <a:pt x="148775" y="38407"/>
                  <a:pt x="151594" y="43543"/>
                  <a:pt x="154819" y="48381"/>
                </a:cubicBezTo>
                <a:lnTo>
                  <a:pt x="164495" y="87086"/>
                </a:lnTo>
                <a:cubicBezTo>
                  <a:pt x="166108" y="93537"/>
                  <a:pt x="165645" y="100906"/>
                  <a:pt x="169333" y="106438"/>
                </a:cubicBezTo>
                <a:lnTo>
                  <a:pt x="179009" y="120952"/>
                </a:lnTo>
                <a:cubicBezTo>
                  <a:pt x="189076" y="161224"/>
                  <a:pt x="176819" y="121413"/>
                  <a:pt x="193523" y="154819"/>
                </a:cubicBezTo>
                <a:cubicBezTo>
                  <a:pt x="195804" y="159380"/>
                  <a:pt x="195533" y="165090"/>
                  <a:pt x="198362" y="169333"/>
                </a:cubicBezTo>
                <a:cubicBezTo>
                  <a:pt x="202157" y="175026"/>
                  <a:pt x="208038" y="179010"/>
                  <a:pt x="212876" y="183848"/>
                </a:cubicBezTo>
                <a:cubicBezTo>
                  <a:pt x="228451" y="230573"/>
                  <a:pt x="203474" y="157923"/>
                  <a:pt x="227390" y="217714"/>
                </a:cubicBezTo>
                <a:cubicBezTo>
                  <a:pt x="233486" y="232954"/>
                  <a:pt x="232100" y="247633"/>
                  <a:pt x="246743" y="256419"/>
                </a:cubicBezTo>
                <a:cubicBezTo>
                  <a:pt x="251116" y="259043"/>
                  <a:pt x="256696" y="258976"/>
                  <a:pt x="261257" y="261257"/>
                </a:cubicBezTo>
                <a:cubicBezTo>
                  <a:pt x="266458" y="263857"/>
                  <a:pt x="270933" y="267708"/>
                  <a:pt x="275771" y="270933"/>
                </a:cubicBezTo>
                <a:cubicBezTo>
                  <a:pt x="287060" y="269320"/>
                  <a:pt x="299050" y="270330"/>
                  <a:pt x="309638" y="266095"/>
                </a:cubicBezTo>
                <a:cubicBezTo>
                  <a:pt x="318104" y="262709"/>
                  <a:pt x="328991" y="244323"/>
                  <a:pt x="333828" y="237067"/>
                </a:cubicBezTo>
                <a:cubicBezTo>
                  <a:pt x="347673" y="195528"/>
                  <a:pt x="326469" y="261661"/>
                  <a:pt x="343504" y="193524"/>
                </a:cubicBezTo>
                <a:cubicBezTo>
                  <a:pt x="345978" y="183629"/>
                  <a:pt x="349955" y="174171"/>
                  <a:pt x="353181" y="164495"/>
                </a:cubicBezTo>
                <a:lnTo>
                  <a:pt x="362857" y="135467"/>
                </a:lnTo>
                <a:lnTo>
                  <a:pt x="367695" y="12095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230" y="2391992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V2=0.891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A2=-13.645 </a:t>
            </a:r>
            <a:r>
              <a:rPr lang="en-US" dirty="0" err="1">
                <a:solidFill>
                  <a:prstClr val="black"/>
                </a:solidFill>
              </a:rPr>
              <a:t>deg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072190" y="3667275"/>
            <a:ext cx="1973943" cy="245925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7961" y="4003914"/>
            <a:ext cx="982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 =.474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Q=.226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7408" y="3994628"/>
            <a:ext cx="853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 =.45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Q=.2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919309"/>
              </p:ext>
            </p:extLst>
          </p:nvPr>
        </p:nvGraphicFramePr>
        <p:xfrm>
          <a:off x="457200" y="144145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Model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Busses and areas are always created ahead of other objects</a:t>
            </a:r>
          </a:p>
          <a:p>
            <a:r>
              <a:rPr lang="en-US" dirty="0" smtClean="0"/>
              <a:t>All other objects should not reference other objects which are not defined ahead of it in the XML file.  </a:t>
            </a:r>
          </a:p>
          <a:p>
            <a:r>
              <a:rPr lang="en-US" dirty="0" smtClean="0"/>
              <a:t>Any </a:t>
            </a:r>
            <a:r>
              <a:rPr lang="en-US" dirty="0" err="1" smtClean="0"/>
              <a:t>gridSecondary</a:t>
            </a:r>
            <a:r>
              <a:rPr lang="en-US" dirty="0" smtClean="0"/>
              <a:t> or </a:t>
            </a:r>
            <a:r>
              <a:rPr lang="en-US" dirty="0" err="1" smtClean="0"/>
              <a:t>gridSubModels</a:t>
            </a:r>
            <a:r>
              <a:rPr lang="en-US" dirty="0" smtClean="0"/>
              <a:t> defined inside a parent element(XML) are created at that time the parent is created</a:t>
            </a:r>
          </a:p>
          <a:p>
            <a:endParaRPr lang="en-US" dirty="0"/>
          </a:p>
          <a:p>
            <a:r>
              <a:rPr lang="en-US" dirty="0" smtClean="0"/>
              <a:t>The xml relies on the </a:t>
            </a:r>
            <a:r>
              <a:rPr lang="en-US" dirty="0" err="1" smtClean="0"/>
              <a:t>objectFactory</a:t>
            </a:r>
            <a:r>
              <a:rPr lang="en-US" dirty="0" smtClean="0"/>
              <a:t>(s) for building the correct object and uses a number of templates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tinyxml</a:t>
            </a:r>
            <a:r>
              <a:rPr lang="en-US" dirty="0" smtClean="0"/>
              <a:t> as the default XML reader, tinyxml2 also available, and a </a:t>
            </a:r>
            <a:r>
              <a:rPr lang="en-US" dirty="0" err="1" smtClean="0"/>
              <a:t>json</a:t>
            </a:r>
            <a:r>
              <a:rPr lang="en-US" dirty="0" smtClean="0"/>
              <a:t> interpreter is also functional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Model Construction (Notes)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States in </a:t>
            </a:r>
            <a:r>
              <a:rPr lang="en-US" dirty="0" err="1" smtClean="0"/>
              <a:t>GridDyn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377372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Startup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Unloaded or loaded and not initialized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2527904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Initialized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Successfully completed </a:t>
            </a:r>
            <a:r>
              <a:rPr lang="en-US" sz="1400" dirty="0" err="1">
                <a:solidFill>
                  <a:srgbClr val="000000"/>
                </a:solidFill>
              </a:rPr>
              <a:t>powerflow</a:t>
            </a:r>
            <a:r>
              <a:rPr lang="en-US" sz="1400" dirty="0">
                <a:solidFill>
                  <a:srgbClr val="000000"/>
                </a:solidFill>
              </a:rPr>
              <a:t> initialization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4729238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PowerFlow</a:t>
            </a:r>
            <a:r>
              <a:rPr lang="en-US" sz="1600" dirty="0">
                <a:solidFill>
                  <a:srgbClr val="000000"/>
                </a:solidFill>
              </a:rPr>
              <a:t> Complete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6867676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Dynamic Initialized</a:t>
            </a:r>
          </a:p>
          <a:p>
            <a:pPr algn="ctr" defTabSz="457200">
              <a:spcBef>
                <a:spcPct val="0"/>
              </a:spcBef>
            </a:pPr>
            <a:r>
              <a:rPr lang="en-US" sz="1300" dirty="0">
                <a:solidFill>
                  <a:srgbClr val="000000"/>
                </a:solidFill>
              </a:rPr>
              <a:t>Successfully completed </a:t>
            </a:r>
            <a:r>
              <a:rPr lang="en-US" sz="1300" dirty="0">
                <a:solidFill>
                  <a:srgbClr val="000000"/>
                </a:solidFill>
              </a:rPr>
              <a:t>dynamic initialization</a:t>
            </a:r>
            <a:endParaRPr lang="en-US" sz="1300" dirty="0">
              <a:solidFill>
                <a:srgbClr val="000000"/>
              </a:solidFill>
            </a:endParaRPr>
          </a:p>
          <a:p>
            <a:pPr algn="ctr" defTabSz="457200">
              <a:spcBef>
                <a:spcPct val="0"/>
              </a:spcBef>
            </a:pP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6698343" y="4109956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Dynamic Complete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4642153" y="4109956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Dynamic Partial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Solver Unable to continue on its own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1064381" y="3435048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Halted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Not really used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May be removed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1064381" y="4954209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Error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Unrecoverable error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Elbow Connector 15"/>
          <p:cNvCxnSpPr>
            <a:stCxn id="7" idx="3"/>
            <a:endCxn id="8" idx="1"/>
          </p:cNvCxnSpPr>
          <p:nvPr/>
        </p:nvCxnSpPr>
        <p:spPr>
          <a:xfrm>
            <a:off x="2119086" y="2092476"/>
            <a:ext cx="408818" cy="12700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9" idx="1"/>
          </p:cNvCxnSpPr>
          <p:nvPr/>
        </p:nvCxnSpPr>
        <p:spPr>
          <a:xfrm flipV="1">
            <a:off x="4287763" y="2092476"/>
            <a:ext cx="441475" cy="6652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6506029" y="2079171"/>
            <a:ext cx="408818" cy="12700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1" idx="0"/>
          </p:cNvCxnSpPr>
          <p:nvPr/>
        </p:nvCxnSpPr>
        <p:spPr>
          <a:xfrm rot="5400000">
            <a:off x="7149496" y="3520918"/>
            <a:ext cx="1008743" cy="169333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12" idx="0"/>
          </p:cNvCxnSpPr>
          <p:nvPr/>
        </p:nvCxnSpPr>
        <p:spPr>
          <a:xfrm rot="5400000">
            <a:off x="5930299" y="2301721"/>
            <a:ext cx="1390947" cy="22255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 bwMode="auto">
          <a:xfrm>
            <a:off x="7131352" y="5399308"/>
            <a:ext cx="904724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Curved Up Arrow 29"/>
          <p:cNvSpPr/>
          <p:nvPr/>
        </p:nvSpPr>
        <p:spPr bwMode="auto">
          <a:xfrm flipH="1">
            <a:off x="5699276" y="5394468"/>
            <a:ext cx="1366761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Curved Up Arrow 30"/>
          <p:cNvSpPr/>
          <p:nvPr/>
        </p:nvSpPr>
        <p:spPr bwMode="auto">
          <a:xfrm flipH="1">
            <a:off x="5977467" y="2757715"/>
            <a:ext cx="1366761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Curved Up Arrow 31"/>
          <p:cNvSpPr/>
          <p:nvPr/>
        </p:nvSpPr>
        <p:spPr bwMode="auto">
          <a:xfrm flipH="1">
            <a:off x="5147732" y="2774649"/>
            <a:ext cx="771676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40115" y="1364342"/>
            <a:ext cx="4518030" cy="1906209"/>
          </a:xfrm>
          <a:prstGeom prst="rect">
            <a:avLst/>
          </a:prstGeom>
          <a:noFill/>
          <a:ln w="76200"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7868" y="28504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Initialize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36801" y="28334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powerflow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58145" y="267618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initialize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4732" y="319512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Dynamic 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solve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82299"/>
              </p:ext>
            </p:extLst>
          </p:nvPr>
        </p:nvGraphicFramePr>
        <p:xfrm>
          <a:off x="457200" y="144145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</a:t>
            </a:r>
            <a:r>
              <a:rPr lang="en-US" dirty="0" err="1"/>
              <a:t>P</a:t>
            </a:r>
            <a:r>
              <a:rPr lang="en-US" dirty="0" err="1" smtClean="0"/>
              <a:t>owerflow</a:t>
            </a:r>
            <a:r>
              <a:rPr lang="en-US" dirty="0" smtClean="0"/>
              <a:t>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</a:t>
            </a:r>
            <a:r>
              <a:rPr lang="en-US" dirty="0" err="1" smtClean="0"/>
              <a:t>powerflow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80571" y="1344991"/>
            <a:ext cx="2970591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makeReady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43466" y="1809452"/>
            <a:ext cx="7968343" cy="398658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8100">
            <a:solidFill>
              <a:srgbClr val="00B05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Power Balance Loop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43665" y="2461382"/>
            <a:ext cx="4685695" cy="258596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41275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Flow adjustment Loop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194331" y="3589867"/>
            <a:ext cx="3172581" cy="5128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41275"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Solve*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194331" y="3016553"/>
            <a:ext cx="3172581" cy="5128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41275"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Guess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194331" y="4138991"/>
            <a:ext cx="3172581" cy="5128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41275"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Check/adjust*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23333" y="5895220"/>
            <a:ext cx="2970591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Do Final stuff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73236" y="2461382"/>
            <a:ext cx="735392" cy="258596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41275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Measure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281331" y="2491625"/>
            <a:ext cx="735392" cy="258596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41275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Adjust Gen Levels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Curved Left Arrow 12"/>
          <p:cNvSpPr/>
          <p:nvPr/>
        </p:nvSpPr>
        <p:spPr bwMode="auto">
          <a:xfrm flipH="1" flipV="1">
            <a:off x="2457751" y="3219752"/>
            <a:ext cx="527353" cy="1069219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Curved Up Arrow 13"/>
          <p:cNvSpPr/>
          <p:nvPr/>
        </p:nvSpPr>
        <p:spPr bwMode="auto">
          <a:xfrm flipH="1">
            <a:off x="1485293" y="5128381"/>
            <a:ext cx="6202439" cy="449943"/>
          </a:xfrm>
          <a:prstGeom prst="curved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9829" y="593068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* Will get into more detail in later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343" y="1439274"/>
            <a:ext cx="4210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&lt;?</a:t>
            </a:r>
            <a:r>
              <a:rPr lang="en-US" sz="1200" dirty="0">
                <a:solidFill>
                  <a:prstClr val="black"/>
                </a:solidFill>
              </a:rPr>
              <a:t>xml version="1.0" encoding="utf-8"?&gt;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 err="1">
                <a:solidFill>
                  <a:prstClr val="black"/>
                </a:solidFill>
              </a:rPr>
              <a:t>griddyn</a:t>
            </a:r>
            <a:r>
              <a:rPr lang="en-US" sz="1200" dirty="0">
                <a:solidFill>
                  <a:prstClr val="black"/>
                </a:solidFill>
              </a:rPr>
              <a:t> name="2bus_test" version="0.0.1"&gt;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&lt;bus name="bus1"&gt;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&lt;type&gt;SLK&lt;/type&gt;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&lt;angle&gt;0&lt;/angle&gt;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&lt;voltage&gt;1.05&lt;/voltage&gt;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&lt;generator name="gen1"&gt;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	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b="1" dirty="0">
                <a:solidFill>
                  <a:prstClr val="black"/>
                </a:solidFill>
              </a:rPr>
              <a:t>&lt;</a:t>
            </a:r>
            <a:r>
              <a:rPr lang="en-US" sz="1600" b="1" dirty="0" err="1">
                <a:solidFill>
                  <a:prstClr val="black"/>
                </a:solidFill>
              </a:rPr>
              <a:t>dynmodel</a:t>
            </a:r>
            <a:r>
              <a:rPr lang="en-US" sz="1600" b="1" dirty="0">
                <a:solidFill>
                  <a:prstClr val="black"/>
                </a:solidFill>
              </a:rPr>
              <a:t>&gt;typical&lt;/</a:t>
            </a:r>
            <a:r>
              <a:rPr lang="en-US" sz="1600" b="1" dirty="0" err="1">
                <a:solidFill>
                  <a:prstClr val="black"/>
                </a:solidFill>
              </a:rPr>
              <a:t>dynmodel</a:t>
            </a:r>
            <a:r>
              <a:rPr lang="en-US" sz="1600" b="1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600" b="1" dirty="0">
                <a:solidFill>
                  <a:prstClr val="black"/>
                </a:solidFill>
              </a:rPr>
              <a:t>	  &lt;</a:t>
            </a:r>
            <a:r>
              <a:rPr lang="en-US" sz="1600" b="1" dirty="0" err="1">
                <a:solidFill>
                  <a:prstClr val="black"/>
                </a:solidFill>
              </a:rPr>
              <a:t>pmax</a:t>
            </a:r>
            <a:r>
              <a:rPr lang="en-US" sz="1600" b="1" dirty="0">
                <a:solidFill>
                  <a:prstClr val="black"/>
                </a:solidFill>
              </a:rPr>
              <a:t>&gt;4&lt;/</a:t>
            </a:r>
            <a:r>
              <a:rPr lang="en-US" sz="1600" b="1" dirty="0" err="1">
                <a:solidFill>
                  <a:prstClr val="black"/>
                </a:solidFill>
              </a:rPr>
              <a:t>pmax</a:t>
            </a:r>
            <a:r>
              <a:rPr lang="en-US" sz="1600" b="1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&lt;/generator&gt;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	  &lt;load name="load1"&gt;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&lt;P&gt;1.15&lt;/P&gt;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&lt;Q&gt;0.31&lt;/Q&gt;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	</a:t>
            </a:r>
            <a:r>
              <a:rPr lang="en-US" sz="1600" b="1" dirty="0">
                <a:solidFill>
                  <a:prstClr val="black"/>
                </a:solidFill>
              </a:rPr>
              <a:t>&lt;</a:t>
            </a:r>
            <a:r>
              <a:rPr lang="en-US" sz="1600" b="1" dirty="0">
                <a:solidFill>
                  <a:prstClr val="black"/>
                </a:solidFill>
              </a:rPr>
              <a:t>event&gt;@</a:t>
            </a:r>
            <a:r>
              <a:rPr lang="en-US" sz="1600" b="1" dirty="0">
                <a:solidFill>
                  <a:prstClr val="black"/>
                </a:solidFill>
              </a:rPr>
              <a:t>1|p=1.1&lt;/</a:t>
            </a:r>
            <a:r>
              <a:rPr lang="en-US" sz="1600" b="1" dirty="0">
                <a:solidFill>
                  <a:prstClr val="black"/>
                </a:solidFill>
              </a:rPr>
              <a:t>event&gt;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&lt;/load&gt;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&lt;/bus&gt;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&lt;bus name="bus2"&gt;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&lt;load name="load2"&gt;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&lt;P&gt;0.45&lt;/P&gt;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&lt;Q&gt;0.2&lt;/Q&gt;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&lt;/load&gt;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&lt;/bus&gt;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…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0" y="1548131"/>
            <a:ext cx="4210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</a:rPr>
              <a:t>…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>
                <a:solidFill>
                  <a:prstClr val="black"/>
                </a:solidFill>
              </a:rPr>
              <a:t>link from="bus1" name="</a:t>
            </a:r>
            <a:r>
              <a:rPr lang="en-US" sz="1200" dirty="0">
                <a:solidFill>
                  <a:prstClr val="black"/>
                </a:solidFill>
              </a:rPr>
              <a:t>bus1_to_bus2" </a:t>
            </a:r>
            <a:r>
              <a:rPr lang="en-US" sz="1200" dirty="0">
                <a:solidFill>
                  <a:prstClr val="black"/>
                </a:solidFill>
              </a:rPr>
              <a:t>to="</a:t>
            </a:r>
            <a:r>
              <a:rPr lang="en-US" sz="1200" dirty="0">
                <a:solidFill>
                  <a:prstClr val="black"/>
                </a:solidFill>
              </a:rPr>
              <a:t>bus2"&gt;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</a:t>
            </a:r>
            <a:r>
              <a:rPr lang="en-US" sz="1200" dirty="0">
                <a:solidFill>
                  <a:prstClr val="black"/>
                </a:solidFill>
              </a:rPr>
              <a:t>b&gt;0.127&lt;/</a:t>
            </a:r>
            <a:r>
              <a:rPr lang="en-US" sz="1200" dirty="0">
                <a:solidFill>
                  <a:prstClr val="black"/>
                </a:solidFill>
              </a:rPr>
              <a:t>b&gt;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</a:t>
            </a:r>
            <a:r>
              <a:rPr lang="en-US" sz="1200" dirty="0">
                <a:solidFill>
                  <a:prstClr val="black"/>
                </a:solidFill>
              </a:rPr>
              <a:t>r&gt;0.0839&lt;/</a:t>
            </a:r>
            <a:r>
              <a:rPr lang="en-US" sz="1200" dirty="0">
                <a:solidFill>
                  <a:prstClr val="black"/>
                </a:solidFill>
              </a:rPr>
              <a:t>r&gt;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</a:t>
            </a:r>
            <a:r>
              <a:rPr lang="en-US" sz="1200" dirty="0">
                <a:solidFill>
                  <a:prstClr val="black"/>
                </a:solidFill>
              </a:rPr>
              <a:t>x&gt;0.51833&lt;/</a:t>
            </a:r>
            <a:r>
              <a:rPr lang="en-US" sz="1200" dirty="0">
                <a:solidFill>
                  <a:prstClr val="black"/>
                </a:solidFill>
              </a:rPr>
              <a:t>x&gt;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&lt;/</a:t>
            </a:r>
            <a:r>
              <a:rPr lang="en-US" sz="1200" dirty="0">
                <a:solidFill>
                  <a:prstClr val="black"/>
                </a:solidFill>
              </a:rPr>
              <a:t>link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600" b="1" dirty="0">
                <a:solidFill>
                  <a:prstClr val="black"/>
                </a:solidFill>
              </a:rPr>
              <a:t>&lt;</a:t>
            </a:r>
            <a:r>
              <a:rPr lang="en-US" sz="1600" b="1" dirty="0" err="1">
                <a:solidFill>
                  <a:prstClr val="black"/>
                </a:solidFill>
              </a:rPr>
              <a:t>timestop</a:t>
            </a:r>
            <a:r>
              <a:rPr lang="en-US" sz="1600" b="1" dirty="0">
                <a:solidFill>
                  <a:prstClr val="black"/>
                </a:solidFill>
              </a:rPr>
              <a:t>&gt;10&lt;/</a:t>
            </a:r>
            <a:r>
              <a:rPr lang="en-US" sz="1600" b="1" dirty="0" err="1">
                <a:solidFill>
                  <a:prstClr val="black"/>
                </a:solidFill>
              </a:rPr>
              <a:t>timestop</a:t>
            </a:r>
            <a:r>
              <a:rPr lang="en-US" sz="1600" b="1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600" b="1" dirty="0">
                <a:solidFill>
                  <a:prstClr val="black"/>
                </a:solidFill>
              </a:rPr>
              <a:t>   &lt;recorder period=0.05 field="auto"&gt;</a:t>
            </a:r>
          </a:p>
          <a:p>
            <a:pPr defTabSz="457200"/>
            <a:r>
              <a:rPr lang="en-US" sz="1600" b="1" dirty="0">
                <a:solidFill>
                  <a:prstClr val="black"/>
                </a:solidFill>
              </a:rPr>
              <a:t>   &lt;</a:t>
            </a:r>
            <a:r>
              <a:rPr lang="en-US" sz="1600" b="1" dirty="0">
                <a:solidFill>
                  <a:prstClr val="black"/>
                </a:solidFill>
              </a:rPr>
              <a:t>file&gt;twobusdynout.csv</a:t>
            </a:r>
            <a:r>
              <a:rPr lang="en-US" sz="1600" b="1" dirty="0">
                <a:solidFill>
                  <a:prstClr val="black"/>
                </a:solidFill>
              </a:rPr>
              <a:t>&lt;/file&gt;</a:t>
            </a:r>
          </a:p>
          <a:p>
            <a:pPr defTabSz="457200"/>
            <a:r>
              <a:rPr lang="en-US" sz="1600" b="1" dirty="0">
                <a:solidFill>
                  <a:prstClr val="black"/>
                </a:solidFill>
              </a:rPr>
              <a:t>   &lt;/recorder</a:t>
            </a:r>
            <a:r>
              <a:rPr lang="en-US" sz="1600" b="1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&lt;/</a:t>
            </a:r>
            <a:r>
              <a:rPr lang="en-US" sz="1200" dirty="0" err="1">
                <a:solidFill>
                  <a:prstClr val="black"/>
                </a:solidFill>
              </a:rPr>
              <a:t>griddyn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78192" y="2743200"/>
            <a:ext cx="3698722" cy="508000"/>
          </a:xfrm>
          <a:prstGeom prst="roundRect">
            <a:avLst/>
          </a:prstGeom>
          <a:noFill/>
          <a:ln w="31750">
            <a:solidFill>
              <a:srgbClr val="00B05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1866" y="3996267"/>
            <a:ext cx="2709333" cy="301128"/>
          </a:xfrm>
          <a:prstGeom prst="roundRect">
            <a:avLst/>
          </a:prstGeom>
          <a:noFill/>
          <a:ln w="31750">
            <a:solidFill>
              <a:schemeClr val="accent1">
                <a:lumMod val="5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14849" y="2825402"/>
            <a:ext cx="3855055" cy="1011207"/>
          </a:xfrm>
          <a:prstGeom prst="roundRect">
            <a:avLst/>
          </a:prstGeom>
          <a:noFill/>
          <a:ln w="31750"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93531" y="558799"/>
            <a:ext cx="2432655" cy="9893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Add a dynamic model to the generator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676826" y="5050971"/>
            <a:ext cx="2432655" cy="9893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Add an event:  change the load real power to 1.1 at time=1.0 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40902" y="4789714"/>
            <a:ext cx="2649917" cy="125058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Remove the </a:t>
            </a:r>
            <a:r>
              <a:rPr lang="en-US" sz="1600" dirty="0" err="1">
                <a:solidFill>
                  <a:srgbClr val="000000"/>
                </a:solidFill>
              </a:rPr>
              <a:t>powerflow</a:t>
            </a:r>
            <a:r>
              <a:rPr lang="en-US" sz="1600" dirty="0">
                <a:solidFill>
                  <a:srgbClr val="000000"/>
                </a:solidFill>
              </a:rPr>
              <a:t> only flag</a:t>
            </a:r>
          </a:p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-add a recorder</a:t>
            </a:r>
          </a:p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-add a stop time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707848" y="4297395"/>
            <a:ext cx="2185306" cy="75357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2573867" y="1053465"/>
            <a:ext cx="1919664" cy="1689735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8" idx="2"/>
          </p:cNvCxnSpPr>
          <p:nvPr/>
        </p:nvCxnSpPr>
        <p:spPr>
          <a:xfrm flipH="1" flipV="1">
            <a:off x="6442377" y="3836609"/>
            <a:ext cx="1023484" cy="953105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Execution Flow</a:t>
            </a:r>
          </a:p>
          <a:p>
            <a:r>
              <a:rPr lang="en-US" dirty="0" err="1" smtClean="0"/>
              <a:t>GridDyn</a:t>
            </a:r>
            <a:r>
              <a:rPr lang="en-US" dirty="0" smtClean="0"/>
              <a:t> Operational States</a:t>
            </a:r>
          </a:p>
          <a:p>
            <a:r>
              <a:rPr lang="en-US" dirty="0" smtClean="0"/>
              <a:t>Executable: </a:t>
            </a:r>
            <a:r>
              <a:rPr lang="en-US" dirty="0" err="1" smtClean="0"/>
              <a:t>GridDynMain</a:t>
            </a:r>
            <a:endParaRPr lang="en-US" dirty="0" smtClean="0"/>
          </a:p>
          <a:p>
            <a:pPr lvl="1"/>
            <a:r>
              <a:rPr lang="en-US" dirty="0" smtClean="0"/>
              <a:t>Options and control</a:t>
            </a:r>
          </a:p>
          <a:p>
            <a:pPr lvl="1"/>
            <a:r>
              <a:rPr lang="en-US" dirty="0" smtClean="0"/>
              <a:t>File Types</a:t>
            </a:r>
          </a:p>
          <a:p>
            <a:r>
              <a:rPr lang="en-US" dirty="0" smtClean="0"/>
              <a:t>Simple power flow XML example</a:t>
            </a:r>
          </a:p>
          <a:p>
            <a:pPr lvl="1"/>
            <a:r>
              <a:rPr lang="en-US" dirty="0" smtClean="0"/>
              <a:t>File Read and model construction</a:t>
            </a:r>
          </a:p>
          <a:p>
            <a:pPr lvl="1"/>
            <a:r>
              <a:rPr lang="en-US" dirty="0" smtClean="0"/>
              <a:t>Power flow initialization</a:t>
            </a:r>
          </a:p>
          <a:p>
            <a:pPr lvl="1"/>
            <a:r>
              <a:rPr lang="en-US" dirty="0" smtClean="0"/>
              <a:t>Power Flow</a:t>
            </a:r>
          </a:p>
          <a:p>
            <a:r>
              <a:rPr lang="en-US" dirty="0" smtClean="0"/>
              <a:t>Simple Dynamic XML example</a:t>
            </a:r>
          </a:p>
          <a:p>
            <a:pPr lvl="1"/>
            <a:r>
              <a:rPr lang="en-US" dirty="0" smtClean="0"/>
              <a:t>Dynamic Initialization</a:t>
            </a:r>
          </a:p>
          <a:p>
            <a:pPr lvl="1"/>
            <a:r>
              <a:rPr lang="en-US" dirty="0" smtClean="0"/>
              <a:t>Dynamic Calculation</a:t>
            </a:r>
          </a:p>
          <a:p>
            <a:pPr lvl="1"/>
            <a:r>
              <a:rPr lang="en-US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40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./</a:t>
            </a:r>
            <a:r>
              <a:rPr lang="en-US" sz="2000" dirty="0" err="1" smtClean="0"/>
              <a:t>griddynMain</a:t>
            </a:r>
            <a:r>
              <a:rPr lang="en-US" sz="2000" dirty="0" smtClean="0"/>
              <a:t> two_bus_dynamic_example.xml </a:t>
            </a:r>
          </a:p>
          <a:p>
            <a:r>
              <a:rPr lang="en-US" sz="2000" dirty="0" smtClean="0"/>
              <a:t>Output on Screen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820" y="2317448"/>
            <a:ext cx="7455505" cy="20174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area count =0 busses=2 links= 1 gens= 1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(startup)[</a:t>
            </a:r>
            <a:r>
              <a:rPr lang="en-US" sz="1400" dirty="0">
                <a:solidFill>
                  <a:srgbClr val="000000"/>
                </a:solidFill>
              </a:rPr>
              <a:t>sim]::</a:t>
            </a:r>
            <a:r>
              <a:rPr lang="en-US" sz="1400" dirty="0" err="1">
                <a:solidFill>
                  <a:srgbClr val="000000"/>
                </a:solidFill>
              </a:rPr>
              <a:t>GridDyn</a:t>
            </a:r>
            <a:r>
              <a:rPr lang="en-US" sz="1400" dirty="0">
                <a:solidFill>
                  <a:srgbClr val="000000"/>
                </a:solidFill>
              </a:rPr>
              <a:t> version 0.28 2016-2-10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(startup)[</a:t>
            </a:r>
            <a:r>
              <a:rPr lang="en-US" sz="1400" dirty="0">
                <a:solidFill>
                  <a:srgbClr val="000000"/>
                </a:solidFill>
              </a:rPr>
              <a:t>sim]::Initializing Power flow to time -0.001000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(-0.001)[sim]::Initializing Dynamics to time 0.000000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(10)[sim]::saving recorder </a:t>
            </a:r>
            <a:r>
              <a:rPr lang="en-US" sz="1400" dirty="0" err="1">
                <a:solidFill>
                  <a:srgbClr val="000000"/>
                </a:solidFill>
              </a:rPr>
              <a:t>output:twobusdynout.csv</a:t>
            </a:r>
            <a:endParaRPr lang="en-US" sz="1400" dirty="0">
              <a:solidFill>
                <a:srgbClr val="000000"/>
              </a:solidFill>
            </a:endParaRPr>
          </a:p>
          <a:p>
            <a:pPr defTabSz="457200">
              <a:spcBef>
                <a:spcPct val="0"/>
              </a:spcBef>
            </a:pPr>
            <a:endParaRPr lang="en-US" sz="1400" dirty="0">
              <a:solidFill>
                <a:srgbClr val="000000"/>
              </a:solidFill>
            </a:endParaRP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Simulation </a:t>
            </a:r>
            <a:r>
              <a:rPr lang="en-US" sz="1400" dirty="0" err="1">
                <a:solidFill>
                  <a:srgbClr val="000000"/>
                </a:solidFill>
              </a:rPr>
              <a:t>GridDynSimulation</a:t>
            </a:r>
            <a:r>
              <a:rPr lang="en-US" sz="1400" dirty="0">
                <a:solidFill>
                  <a:srgbClr val="000000"/>
                </a:solidFill>
              </a:rPr>
              <a:t> executed in 0.10127 seconds</a:t>
            </a:r>
          </a:p>
          <a:p>
            <a:pPr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simulation final Dynamic </a:t>
            </a:r>
            <a:r>
              <a:rPr lang="en-US" sz="1400" dirty="0" err="1">
                <a:solidFill>
                  <a:srgbClr val="000000"/>
                </a:solidFill>
              </a:rPr>
              <a:t>statesize</a:t>
            </a:r>
            <a:r>
              <a:rPr lang="en-US" sz="1400" dirty="0">
                <a:solidFill>
                  <a:srgbClr val="000000"/>
                </a:solidFill>
              </a:rPr>
              <a:t>= 15, 60 non zero elements in Jacobian</a:t>
            </a:r>
          </a:p>
        </p:txBody>
      </p:sp>
    </p:spTree>
    <p:extLst>
      <p:ext uri="{BB962C8B-B14F-4D97-AF65-F5344CB8AC3E}">
        <p14:creationId xmlns:p14="http://schemas.microsoft.com/office/powerpoint/2010/main" val="42415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Results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70" b="32554"/>
          <a:stretch/>
        </p:blipFill>
        <p:spPr bwMode="auto">
          <a:xfrm>
            <a:off x="1220143" y="1276956"/>
            <a:ext cx="6419210" cy="520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8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Results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5" b="34043"/>
          <a:stretch/>
        </p:blipFill>
        <p:spPr bwMode="auto">
          <a:xfrm>
            <a:off x="1664305" y="1582910"/>
            <a:ext cx="5912152" cy="470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6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Results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15" b="33681"/>
          <a:stretch/>
        </p:blipFill>
        <p:spPr bwMode="auto">
          <a:xfrm>
            <a:off x="4325257" y="1968274"/>
            <a:ext cx="4451048" cy="353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r="37279" b="32320"/>
          <a:stretch/>
        </p:blipFill>
        <p:spPr bwMode="auto">
          <a:xfrm>
            <a:off x="232229" y="1931988"/>
            <a:ext cx="4354286" cy="36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8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States in </a:t>
            </a:r>
            <a:r>
              <a:rPr lang="en-US" dirty="0" err="1" smtClean="0"/>
              <a:t>GridDyn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377372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Startup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Unloaded or loaded and not initialized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2527904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Initialized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Successfully completed </a:t>
            </a:r>
            <a:r>
              <a:rPr lang="en-US" sz="1400" dirty="0" err="1">
                <a:solidFill>
                  <a:srgbClr val="000000"/>
                </a:solidFill>
              </a:rPr>
              <a:t>powerflow</a:t>
            </a:r>
            <a:r>
              <a:rPr lang="en-US" sz="1400" dirty="0">
                <a:solidFill>
                  <a:srgbClr val="000000"/>
                </a:solidFill>
              </a:rPr>
              <a:t> initialization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4729238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PowerFlow</a:t>
            </a:r>
            <a:r>
              <a:rPr lang="en-US" sz="1600" dirty="0">
                <a:solidFill>
                  <a:srgbClr val="000000"/>
                </a:solidFill>
              </a:rPr>
              <a:t> Complete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6867676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Dynamic Initialized</a:t>
            </a:r>
          </a:p>
          <a:p>
            <a:pPr algn="ctr" defTabSz="457200">
              <a:spcBef>
                <a:spcPct val="0"/>
              </a:spcBef>
            </a:pPr>
            <a:r>
              <a:rPr lang="en-US" sz="1300" dirty="0">
                <a:solidFill>
                  <a:srgbClr val="000000"/>
                </a:solidFill>
              </a:rPr>
              <a:t>Successfully completed </a:t>
            </a:r>
            <a:r>
              <a:rPr lang="en-US" sz="1300" dirty="0">
                <a:solidFill>
                  <a:srgbClr val="000000"/>
                </a:solidFill>
              </a:rPr>
              <a:t>dynamic initialization</a:t>
            </a:r>
            <a:endParaRPr lang="en-US" sz="1300" dirty="0">
              <a:solidFill>
                <a:srgbClr val="000000"/>
              </a:solidFill>
            </a:endParaRPr>
          </a:p>
          <a:p>
            <a:pPr algn="ctr" defTabSz="457200">
              <a:spcBef>
                <a:spcPct val="0"/>
              </a:spcBef>
            </a:pP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6698343" y="4109956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Dynamic Complete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4642153" y="4109956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Dynamic Partial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Solver Unable to continue on its own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1064381" y="3435048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Halted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Not really used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May be removed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1064381" y="4954209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Error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Unrecoverable error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Elbow Connector 15"/>
          <p:cNvCxnSpPr>
            <a:stCxn id="7" idx="3"/>
            <a:endCxn id="8" idx="1"/>
          </p:cNvCxnSpPr>
          <p:nvPr/>
        </p:nvCxnSpPr>
        <p:spPr>
          <a:xfrm>
            <a:off x="2119086" y="2092476"/>
            <a:ext cx="408818" cy="12700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9" idx="1"/>
          </p:cNvCxnSpPr>
          <p:nvPr/>
        </p:nvCxnSpPr>
        <p:spPr>
          <a:xfrm flipV="1">
            <a:off x="4287763" y="2092476"/>
            <a:ext cx="441475" cy="6652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6506029" y="2079171"/>
            <a:ext cx="408818" cy="12700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1" idx="0"/>
          </p:cNvCxnSpPr>
          <p:nvPr/>
        </p:nvCxnSpPr>
        <p:spPr>
          <a:xfrm rot="5400000">
            <a:off x="7149496" y="3520918"/>
            <a:ext cx="1008743" cy="169333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12" idx="0"/>
          </p:cNvCxnSpPr>
          <p:nvPr/>
        </p:nvCxnSpPr>
        <p:spPr>
          <a:xfrm rot="5400000">
            <a:off x="5930299" y="2301721"/>
            <a:ext cx="1390947" cy="22255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 bwMode="auto">
          <a:xfrm>
            <a:off x="7131352" y="5399308"/>
            <a:ext cx="904724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Curved Up Arrow 29"/>
          <p:cNvSpPr/>
          <p:nvPr/>
        </p:nvSpPr>
        <p:spPr bwMode="auto">
          <a:xfrm flipH="1">
            <a:off x="5699276" y="5394468"/>
            <a:ext cx="1366761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Curved Up Arrow 30"/>
          <p:cNvSpPr/>
          <p:nvPr/>
        </p:nvSpPr>
        <p:spPr bwMode="auto">
          <a:xfrm flipH="1">
            <a:off x="5977467" y="2757715"/>
            <a:ext cx="1366761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Curved Up Arrow 31"/>
          <p:cNvSpPr/>
          <p:nvPr/>
        </p:nvSpPr>
        <p:spPr bwMode="auto">
          <a:xfrm flipH="1">
            <a:off x="5147732" y="2774649"/>
            <a:ext cx="771676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328582" y="3933370"/>
            <a:ext cx="4457399" cy="1632858"/>
          </a:xfrm>
          <a:prstGeom prst="rect">
            <a:avLst/>
          </a:prstGeom>
          <a:noFill/>
          <a:ln w="76200"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58145" y="1419978"/>
            <a:ext cx="2768897" cy="2421481"/>
          </a:xfrm>
          <a:prstGeom prst="rect">
            <a:avLst/>
          </a:prstGeom>
          <a:noFill/>
          <a:ln w="76200"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7868" y="28504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Initialize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6801" y="28334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powerflow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8145" y="267618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initialize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14732" y="319512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Dynamic 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solve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12710"/>
              </p:ext>
            </p:extLst>
          </p:nvPr>
        </p:nvGraphicFramePr>
        <p:xfrm>
          <a:off x="457200" y="144145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Dynamic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dynamic calculation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80571" y="1344991"/>
            <a:ext cx="2970591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Calculation Initial conditions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80570" y="1865085"/>
            <a:ext cx="7915125" cy="3882572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While time&lt;</a:t>
            </a:r>
            <a:r>
              <a:rPr lang="en-US" sz="1600" dirty="0" err="1">
                <a:solidFill>
                  <a:srgbClr val="000000"/>
                </a:solidFill>
              </a:rPr>
              <a:t>timeStop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349828" y="2762554"/>
            <a:ext cx="5309810" cy="1959428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While time&lt;next Event Time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357085" y="2339220"/>
            <a:ext cx="2970591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Find next event time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785256" y="3742268"/>
            <a:ext cx="2970591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Check for roots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785257" y="4223656"/>
            <a:ext cx="4151086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Deal with any issues: reset if necessary*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267580" y="4799392"/>
            <a:ext cx="2970591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Save state to objects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67579" y="5227563"/>
            <a:ext cx="5941183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Deal with events: reset if necessary*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10418" y="5880706"/>
            <a:ext cx="2970591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finalize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85255" y="3287484"/>
            <a:ext cx="2970591" cy="3676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Solve*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9829" y="593068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* Will get into more detail  later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flow output</a:t>
            </a:r>
          </a:p>
          <a:p>
            <a:r>
              <a:rPr lang="en-US" dirty="0" smtClean="0"/>
              <a:t>State and </a:t>
            </a:r>
            <a:r>
              <a:rPr lang="en-US" dirty="0" err="1" smtClean="0"/>
              <a:t>jacobian</a:t>
            </a:r>
            <a:r>
              <a:rPr lang="en-US" dirty="0" smtClean="0"/>
              <a:t> can output at regular intervals</a:t>
            </a:r>
          </a:p>
          <a:p>
            <a:r>
              <a:rPr lang="en-US" dirty="0" smtClean="0"/>
              <a:t>Recorders to capture all sorts of properties of objects</a:t>
            </a:r>
          </a:p>
          <a:p>
            <a:pPr lvl="1"/>
            <a:r>
              <a:rPr lang="en-US" dirty="0" smtClean="0"/>
              <a:t>Binary and CSV output</a:t>
            </a:r>
          </a:p>
          <a:p>
            <a:pPr lvl="1"/>
            <a:r>
              <a:rPr lang="en-US" dirty="0" smtClean="0"/>
              <a:t>Configurable (start, stop, units)</a:t>
            </a:r>
          </a:p>
          <a:p>
            <a:pPr lvl="1"/>
            <a:r>
              <a:rPr lang="en-US" dirty="0" smtClean="0"/>
              <a:t>Saved after specified number of points or when dynamic calculations are done and time &gt; </a:t>
            </a:r>
            <a:r>
              <a:rPr lang="en-US" dirty="0" err="1" smtClean="0"/>
              <a:t>timeStop</a:t>
            </a:r>
            <a:r>
              <a:rPr lang="en-US" dirty="0" smtClean="0"/>
              <a:t>, or when simulation is destroyed.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Flow: States in </a:t>
            </a:r>
            <a:r>
              <a:rPr lang="en-US" dirty="0" err="1" smtClean="0"/>
              <a:t>GridDyn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377372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Startup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Unloaded or loaded and not initialized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2527904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Initialized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Successfully completed </a:t>
            </a:r>
            <a:r>
              <a:rPr lang="en-US" sz="1400" dirty="0" err="1">
                <a:solidFill>
                  <a:srgbClr val="000000"/>
                </a:solidFill>
              </a:rPr>
              <a:t>powerflow</a:t>
            </a:r>
            <a:r>
              <a:rPr lang="en-US" sz="1400" dirty="0">
                <a:solidFill>
                  <a:srgbClr val="000000"/>
                </a:solidFill>
              </a:rPr>
              <a:t> initialization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4729238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PowerFlow</a:t>
            </a:r>
            <a:r>
              <a:rPr lang="en-US" sz="1600" dirty="0">
                <a:solidFill>
                  <a:srgbClr val="000000"/>
                </a:solidFill>
              </a:rPr>
              <a:t> Complete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6867676" y="1465943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Dynamic Initialized</a:t>
            </a:r>
          </a:p>
          <a:p>
            <a:pPr algn="ctr" defTabSz="457200">
              <a:spcBef>
                <a:spcPct val="0"/>
              </a:spcBef>
            </a:pPr>
            <a:r>
              <a:rPr lang="en-US" sz="1300" dirty="0">
                <a:solidFill>
                  <a:srgbClr val="000000"/>
                </a:solidFill>
              </a:rPr>
              <a:t>Successfully completed </a:t>
            </a:r>
            <a:r>
              <a:rPr lang="en-US" sz="1300" dirty="0">
                <a:solidFill>
                  <a:srgbClr val="000000"/>
                </a:solidFill>
              </a:rPr>
              <a:t>dynamic initialization</a:t>
            </a:r>
            <a:endParaRPr lang="en-US" sz="1300" dirty="0">
              <a:solidFill>
                <a:srgbClr val="000000"/>
              </a:solidFill>
            </a:endParaRPr>
          </a:p>
          <a:p>
            <a:pPr algn="ctr" defTabSz="457200">
              <a:spcBef>
                <a:spcPct val="0"/>
              </a:spcBef>
            </a:pP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6698343" y="4109956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Dynamic Complete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4642153" y="4109956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Dynamic Partial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Solver Unable to continue on its own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1064381" y="3435048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Halted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Not really used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May be removed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1064381" y="4954209"/>
            <a:ext cx="1741714" cy="1253066"/>
          </a:xfrm>
          <a:prstGeom prst="flowChartAlternateProcess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Error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Unrecoverable error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Elbow Connector 15"/>
          <p:cNvCxnSpPr>
            <a:stCxn id="7" idx="3"/>
            <a:endCxn id="8" idx="1"/>
          </p:cNvCxnSpPr>
          <p:nvPr/>
        </p:nvCxnSpPr>
        <p:spPr>
          <a:xfrm>
            <a:off x="2119086" y="2092476"/>
            <a:ext cx="408818" cy="12700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9" idx="1"/>
          </p:cNvCxnSpPr>
          <p:nvPr/>
        </p:nvCxnSpPr>
        <p:spPr>
          <a:xfrm flipV="1">
            <a:off x="4287763" y="2092476"/>
            <a:ext cx="441475" cy="6652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6506029" y="2079171"/>
            <a:ext cx="408818" cy="12700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1" idx="0"/>
          </p:cNvCxnSpPr>
          <p:nvPr/>
        </p:nvCxnSpPr>
        <p:spPr>
          <a:xfrm rot="5400000">
            <a:off x="7149496" y="3520918"/>
            <a:ext cx="1008743" cy="169333"/>
          </a:xfrm>
          <a:prstGeom prst="bentConnector3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12" idx="0"/>
          </p:cNvCxnSpPr>
          <p:nvPr/>
        </p:nvCxnSpPr>
        <p:spPr>
          <a:xfrm rot="5400000">
            <a:off x="5930299" y="2301721"/>
            <a:ext cx="1390947" cy="22255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 bwMode="auto">
          <a:xfrm>
            <a:off x="7131352" y="5399308"/>
            <a:ext cx="904724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Curved Up Arrow 29"/>
          <p:cNvSpPr/>
          <p:nvPr/>
        </p:nvSpPr>
        <p:spPr bwMode="auto">
          <a:xfrm flipH="1">
            <a:off x="5699276" y="5394468"/>
            <a:ext cx="1366761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Curved Up Arrow 30"/>
          <p:cNvSpPr/>
          <p:nvPr/>
        </p:nvSpPr>
        <p:spPr bwMode="auto">
          <a:xfrm flipH="1">
            <a:off x="5977467" y="2757715"/>
            <a:ext cx="1366761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Curved Up Arrow 31"/>
          <p:cNvSpPr/>
          <p:nvPr/>
        </p:nvSpPr>
        <p:spPr bwMode="auto">
          <a:xfrm flipH="1">
            <a:off x="5147732" y="2774649"/>
            <a:ext cx="771676" cy="445105"/>
          </a:xfrm>
          <a:prstGeom prst="curvedUpArrow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868" y="28504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Initialize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6801" y="28334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powerflow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8145" y="267618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initialize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14732" y="319512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Dynamic 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solve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Does two things</a:t>
            </a:r>
          </a:p>
          <a:p>
            <a:pPr lvl="1"/>
            <a:r>
              <a:rPr lang="en-US" dirty="0" smtClean="0"/>
              <a:t>Run a simulation</a:t>
            </a:r>
          </a:p>
          <a:p>
            <a:pPr lvl="1"/>
            <a:r>
              <a:rPr lang="en-US" dirty="0" smtClean="0"/>
              <a:t>Load a simulation and spit out some information (MPI count, counts, help, version,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gridDynMain</a:t>
            </a:r>
            <a:r>
              <a:rPr lang="en-US" dirty="0" smtClean="0"/>
              <a:t> [arguments]  filename</a:t>
            </a:r>
          </a:p>
          <a:p>
            <a:r>
              <a:rPr lang="en-US" dirty="0" smtClean="0"/>
              <a:t>Common arguments</a:t>
            </a:r>
          </a:p>
          <a:p>
            <a:pPr lvl="1"/>
            <a:r>
              <a:rPr lang="en-US" dirty="0" smtClean="0"/>
              <a:t>--flags=[</a:t>
            </a:r>
            <a:r>
              <a:rPr lang="en-US" dirty="0" err="1" smtClean="0"/>
              <a:t>gridDynFlags</a:t>
            </a:r>
            <a:r>
              <a:rPr lang="en-US" dirty="0" smtClean="0"/>
              <a:t>]  //any flags used by </a:t>
            </a:r>
            <a:r>
              <a:rPr lang="en-US" dirty="0" err="1" smtClean="0"/>
              <a:t>gridDyn</a:t>
            </a:r>
            <a:endParaRPr lang="en-US" dirty="0" smtClean="0"/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powerflow</a:t>
            </a:r>
            <a:r>
              <a:rPr lang="en-US" dirty="0" smtClean="0"/>
              <a:t>-output=[filename]  //save the </a:t>
            </a:r>
            <a:r>
              <a:rPr lang="en-US" dirty="0" err="1" smtClean="0"/>
              <a:t>powerflow</a:t>
            </a:r>
            <a:r>
              <a:rPr lang="en-US" dirty="0" smtClean="0"/>
              <a:t> results to a file[csv, binary, xml?]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powerflow</a:t>
            </a:r>
            <a:r>
              <a:rPr lang="en-US" dirty="0" smtClean="0"/>
              <a:t>-only   //only run the power flow</a:t>
            </a:r>
          </a:p>
          <a:p>
            <a:pPr lvl="1"/>
            <a:r>
              <a:rPr lang="en-US" dirty="0" smtClean="0"/>
              <a:t>-- help  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ParamName</a:t>
            </a:r>
            <a:r>
              <a:rPr lang="en-US" dirty="0"/>
              <a:t>=&lt;</a:t>
            </a:r>
            <a:r>
              <a:rPr lang="en-US" dirty="0" err="1"/>
              <a:t>val</a:t>
            </a:r>
            <a:r>
              <a:rPr lang="en-US" dirty="0" smtClean="0"/>
              <a:t>&gt;  //setting simulation parameters(TODO)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dir</a:t>
            </a:r>
            <a:r>
              <a:rPr lang="en-US" dirty="0" smtClean="0"/>
              <a:t>=  add a search directory for input files</a:t>
            </a:r>
          </a:p>
          <a:p>
            <a:pPr lvl="1"/>
            <a:r>
              <a:rPr lang="en-US" dirty="0" smtClean="0"/>
              <a:t>--script = script file // [TO BE ADDED] but will allow scripting of </a:t>
            </a:r>
            <a:r>
              <a:rPr lang="en-US" dirty="0" err="1" smtClean="0"/>
              <a:t>griddyn</a:t>
            </a:r>
            <a:r>
              <a:rPr lang="en-US" dirty="0" smtClean="0"/>
              <a:t> actions and outputs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GridDynMain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052352"/>
              </p:ext>
            </p:extLst>
          </p:nvPr>
        </p:nvGraphicFramePr>
        <p:xfrm>
          <a:off x="457200" y="144145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GridDynMain</a:t>
            </a:r>
            <a:r>
              <a:rPr lang="en-US" dirty="0" smtClean="0"/>
              <a:t>: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File Type:</a:t>
            </a:r>
          </a:p>
          <a:p>
            <a:pPr lvl="1"/>
            <a:r>
              <a:rPr lang="en-US" dirty="0" err="1" smtClean="0"/>
              <a:t>Cdf</a:t>
            </a:r>
            <a:r>
              <a:rPr lang="en-US" dirty="0" smtClean="0"/>
              <a:t>:  common data format</a:t>
            </a:r>
          </a:p>
          <a:p>
            <a:pPr lvl="1"/>
            <a:r>
              <a:rPr lang="en-US" dirty="0" smtClean="0"/>
              <a:t>Raw/</a:t>
            </a:r>
            <a:r>
              <a:rPr lang="en-US" dirty="0" err="1" smtClean="0"/>
              <a:t>dyr</a:t>
            </a:r>
            <a:r>
              <a:rPr lang="en-US" dirty="0" smtClean="0"/>
              <a:t> :  </a:t>
            </a:r>
            <a:r>
              <a:rPr lang="en-US" dirty="0" err="1" smtClean="0"/>
              <a:t>pss</a:t>
            </a:r>
            <a:r>
              <a:rPr lang="en-US" dirty="0" smtClean="0"/>
              <a:t>/e files</a:t>
            </a:r>
          </a:p>
          <a:p>
            <a:pPr lvl="1"/>
            <a:r>
              <a:rPr lang="en-US" dirty="0" smtClean="0"/>
              <a:t>PTI : old </a:t>
            </a:r>
            <a:r>
              <a:rPr lang="en-US" dirty="0" err="1" smtClean="0"/>
              <a:t>pss</a:t>
            </a:r>
            <a:r>
              <a:rPr lang="en-US" dirty="0" smtClean="0"/>
              <a:t>/e files before it was bought by </a:t>
            </a:r>
            <a:r>
              <a:rPr lang="en-US" dirty="0" err="1" smtClean="0"/>
              <a:t>Seimens</a:t>
            </a:r>
            <a:endParaRPr lang="en-US" dirty="0" smtClean="0"/>
          </a:p>
          <a:p>
            <a:pPr lvl="1"/>
            <a:r>
              <a:rPr lang="en-US" dirty="0" smtClean="0"/>
              <a:t>Csv : data entry in a csv file  (pretty flexible) useful when you have a lot of objects</a:t>
            </a:r>
          </a:p>
          <a:p>
            <a:pPr lvl="1"/>
            <a:r>
              <a:rPr lang="en-US" dirty="0" err="1" smtClean="0"/>
              <a:t>Uct</a:t>
            </a:r>
            <a:r>
              <a:rPr lang="en-US" dirty="0" smtClean="0"/>
              <a:t>  : </a:t>
            </a:r>
            <a:r>
              <a:rPr lang="en-US" dirty="0" err="1" smtClean="0"/>
              <a:t>Eurostag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EPC:   PSLF files</a:t>
            </a:r>
          </a:p>
          <a:p>
            <a:pPr lvl="1"/>
            <a:r>
              <a:rPr lang="en-US" dirty="0" smtClean="0"/>
              <a:t>M files : both </a:t>
            </a:r>
            <a:r>
              <a:rPr lang="en-US" dirty="0" err="1" smtClean="0"/>
              <a:t>matpower</a:t>
            </a:r>
            <a:r>
              <a:rPr lang="en-US" dirty="0" smtClean="0"/>
              <a:t>, </a:t>
            </a:r>
            <a:r>
              <a:rPr lang="en-US" dirty="0" err="1" smtClean="0"/>
              <a:t>matdyn</a:t>
            </a:r>
            <a:r>
              <a:rPr lang="en-US" dirty="0" smtClean="0"/>
              <a:t> and PSAT files</a:t>
            </a:r>
          </a:p>
          <a:p>
            <a:pPr lvl="1"/>
            <a:r>
              <a:rPr lang="en-US" dirty="0" smtClean="0"/>
              <a:t>PSP  :: some other format</a:t>
            </a:r>
          </a:p>
          <a:p>
            <a:pPr lvl="1"/>
            <a:r>
              <a:rPr lang="en-US" dirty="0" smtClean="0"/>
              <a:t>XML    Most flexible input designed around </a:t>
            </a:r>
            <a:r>
              <a:rPr lang="en-US" dirty="0" err="1" smtClean="0"/>
              <a:t>Griddyn</a:t>
            </a:r>
            <a:r>
              <a:rPr lang="en-US" dirty="0" smtClean="0"/>
              <a:t>. Not intended to be used elsewhere</a:t>
            </a:r>
          </a:p>
          <a:p>
            <a:pPr lvl="2"/>
            <a:r>
              <a:rPr lang="en-US" dirty="0" smtClean="0"/>
              <a:t>Common use is to load most data through another file type and put the extra custom stuff in through XML.  </a:t>
            </a:r>
          </a:p>
          <a:p>
            <a:pPr lvl="1"/>
            <a:r>
              <a:rPr lang="en-US" dirty="0" smtClean="0"/>
              <a:t>Other potential inputs get built as need arises (ODM, CIM, JSON, AUX,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files:  though </a:t>
            </a:r>
            <a:r>
              <a:rPr lang="en-US" dirty="0" err="1" smtClean="0"/>
              <a:t>gridDynRunner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Bus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1771" y="3188305"/>
            <a:ext cx="1078896" cy="19352"/>
          </a:xfrm>
          <a:prstGeom prst="line">
            <a:avLst/>
          </a:prstGeom>
          <a:ln w="952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88780" y="3188305"/>
            <a:ext cx="1078896" cy="19352"/>
          </a:xfrm>
          <a:prstGeom prst="line">
            <a:avLst/>
          </a:prstGeom>
          <a:ln w="952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8438" y="3227009"/>
            <a:ext cx="0" cy="285448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1333" y="3236685"/>
            <a:ext cx="0" cy="285448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38438" y="3512457"/>
            <a:ext cx="3872895" cy="0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92724" y="3217333"/>
            <a:ext cx="0" cy="861181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91086" y="371081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0.45+j0.2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15924" y="3236685"/>
            <a:ext cx="0" cy="861181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3981" y="373017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1.15+j0.31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4039" y="287300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V=1.05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A=0 </a:t>
            </a:r>
            <a:r>
              <a:rPr lang="en-US" dirty="0" err="1">
                <a:solidFill>
                  <a:prstClr val="black"/>
                </a:solidFill>
              </a:rPr>
              <a:t>deg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61924" y="2039257"/>
            <a:ext cx="508000" cy="5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>
            <a:stCxn id="23" idx="4"/>
          </p:cNvCxnSpPr>
          <p:nvPr/>
        </p:nvCxnSpPr>
        <p:spPr>
          <a:xfrm>
            <a:off x="1615924" y="2547257"/>
            <a:ext cx="0" cy="597505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70476" y="1944433"/>
            <a:ext cx="1710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Line properties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R=0.0839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X=0.51833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B=0.127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8970" y="2433952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P=?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Q=?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456267" y="2181981"/>
            <a:ext cx="367695" cy="270933"/>
          </a:xfrm>
          <a:custGeom>
            <a:avLst/>
            <a:gdLst>
              <a:gd name="connsiteX0" fmla="*/ 0 w 367695"/>
              <a:gd name="connsiteY0" fmla="*/ 149981 h 270933"/>
              <a:gd name="connsiteX1" fmla="*/ 9676 w 367695"/>
              <a:gd name="connsiteY1" fmla="*/ 96762 h 270933"/>
              <a:gd name="connsiteX2" fmla="*/ 19352 w 367695"/>
              <a:gd name="connsiteY2" fmla="*/ 58057 h 270933"/>
              <a:gd name="connsiteX3" fmla="*/ 33866 w 367695"/>
              <a:gd name="connsiteY3" fmla="*/ 43543 h 270933"/>
              <a:gd name="connsiteX4" fmla="*/ 43543 w 367695"/>
              <a:gd name="connsiteY4" fmla="*/ 29029 h 270933"/>
              <a:gd name="connsiteX5" fmla="*/ 67733 w 367695"/>
              <a:gd name="connsiteY5" fmla="*/ 9676 h 270933"/>
              <a:gd name="connsiteX6" fmla="*/ 96762 w 367695"/>
              <a:gd name="connsiteY6" fmla="*/ 0 h 270933"/>
              <a:gd name="connsiteX7" fmla="*/ 125790 w 367695"/>
              <a:gd name="connsiteY7" fmla="*/ 4838 h 270933"/>
              <a:gd name="connsiteX8" fmla="*/ 135466 w 367695"/>
              <a:gd name="connsiteY8" fmla="*/ 24190 h 270933"/>
              <a:gd name="connsiteX9" fmla="*/ 145143 w 367695"/>
              <a:gd name="connsiteY9" fmla="*/ 33867 h 270933"/>
              <a:gd name="connsiteX10" fmla="*/ 154819 w 367695"/>
              <a:gd name="connsiteY10" fmla="*/ 48381 h 270933"/>
              <a:gd name="connsiteX11" fmla="*/ 164495 w 367695"/>
              <a:gd name="connsiteY11" fmla="*/ 87086 h 270933"/>
              <a:gd name="connsiteX12" fmla="*/ 169333 w 367695"/>
              <a:gd name="connsiteY12" fmla="*/ 106438 h 270933"/>
              <a:gd name="connsiteX13" fmla="*/ 179009 w 367695"/>
              <a:gd name="connsiteY13" fmla="*/ 120952 h 270933"/>
              <a:gd name="connsiteX14" fmla="*/ 193523 w 367695"/>
              <a:gd name="connsiteY14" fmla="*/ 154819 h 270933"/>
              <a:gd name="connsiteX15" fmla="*/ 198362 w 367695"/>
              <a:gd name="connsiteY15" fmla="*/ 169333 h 270933"/>
              <a:gd name="connsiteX16" fmla="*/ 212876 w 367695"/>
              <a:gd name="connsiteY16" fmla="*/ 183848 h 270933"/>
              <a:gd name="connsiteX17" fmla="*/ 227390 w 367695"/>
              <a:gd name="connsiteY17" fmla="*/ 217714 h 270933"/>
              <a:gd name="connsiteX18" fmla="*/ 246743 w 367695"/>
              <a:gd name="connsiteY18" fmla="*/ 256419 h 270933"/>
              <a:gd name="connsiteX19" fmla="*/ 261257 w 367695"/>
              <a:gd name="connsiteY19" fmla="*/ 261257 h 270933"/>
              <a:gd name="connsiteX20" fmla="*/ 275771 w 367695"/>
              <a:gd name="connsiteY20" fmla="*/ 270933 h 270933"/>
              <a:gd name="connsiteX21" fmla="*/ 309638 w 367695"/>
              <a:gd name="connsiteY21" fmla="*/ 266095 h 270933"/>
              <a:gd name="connsiteX22" fmla="*/ 333828 w 367695"/>
              <a:gd name="connsiteY22" fmla="*/ 237067 h 270933"/>
              <a:gd name="connsiteX23" fmla="*/ 343504 w 367695"/>
              <a:gd name="connsiteY23" fmla="*/ 193524 h 270933"/>
              <a:gd name="connsiteX24" fmla="*/ 353181 w 367695"/>
              <a:gd name="connsiteY24" fmla="*/ 164495 h 270933"/>
              <a:gd name="connsiteX25" fmla="*/ 362857 w 367695"/>
              <a:gd name="connsiteY25" fmla="*/ 135467 h 270933"/>
              <a:gd name="connsiteX26" fmla="*/ 367695 w 367695"/>
              <a:gd name="connsiteY26" fmla="*/ 120952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7695" h="270933">
                <a:moveTo>
                  <a:pt x="0" y="149981"/>
                </a:moveTo>
                <a:cubicBezTo>
                  <a:pt x="11951" y="90225"/>
                  <a:pt x="-2704" y="164852"/>
                  <a:pt x="9676" y="96762"/>
                </a:cubicBezTo>
                <a:cubicBezTo>
                  <a:pt x="10287" y="93403"/>
                  <a:pt x="15155" y="64352"/>
                  <a:pt x="19352" y="58057"/>
                </a:cubicBezTo>
                <a:cubicBezTo>
                  <a:pt x="23147" y="52364"/>
                  <a:pt x="29486" y="48799"/>
                  <a:pt x="33866" y="43543"/>
                </a:cubicBezTo>
                <a:cubicBezTo>
                  <a:pt x="37589" y="39076"/>
                  <a:pt x="39911" y="33570"/>
                  <a:pt x="43543" y="29029"/>
                </a:cubicBezTo>
                <a:cubicBezTo>
                  <a:pt x="49091" y="22094"/>
                  <a:pt x="59926" y="13146"/>
                  <a:pt x="67733" y="9676"/>
                </a:cubicBezTo>
                <a:cubicBezTo>
                  <a:pt x="77054" y="5534"/>
                  <a:pt x="96762" y="0"/>
                  <a:pt x="96762" y="0"/>
                </a:cubicBezTo>
                <a:cubicBezTo>
                  <a:pt x="106438" y="1613"/>
                  <a:pt x="117472" y="-361"/>
                  <a:pt x="125790" y="4838"/>
                </a:cubicBezTo>
                <a:cubicBezTo>
                  <a:pt x="131906" y="8660"/>
                  <a:pt x="131465" y="18189"/>
                  <a:pt x="135466" y="24190"/>
                </a:cubicBezTo>
                <a:cubicBezTo>
                  <a:pt x="137996" y="27986"/>
                  <a:pt x="142293" y="30305"/>
                  <a:pt x="145143" y="33867"/>
                </a:cubicBezTo>
                <a:cubicBezTo>
                  <a:pt x="148775" y="38407"/>
                  <a:pt x="151594" y="43543"/>
                  <a:pt x="154819" y="48381"/>
                </a:cubicBezTo>
                <a:lnTo>
                  <a:pt x="164495" y="87086"/>
                </a:lnTo>
                <a:cubicBezTo>
                  <a:pt x="166108" y="93537"/>
                  <a:pt x="165645" y="100906"/>
                  <a:pt x="169333" y="106438"/>
                </a:cubicBezTo>
                <a:lnTo>
                  <a:pt x="179009" y="120952"/>
                </a:lnTo>
                <a:cubicBezTo>
                  <a:pt x="189076" y="161224"/>
                  <a:pt x="176819" y="121413"/>
                  <a:pt x="193523" y="154819"/>
                </a:cubicBezTo>
                <a:cubicBezTo>
                  <a:pt x="195804" y="159380"/>
                  <a:pt x="195533" y="165090"/>
                  <a:pt x="198362" y="169333"/>
                </a:cubicBezTo>
                <a:cubicBezTo>
                  <a:pt x="202157" y="175026"/>
                  <a:pt x="208038" y="179010"/>
                  <a:pt x="212876" y="183848"/>
                </a:cubicBezTo>
                <a:cubicBezTo>
                  <a:pt x="228451" y="230573"/>
                  <a:pt x="203474" y="157923"/>
                  <a:pt x="227390" y="217714"/>
                </a:cubicBezTo>
                <a:cubicBezTo>
                  <a:pt x="233486" y="232954"/>
                  <a:pt x="232100" y="247633"/>
                  <a:pt x="246743" y="256419"/>
                </a:cubicBezTo>
                <a:cubicBezTo>
                  <a:pt x="251116" y="259043"/>
                  <a:pt x="256696" y="258976"/>
                  <a:pt x="261257" y="261257"/>
                </a:cubicBezTo>
                <a:cubicBezTo>
                  <a:pt x="266458" y="263857"/>
                  <a:pt x="270933" y="267708"/>
                  <a:pt x="275771" y="270933"/>
                </a:cubicBezTo>
                <a:cubicBezTo>
                  <a:pt x="287060" y="269320"/>
                  <a:pt x="299050" y="270330"/>
                  <a:pt x="309638" y="266095"/>
                </a:cubicBezTo>
                <a:cubicBezTo>
                  <a:pt x="318104" y="262709"/>
                  <a:pt x="328991" y="244323"/>
                  <a:pt x="333828" y="237067"/>
                </a:cubicBezTo>
                <a:cubicBezTo>
                  <a:pt x="347673" y="195528"/>
                  <a:pt x="326469" y="261661"/>
                  <a:pt x="343504" y="193524"/>
                </a:cubicBezTo>
                <a:cubicBezTo>
                  <a:pt x="345978" y="183629"/>
                  <a:pt x="349955" y="174171"/>
                  <a:pt x="353181" y="164495"/>
                </a:cubicBezTo>
                <a:lnTo>
                  <a:pt x="362857" y="135467"/>
                </a:lnTo>
                <a:lnTo>
                  <a:pt x="367695" y="12095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1333" y="2391992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V2=?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A2=?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 in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95731"/>
            <a:ext cx="4210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&lt;?xml version="1.0" encoding="utf-8"?&gt;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 err="1">
                <a:solidFill>
                  <a:prstClr val="black"/>
                </a:solidFill>
              </a:rPr>
              <a:t>griddyn</a:t>
            </a:r>
            <a:r>
              <a:rPr lang="en-US" sz="1200" dirty="0">
                <a:solidFill>
                  <a:prstClr val="black"/>
                </a:solidFill>
              </a:rPr>
              <a:t> name="2bus_test" version</a:t>
            </a:r>
            <a:r>
              <a:rPr lang="en-US" sz="1200" dirty="0">
                <a:solidFill>
                  <a:prstClr val="black"/>
                </a:solidFill>
              </a:rPr>
              <a:t>=“1"&gt;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&lt;bus name="bus1"&gt;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&lt;type&gt;SLK&lt;/type&gt;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&lt;angle&gt;0&lt;/angle&gt;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&lt;voltage&gt;1.05&lt;/voltage&gt;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&lt;generator name="gen1"&gt;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&lt;/generator&gt;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	  &lt;load name="</a:t>
            </a:r>
            <a:r>
              <a:rPr lang="en-US" sz="1200" dirty="0">
                <a:solidFill>
                  <a:prstClr val="black"/>
                </a:solidFill>
              </a:rPr>
              <a:t>load1"&gt;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&lt;P&gt;1.05&lt;/P&gt;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&lt;Q&gt;0.31&lt;/Q&gt;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&lt;/load&gt;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&lt;/bus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&lt;bus name="bus2"&gt;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&lt;load name="</a:t>
            </a:r>
            <a:r>
              <a:rPr lang="en-US" sz="1200" dirty="0">
                <a:solidFill>
                  <a:prstClr val="black"/>
                </a:solidFill>
              </a:rPr>
              <a:t>load2"&gt;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&lt;P&gt;0.45&lt;/P&gt;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&lt;Q&gt;0.2&lt;/Q&gt;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&lt;/load&gt;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&lt;/bus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…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0" y="1548131"/>
            <a:ext cx="4210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</a:rPr>
              <a:t>…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>
                <a:solidFill>
                  <a:prstClr val="black"/>
                </a:solidFill>
              </a:rPr>
              <a:t>link from="bus1" name="</a:t>
            </a:r>
            <a:r>
              <a:rPr lang="en-US" sz="1200" dirty="0">
                <a:solidFill>
                  <a:prstClr val="black"/>
                </a:solidFill>
              </a:rPr>
              <a:t>bus1_to_bus2" </a:t>
            </a:r>
            <a:r>
              <a:rPr lang="en-US" sz="1200" dirty="0">
                <a:solidFill>
                  <a:prstClr val="black"/>
                </a:solidFill>
              </a:rPr>
              <a:t>to="</a:t>
            </a:r>
            <a:r>
              <a:rPr lang="en-US" sz="1200" dirty="0">
                <a:solidFill>
                  <a:prstClr val="black"/>
                </a:solidFill>
              </a:rPr>
              <a:t>bus2"&gt;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</a:t>
            </a:r>
            <a:r>
              <a:rPr lang="en-US" sz="1200" dirty="0">
                <a:solidFill>
                  <a:prstClr val="black"/>
                </a:solidFill>
              </a:rPr>
              <a:t>b&gt;0.127&lt;/</a:t>
            </a:r>
            <a:r>
              <a:rPr lang="en-US" sz="1200" dirty="0">
                <a:solidFill>
                  <a:prstClr val="black"/>
                </a:solidFill>
              </a:rPr>
              <a:t>b&gt;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</a:t>
            </a:r>
            <a:r>
              <a:rPr lang="en-US" sz="1200" dirty="0">
                <a:solidFill>
                  <a:prstClr val="black"/>
                </a:solidFill>
              </a:rPr>
              <a:t>r&gt;0.0839&lt;/</a:t>
            </a:r>
            <a:r>
              <a:rPr lang="en-US" sz="1200" dirty="0">
                <a:solidFill>
                  <a:prstClr val="black"/>
                </a:solidFill>
              </a:rPr>
              <a:t>r&gt;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</a:t>
            </a:r>
            <a:r>
              <a:rPr lang="en-US" sz="1200" dirty="0">
                <a:solidFill>
                  <a:prstClr val="black"/>
                </a:solidFill>
              </a:rPr>
              <a:t>x&gt;0.51833&lt;/</a:t>
            </a:r>
            <a:r>
              <a:rPr lang="en-US" sz="1200" dirty="0">
                <a:solidFill>
                  <a:prstClr val="black"/>
                </a:solidFill>
              </a:rPr>
              <a:t>x&gt;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&lt;/</a:t>
            </a:r>
            <a:r>
              <a:rPr lang="en-US" sz="1200" dirty="0">
                <a:solidFill>
                  <a:prstClr val="black"/>
                </a:solidFill>
              </a:rPr>
              <a:t>link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>
                <a:solidFill>
                  <a:prstClr val="black"/>
                </a:solidFill>
              </a:rPr>
              <a:t>flags&gt;</a:t>
            </a:r>
            <a:r>
              <a:rPr lang="en-US" sz="1200" dirty="0" err="1">
                <a:solidFill>
                  <a:prstClr val="black"/>
                </a:solidFill>
              </a:rPr>
              <a:t>powerflow_only</a:t>
            </a:r>
            <a:r>
              <a:rPr lang="en-US" sz="1200" dirty="0">
                <a:solidFill>
                  <a:prstClr val="black"/>
                </a:solidFill>
              </a:rPr>
              <a:t>&lt;/flags&gt;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&lt;/</a:t>
            </a:r>
            <a:r>
              <a:rPr lang="en-US" sz="1200" dirty="0" err="1">
                <a:solidFill>
                  <a:prstClr val="black"/>
                </a:solidFill>
              </a:rPr>
              <a:t>griddyn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13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 in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95731"/>
            <a:ext cx="4210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&lt;?xml version="1.0" encoding="utf-8"?&gt;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 err="1">
                <a:solidFill>
                  <a:prstClr val="black"/>
                </a:solidFill>
              </a:rPr>
              <a:t>griddyn</a:t>
            </a:r>
            <a:r>
              <a:rPr lang="en-US" sz="1200" dirty="0">
                <a:solidFill>
                  <a:prstClr val="black"/>
                </a:solidFill>
              </a:rPr>
              <a:t> name="2bus_test" version</a:t>
            </a:r>
            <a:r>
              <a:rPr lang="en-US" sz="1200" dirty="0">
                <a:solidFill>
                  <a:prstClr val="black"/>
                </a:solidFill>
              </a:rPr>
              <a:t>=“1"&gt;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&lt;bus name="bus1"&gt;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&lt;type&gt;SLK&lt;/type&gt;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&lt;angle&gt;0&lt;/angle&gt;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&lt;voltage&gt;1.05&lt;/voltage&gt;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&lt;generator name="gen1"&gt;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&lt;/generator&gt;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	  &lt;load name="</a:t>
            </a:r>
            <a:r>
              <a:rPr lang="en-US" sz="1200" dirty="0">
                <a:solidFill>
                  <a:prstClr val="black"/>
                </a:solidFill>
              </a:rPr>
              <a:t>load1"&gt;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</a:t>
            </a:r>
            <a:r>
              <a:rPr lang="en-US" sz="1200" dirty="0">
                <a:solidFill>
                  <a:prstClr val="black"/>
                </a:solidFill>
              </a:rPr>
              <a:t>P&gt;1.15</a:t>
            </a:r>
            <a:r>
              <a:rPr lang="en-US" sz="1200" dirty="0">
                <a:solidFill>
                  <a:prstClr val="black"/>
                </a:solidFill>
              </a:rPr>
              <a:t>&lt;/P&gt;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&lt;Q&gt;0.31&lt;/Q&gt;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&lt;/load&gt;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&lt;/bus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&lt;bus name="bus2"&gt;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&lt;load name="</a:t>
            </a:r>
            <a:r>
              <a:rPr lang="en-US" sz="1200" dirty="0">
                <a:solidFill>
                  <a:prstClr val="black"/>
                </a:solidFill>
              </a:rPr>
              <a:t>load2"&gt;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&lt;P&gt;0.45&lt;/P&gt;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   &lt;Q&gt;0.2&lt;/Q&gt;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&lt;/load&gt;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&lt;/bus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…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0" y="1548131"/>
            <a:ext cx="4210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</a:rPr>
              <a:t>…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>
                <a:solidFill>
                  <a:prstClr val="black"/>
                </a:solidFill>
              </a:rPr>
              <a:t>link from="bus1" name="</a:t>
            </a:r>
            <a:r>
              <a:rPr lang="en-US" sz="1200" dirty="0">
                <a:solidFill>
                  <a:prstClr val="black"/>
                </a:solidFill>
              </a:rPr>
              <a:t>bus1_to_bus2" </a:t>
            </a:r>
            <a:r>
              <a:rPr lang="en-US" sz="1200" dirty="0">
                <a:solidFill>
                  <a:prstClr val="black"/>
                </a:solidFill>
              </a:rPr>
              <a:t>to="</a:t>
            </a:r>
            <a:r>
              <a:rPr lang="en-US" sz="1200" dirty="0">
                <a:solidFill>
                  <a:prstClr val="black"/>
                </a:solidFill>
              </a:rPr>
              <a:t>bus2"&gt;</a:t>
            </a:r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      </a:t>
            </a:r>
            <a:r>
              <a:rPr lang="pt-BR" sz="1200" dirty="0">
                <a:solidFill>
                  <a:prstClr val="black"/>
                </a:solidFill>
              </a:rPr>
              <a:t>&lt;b&gt;0.1273164&lt;/b&gt;</a:t>
            </a:r>
          </a:p>
          <a:p>
            <a:pPr defTabSz="457200"/>
            <a:r>
              <a:rPr lang="pt-BR" sz="1200" dirty="0">
                <a:solidFill>
                  <a:prstClr val="black"/>
                </a:solidFill>
              </a:rPr>
              <a:t>      &lt;r&gt;0.083931984&lt;/r&gt;</a:t>
            </a:r>
          </a:p>
          <a:p>
            <a:pPr defTabSz="457200"/>
            <a:r>
              <a:rPr lang="pt-BR" sz="1200" dirty="0">
                <a:solidFill>
                  <a:prstClr val="black"/>
                </a:solidFill>
              </a:rPr>
              <a:t>      &lt;x&gt;0.518336712&lt;/x</a:t>
            </a:r>
            <a:r>
              <a:rPr lang="pt-BR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&lt;/</a:t>
            </a:r>
            <a:r>
              <a:rPr lang="en-US" sz="1200" dirty="0">
                <a:solidFill>
                  <a:prstClr val="black"/>
                </a:solidFill>
              </a:rPr>
              <a:t>link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>
                <a:solidFill>
                  <a:prstClr val="black"/>
                </a:solidFill>
              </a:rPr>
              <a:t>flags&gt;</a:t>
            </a:r>
            <a:r>
              <a:rPr lang="en-US" sz="1200" dirty="0" err="1">
                <a:solidFill>
                  <a:prstClr val="black"/>
                </a:solidFill>
              </a:rPr>
              <a:t>powerflow_only</a:t>
            </a:r>
            <a:r>
              <a:rPr lang="en-US" sz="1200" dirty="0">
                <a:solidFill>
                  <a:prstClr val="black"/>
                </a:solidFill>
              </a:rPr>
              <a:t>&lt;/flags&gt;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</a:rPr>
              <a:t>&lt;/</a:t>
            </a:r>
            <a:r>
              <a:rPr lang="en-US" sz="1200" dirty="0" err="1">
                <a:solidFill>
                  <a:prstClr val="black"/>
                </a:solidFill>
              </a:rPr>
              <a:t>griddyn</a:t>
            </a:r>
            <a:r>
              <a:rPr lang="en-US" sz="1200" dirty="0">
                <a:solidFill>
                  <a:prstClr val="black"/>
                </a:solidFill>
              </a:rPr>
              <a:t>&gt;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88686" y="1436914"/>
            <a:ext cx="3110895" cy="411238"/>
          </a:xfrm>
          <a:prstGeom prst="roundRect">
            <a:avLst/>
          </a:prstGeom>
          <a:noFill/>
          <a:ln w="31750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963307" y="558800"/>
            <a:ext cx="2432655" cy="9893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XML and test case information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3299581" y="1053466"/>
            <a:ext cx="663726" cy="589067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 bwMode="auto">
          <a:xfrm>
            <a:off x="3820583" y="3473223"/>
            <a:ext cx="2432655" cy="9893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Define Bus 1 with generator and load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SLK to fix the angle and voltage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78192" y="1915886"/>
            <a:ext cx="2131180" cy="2157790"/>
          </a:xfrm>
          <a:prstGeom prst="roundRect">
            <a:avLst/>
          </a:prstGeom>
          <a:noFill/>
          <a:ln w="31750">
            <a:solidFill>
              <a:srgbClr val="00B05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10" idx="1"/>
            <a:endCxn id="11" idx="3"/>
          </p:cNvCxnSpPr>
          <p:nvPr/>
        </p:nvCxnSpPr>
        <p:spPr>
          <a:xfrm flipH="1" flipV="1">
            <a:off x="2409372" y="2994781"/>
            <a:ext cx="1411211" cy="973108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 bwMode="auto">
          <a:xfrm>
            <a:off x="278192" y="4073676"/>
            <a:ext cx="1860246" cy="1301448"/>
          </a:xfrm>
          <a:prstGeom prst="roundRect">
            <a:avLst/>
          </a:prstGeom>
          <a:noFill/>
          <a:ln w="31750"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876222" y="4786766"/>
            <a:ext cx="2432655" cy="9893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Define Bus 1 with generator and load</a:t>
            </a:r>
          </a:p>
          <a:p>
            <a:pPr algn="ctr" defTabSz="45720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</a:rPr>
              <a:t>SLK to fix the angle and voltage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38438" y="4786766"/>
            <a:ext cx="1737784" cy="554491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5_PPT_UNC_V8.28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1756</Words>
  <Application>Microsoft Office PowerPoint</Application>
  <PresentationFormat>On-screen Show (4:3)</PresentationFormat>
  <Paragraphs>420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2015_PPT_UNC_V8.28 (1)</vt:lpstr>
      <vt:lpstr>Execution Flow in GridDyn</vt:lpstr>
      <vt:lpstr>Outline</vt:lpstr>
      <vt:lpstr>Execution Flow: States in GridDyn</vt:lpstr>
      <vt:lpstr>GridDynMain</vt:lpstr>
      <vt:lpstr>GridDynMain: Process</vt:lpstr>
      <vt:lpstr>Loading files:  though gridDynRunner</vt:lpstr>
      <vt:lpstr>2 Bus Example</vt:lpstr>
      <vt:lpstr>Input File in XML</vt:lpstr>
      <vt:lpstr>Input File in XML</vt:lpstr>
      <vt:lpstr>Input File in XML</vt:lpstr>
      <vt:lpstr>Execution</vt:lpstr>
      <vt:lpstr>Solution output</vt:lpstr>
      <vt:lpstr>2 Bus Example</vt:lpstr>
      <vt:lpstr>Execution Flow: Model Construction</vt:lpstr>
      <vt:lpstr>Execution Flow: Model Construction (Notes)</vt:lpstr>
      <vt:lpstr>Execution Flow: States in GridDyn</vt:lpstr>
      <vt:lpstr>Execution Flow: Powerflow Initialization</vt:lpstr>
      <vt:lpstr>Execution Flow: powerflow</vt:lpstr>
      <vt:lpstr>Dynamic input</vt:lpstr>
      <vt:lpstr>Execution</vt:lpstr>
      <vt:lpstr>Dynamic Results</vt:lpstr>
      <vt:lpstr>Dynamic Results</vt:lpstr>
      <vt:lpstr>Dynamic Results</vt:lpstr>
      <vt:lpstr>Execution Flow: States in GridDyn</vt:lpstr>
      <vt:lpstr>Execution Flow: Dynamic Initialization</vt:lpstr>
      <vt:lpstr>Execution Flow: dynamic calculation</vt:lpstr>
      <vt:lpstr>Execution Flow: Output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Execution Flow in GridDyn</dc:title>
  <dc:creator>Top, Philip L.</dc:creator>
  <cp:lastModifiedBy>Top, Philip L.</cp:lastModifiedBy>
  <cp:revision>2</cp:revision>
  <dcterms:created xsi:type="dcterms:W3CDTF">2016-08-12T05:45:30Z</dcterms:created>
  <dcterms:modified xsi:type="dcterms:W3CDTF">2016-08-12T05:46:57Z</dcterms:modified>
</cp:coreProperties>
</file>