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393" r:id="rId3"/>
    <p:sldId id="258" r:id="rId4"/>
    <p:sldId id="30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14/03/2019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Optimal Power Flow (OPF)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Old English Text MT" panose="03040902040508030806" pitchFamily="66" charset="0"/>
              </a:rPr>
              <a:t>Tópico</a:t>
            </a:r>
            <a:endParaRPr lang="en-US" sz="4400" dirty="0">
              <a:latin typeface="Old English Text MT" panose="03040902040508030806" pitchFamily="66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Tema</a:t>
            </a:r>
            <a:r>
              <a:rPr lang="en-US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18343</TotalTime>
  <Words>72</Words>
  <Application>Microsoft Office PowerPoint</Application>
  <PresentationFormat>Presentación en pantalla (4:3)</PresentationFormat>
  <Paragraphs>25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Adobe Hebrew</vt:lpstr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Optimal Power Flow (OPF)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937</cp:revision>
  <dcterms:created xsi:type="dcterms:W3CDTF">2012-02-15T19:20:03Z</dcterms:created>
  <dcterms:modified xsi:type="dcterms:W3CDTF">2019-03-15T01:15:19Z</dcterms:modified>
</cp:coreProperties>
</file>